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54"/>
  </p:notesMasterIdLst>
  <p:handoutMasterIdLst>
    <p:handoutMasterId r:id="rId255"/>
  </p:handoutMasterIdLst>
  <p:sldIdLst>
    <p:sldId id="284" r:id="rId2"/>
    <p:sldId id="1362" r:id="rId3"/>
    <p:sldId id="1045" r:id="rId4"/>
    <p:sldId id="1046" r:id="rId5"/>
    <p:sldId id="838" r:id="rId6"/>
    <p:sldId id="834" r:id="rId7"/>
    <p:sldId id="819" r:id="rId8"/>
    <p:sldId id="835" r:id="rId9"/>
    <p:sldId id="836" r:id="rId10"/>
    <p:sldId id="823" r:id="rId11"/>
    <p:sldId id="837" r:id="rId12"/>
    <p:sldId id="1053" r:id="rId13"/>
    <p:sldId id="1027" r:id="rId14"/>
    <p:sldId id="794" r:id="rId15"/>
    <p:sldId id="811" r:id="rId16"/>
    <p:sldId id="839" r:id="rId17"/>
    <p:sldId id="840" r:id="rId18"/>
    <p:sldId id="841" r:id="rId19"/>
    <p:sldId id="842" r:id="rId20"/>
    <p:sldId id="843" r:id="rId21"/>
    <p:sldId id="1044" r:id="rId22"/>
    <p:sldId id="824" r:id="rId23"/>
    <p:sldId id="825" r:id="rId24"/>
    <p:sldId id="844" r:id="rId25"/>
    <p:sldId id="845" r:id="rId26"/>
    <p:sldId id="846" r:id="rId27"/>
    <p:sldId id="1095" r:id="rId28"/>
    <p:sldId id="985" r:id="rId29"/>
    <p:sldId id="986" r:id="rId30"/>
    <p:sldId id="847" r:id="rId31"/>
    <p:sldId id="849" r:id="rId32"/>
    <p:sldId id="851" r:id="rId33"/>
    <p:sldId id="1049" r:id="rId34"/>
    <p:sldId id="1051" r:id="rId35"/>
    <p:sldId id="1050" r:id="rId36"/>
    <p:sldId id="1052" r:id="rId37"/>
    <p:sldId id="853" r:id="rId38"/>
    <p:sldId id="1019" r:id="rId39"/>
    <p:sldId id="809" r:id="rId40"/>
    <p:sldId id="855" r:id="rId41"/>
    <p:sldId id="856" r:id="rId42"/>
    <p:sldId id="1430" r:id="rId43"/>
    <p:sldId id="1090" r:id="rId44"/>
    <p:sldId id="1089" r:id="rId45"/>
    <p:sldId id="1091" r:id="rId46"/>
    <p:sldId id="1092" r:id="rId47"/>
    <p:sldId id="1077" r:id="rId48"/>
    <p:sldId id="1078" r:id="rId49"/>
    <p:sldId id="1079" r:id="rId50"/>
    <p:sldId id="1080" r:id="rId51"/>
    <p:sldId id="1081" r:id="rId52"/>
    <p:sldId id="1082" r:id="rId53"/>
    <p:sldId id="1083" r:id="rId54"/>
    <p:sldId id="1084" r:id="rId55"/>
    <p:sldId id="1085" r:id="rId56"/>
    <p:sldId id="1093" r:id="rId57"/>
    <p:sldId id="1087" r:id="rId58"/>
    <p:sldId id="1088" r:id="rId59"/>
    <p:sldId id="857" r:id="rId60"/>
    <p:sldId id="860" r:id="rId61"/>
    <p:sldId id="861" r:id="rId62"/>
    <p:sldId id="862" r:id="rId63"/>
    <p:sldId id="863" r:id="rId64"/>
    <p:sldId id="864" r:id="rId65"/>
    <p:sldId id="871" r:id="rId66"/>
    <p:sldId id="876" r:id="rId67"/>
    <p:sldId id="1382" r:id="rId68"/>
    <p:sldId id="872" r:id="rId69"/>
    <p:sldId id="873" r:id="rId70"/>
    <p:sldId id="874" r:id="rId71"/>
    <p:sldId id="877" r:id="rId72"/>
    <p:sldId id="875" r:id="rId73"/>
    <p:sldId id="1425" r:id="rId74"/>
    <p:sldId id="1437" r:id="rId75"/>
    <p:sldId id="1438" r:id="rId76"/>
    <p:sldId id="1428" r:id="rId77"/>
    <p:sldId id="1426" r:id="rId78"/>
    <p:sldId id="1427" r:id="rId79"/>
    <p:sldId id="1429" r:id="rId80"/>
    <p:sldId id="1434" r:id="rId81"/>
    <p:sldId id="1432" r:id="rId82"/>
    <p:sldId id="1435" r:id="rId83"/>
    <p:sldId id="1436" r:id="rId84"/>
    <p:sldId id="1439" r:id="rId85"/>
    <p:sldId id="1443" r:id="rId86"/>
    <p:sldId id="1441" r:id="rId87"/>
    <p:sldId id="1466" r:id="rId88"/>
    <p:sldId id="1464" r:id="rId89"/>
    <p:sldId id="878" r:id="rId90"/>
    <p:sldId id="880" r:id="rId91"/>
    <p:sldId id="881" r:id="rId92"/>
    <p:sldId id="1440" r:id="rId93"/>
    <p:sldId id="1346" r:id="rId94"/>
    <p:sldId id="1347" r:id="rId95"/>
    <p:sldId id="1358" r:id="rId96"/>
    <p:sldId id="1348" r:id="rId97"/>
    <p:sldId id="1349" r:id="rId98"/>
    <p:sldId id="1350" r:id="rId99"/>
    <p:sldId id="1351" r:id="rId100"/>
    <p:sldId id="1352" r:id="rId101"/>
    <p:sldId id="1353" r:id="rId102"/>
    <p:sldId id="1354" r:id="rId103"/>
    <p:sldId id="1355" r:id="rId104"/>
    <p:sldId id="1356" r:id="rId105"/>
    <p:sldId id="1357" r:id="rId106"/>
    <p:sldId id="1380" r:id="rId107"/>
    <p:sldId id="1379" r:id="rId108"/>
    <p:sldId id="1377" r:id="rId109"/>
    <p:sldId id="1378" r:id="rId110"/>
    <p:sldId id="1381" r:id="rId111"/>
    <p:sldId id="1383" r:id="rId112"/>
    <p:sldId id="1384" r:id="rId113"/>
    <p:sldId id="1385" r:id="rId114"/>
    <p:sldId id="1396" r:id="rId115"/>
    <p:sldId id="1387" r:id="rId116"/>
    <p:sldId id="1388" r:id="rId117"/>
    <p:sldId id="1391" r:id="rId118"/>
    <p:sldId id="1392" r:id="rId119"/>
    <p:sldId id="1395" r:id="rId120"/>
    <p:sldId id="1407" r:id="rId121"/>
    <p:sldId id="1402" r:id="rId122"/>
    <p:sldId id="1399" r:id="rId123"/>
    <p:sldId id="1405" r:id="rId124"/>
    <p:sldId id="1404" r:id="rId125"/>
    <p:sldId id="1409" r:id="rId126"/>
    <p:sldId id="1411" r:id="rId127"/>
    <p:sldId id="1412" r:id="rId128"/>
    <p:sldId id="1413" r:id="rId129"/>
    <p:sldId id="1414" r:id="rId130"/>
    <p:sldId id="1415" r:id="rId131"/>
    <p:sldId id="1416" r:id="rId132"/>
    <p:sldId id="1417" r:id="rId133"/>
    <p:sldId id="1418" r:id="rId134"/>
    <p:sldId id="1419" r:id="rId135"/>
    <p:sldId id="1423" r:id="rId136"/>
    <p:sldId id="1424" r:id="rId137"/>
    <p:sldId id="1420" r:id="rId138"/>
    <p:sldId id="1376" r:id="rId139"/>
    <p:sldId id="885" r:id="rId140"/>
    <p:sldId id="887" r:id="rId141"/>
    <p:sldId id="1020" r:id="rId142"/>
    <p:sldId id="888" r:id="rId143"/>
    <p:sldId id="884" r:id="rId144"/>
    <p:sldId id="883" r:id="rId145"/>
    <p:sldId id="1159" r:id="rId146"/>
    <p:sldId id="889" r:id="rId147"/>
    <p:sldId id="890" r:id="rId148"/>
    <p:sldId id="891" r:id="rId149"/>
    <p:sldId id="892" r:id="rId150"/>
    <p:sldId id="893" r:id="rId151"/>
    <p:sldId id="897" r:id="rId152"/>
    <p:sldId id="895" r:id="rId153"/>
    <p:sldId id="896" r:id="rId154"/>
    <p:sldId id="898" r:id="rId155"/>
    <p:sldId id="1160" r:id="rId156"/>
    <p:sldId id="1161" r:id="rId157"/>
    <p:sldId id="1162" r:id="rId158"/>
    <p:sldId id="1163" r:id="rId159"/>
    <p:sldId id="1164" r:id="rId160"/>
    <p:sldId id="899" r:id="rId161"/>
    <p:sldId id="901" r:id="rId162"/>
    <p:sldId id="902" r:id="rId163"/>
    <p:sldId id="1158" r:id="rId164"/>
    <p:sldId id="1444" r:id="rId165"/>
    <p:sldId id="1447" r:id="rId166"/>
    <p:sldId id="1449" r:id="rId167"/>
    <p:sldId id="1450" r:id="rId168"/>
    <p:sldId id="1451" r:id="rId169"/>
    <p:sldId id="1453" r:id="rId170"/>
    <p:sldId id="1452" r:id="rId171"/>
    <p:sldId id="1462" r:id="rId172"/>
    <p:sldId id="1454" r:id="rId173"/>
    <p:sldId id="1463" r:id="rId174"/>
    <p:sldId id="1460" r:id="rId175"/>
    <p:sldId id="1461" r:id="rId176"/>
    <p:sldId id="1456" r:id="rId177"/>
    <p:sldId id="1465" r:id="rId178"/>
    <p:sldId id="1457" r:id="rId179"/>
    <p:sldId id="1458" r:id="rId180"/>
    <p:sldId id="1459" r:id="rId181"/>
    <p:sldId id="1279" r:id="rId182"/>
    <p:sldId id="1280" r:id="rId183"/>
    <p:sldId id="1281" r:id="rId184"/>
    <p:sldId id="1282" r:id="rId185"/>
    <p:sldId id="1283" r:id="rId186"/>
    <p:sldId id="1284" r:id="rId187"/>
    <p:sldId id="1285" r:id="rId188"/>
    <p:sldId id="1286" r:id="rId189"/>
    <p:sldId id="1287" r:id="rId190"/>
    <p:sldId id="1302" r:id="rId191"/>
    <p:sldId id="1307" r:id="rId192"/>
    <p:sldId id="1288" r:id="rId193"/>
    <p:sldId id="1289" r:id="rId194"/>
    <p:sldId id="1290" r:id="rId195"/>
    <p:sldId id="1291" r:id="rId196"/>
    <p:sldId id="1292" r:id="rId197"/>
    <p:sldId id="1293" r:id="rId198"/>
    <p:sldId id="1294" r:id="rId199"/>
    <p:sldId id="1295" r:id="rId200"/>
    <p:sldId id="1296" r:id="rId201"/>
    <p:sldId id="1297" r:id="rId202"/>
    <p:sldId id="1298" r:id="rId203"/>
    <p:sldId id="1299" r:id="rId204"/>
    <p:sldId id="1300" r:id="rId205"/>
    <p:sldId id="1301" r:id="rId206"/>
    <p:sldId id="1166" r:id="rId207"/>
    <p:sldId id="1169" r:id="rId208"/>
    <p:sldId id="1167" r:id="rId209"/>
    <p:sldId id="1148" r:id="rId210"/>
    <p:sldId id="1170" r:id="rId211"/>
    <p:sldId id="1149" r:id="rId212"/>
    <p:sldId id="1150" r:id="rId213"/>
    <p:sldId id="1151" r:id="rId214"/>
    <p:sldId id="1180" r:id="rId215"/>
    <p:sldId id="1152" r:id="rId216"/>
    <p:sldId id="1153" r:id="rId217"/>
    <p:sldId id="1154" r:id="rId218"/>
    <p:sldId id="1155" r:id="rId219"/>
    <p:sldId id="1173" r:id="rId220"/>
    <p:sldId id="1172" r:id="rId221"/>
    <p:sldId id="1175" r:id="rId222"/>
    <p:sldId id="1177" r:id="rId223"/>
    <p:sldId id="1178" r:id="rId224"/>
    <p:sldId id="1174" r:id="rId225"/>
    <p:sldId id="1165" r:id="rId226"/>
    <p:sldId id="1118" r:id="rId227"/>
    <p:sldId id="1119" r:id="rId228"/>
    <p:sldId id="1117" r:id="rId229"/>
    <p:sldId id="1076" r:id="rId230"/>
    <p:sldId id="1097" r:id="rId231"/>
    <p:sldId id="1098" r:id="rId232"/>
    <p:sldId id="1100" r:id="rId233"/>
    <p:sldId id="1028" r:id="rId234"/>
    <p:sldId id="1105" r:id="rId235"/>
    <p:sldId id="1106" r:id="rId236"/>
    <p:sldId id="1107" r:id="rId237"/>
    <p:sldId id="1115" r:id="rId238"/>
    <p:sldId id="1116" r:id="rId239"/>
    <p:sldId id="1109" r:id="rId240"/>
    <p:sldId id="1111" r:id="rId241"/>
    <p:sldId id="1112" r:id="rId242"/>
    <p:sldId id="1113" r:id="rId243"/>
    <p:sldId id="1110" r:id="rId244"/>
    <p:sldId id="1055" r:id="rId245"/>
    <p:sldId id="1056" r:id="rId246"/>
    <p:sldId id="1057" r:id="rId247"/>
    <p:sldId id="1058" r:id="rId248"/>
    <p:sldId id="1059" r:id="rId249"/>
    <p:sldId id="1060" r:id="rId250"/>
    <p:sldId id="1061" r:id="rId251"/>
    <p:sldId id="446" r:id="rId252"/>
    <p:sldId id="1360" r:id="rId253"/>
  </p:sldIdLst>
  <p:sldSz cx="9144000" cy="6858000" type="screen4x3"/>
  <p:notesSz cx="6858000" cy="91440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160">
          <p15:clr>
            <a:srgbClr val="A4A3A4"/>
          </p15:clr>
        </p15:guide>
        <p15:guide id="2" pos="2976">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99FF"/>
    <a:srgbClr val="FF99FF"/>
    <a:srgbClr val="9900CC"/>
    <a:srgbClr val="33CC33"/>
    <a:srgbClr val="000066"/>
    <a:srgbClr val="FAFAFA"/>
    <a:srgbClr val="FFFFFF"/>
    <a:srgbClr val="3399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972" autoAdjust="0"/>
    <p:restoredTop sz="81707" autoAdjust="0"/>
  </p:normalViewPr>
  <p:slideViewPr>
    <p:cSldViewPr>
      <p:cViewPr>
        <p:scale>
          <a:sx n="48" d="100"/>
          <a:sy n="48" d="100"/>
        </p:scale>
        <p:origin x="871" y="442"/>
      </p:cViewPr>
      <p:guideLst>
        <p:guide orient="horz" pos="2160"/>
        <p:guide pos="2976"/>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66" d="100"/>
        <a:sy n="66" d="100"/>
      </p:scale>
      <p:origin x="0" y="-3629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theme" Target="theme/theme1.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54" Type="http://schemas.openxmlformats.org/officeDocument/2006/relationships/notesMaster" Target="notesMasters/notesMaster1.xml"/><Relationship Id="rId259" Type="http://schemas.openxmlformats.org/officeDocument/2006/relationships/tableStyles" Target="tableStyle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slide" Target="slides/slide243.xml"/><Relationship Id="rId249" Type="http://schemas.openxmlformats.org/officeDocument/2006/relationships/slide" Target="slides/slide24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handoutMaster" Target="handoutMasters/handoutMaster1.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viewProps" Target="viewProps.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s>
</file>

<file path=ppt/_rels/viewProps.xml.rels><?xml version="1.0" encoding="UTF-8" standalone="yes"?>
<Relationships xmlns="http://schemas.openxmlformats.org/package/2006/relationships"><Relationship Id="rId1" Type="http://schemas.openxmlformats.org/officeDocument/2006/relationships/slide" Target="slides/slide25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image" Target="../media/image99.wmf"/><Relationship Id="rId5" Type="http://schemas.openxmlformats.org/officeDocument/2006/relationships/image" Target="../media/image103.wmf"/><Relationship Id="rId4" Type="http://schemas.openxmlformats.org/officeDocument/2006/relationships/image" Target="../media/image102.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06.wmf"/><Relationship Id="rId2" Type="http://schemas.openxmlformats.org/officeDocument/2006/relationships/image" Target="../media/image105.wmf"/><Relationship Id="rId1" Type="http://schemas.openxmlformats.org/officeDocument/2006/relationships/image" Target="../media/image104.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109.wmf"/><Relationship Id="rId2" Type="http://schemas.openxmlformats.org/officeDocument/2006/relationships/image" Target="../media/image108.wmf"/><Relationship Id="rId1" Type="http://schemas.openxmlformats.org/officeDocument/2006/relationships/image" Target="../media/image107.wmf"/><Relationship Id="rId5" Type="http://schemas.openxmlformats.org/officeDocument/2006/relationships/image" Target="../media/image111.wmf"/><Relationship Id="rId4" Type="http://schemas.openxmlformats.org/officeDocument/2006/relationships/image" Target="../media/image110.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114.wmf"/><Relationship Id="rId2" Type="http://schemas.openxmlformats.org/officeDocument/2006/relationships/image" Target="../media/image113.wmf"/><Relationship Id="rId1" Type="http://schemas.openxmlformats.org/officeDocument/2006/relationships/image" Target="../media/image112.wmf"/><Relationship Id="rId6" Type="http://schemas.openxmlformats.org/officeDocument/2006/relationships/image" Target="../media/image117.wmf"/><Relationship Id="rId5" Type="http://schemas.openxmlformats.org/officeDocument/2006/relationships/image" Target="../media/image116.wmf"/><Relationship Id="rId4" Type="http://schemas.openxmlformats.org/officeDocument/2006/relationships/image" Target="../media/image115.w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119.wmf"/><Relationship Id="rId2" Type="http://schemas.openxmlformats.org/officeDocument/2006/relationships/image" Target="../media/image118.wmf"/><Relationship Id="rId1" Type="http://schemas.openxmlformats.org/officeDocument/2006/relationships/image" Target="../media/image117.wmf"/><Relationship Id="rId4" Type="http://schemas.openxmlformats.org/officeDocument/2006/relationships/image" Target="../media/image120.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97.wmf"/><Relationship Id="rId2" Type="http://schemas.openxmlformats.org/officeDocument/2006/relationships/image" Target="../media/image121.wmf"/><Relationship Id="rId1" Type="http://schemas.openxmlformats.org/officeDocument/2006/relationships/image" Target="../media/image117.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137.wmf"/><Relationship Id="rId2" Type="http://schemas.openxmlformats.org/officeDocument/2006/relationships/image" Target="../media/image136.wmf"/><Relationship Id="rId1" Type="http://schemas.openxmlformats.org/officeDocument/2006/relationships/image" Target="../media/image135.wmf"/><Relationship Id="rId6" Type="http://schemas.openxmlformats.org/officeDocument/2006/relationships/image" Target="../media/image140.wmf"/><Relationship Id="rId5" Type="http://schemas.openxmlformats.org/officeDocument/2006/relationships/image" Target="../media/image139.wmf"/><Relationship Id="rId4" Type="http://schemas.openxmlformats.org/officeDocument/2006/relationships/image" Target="../media/image138.wmf"/></Relationships>
</file>

<file path=ppt/drawings/_rels/vmlDrawing17.vml.rels><?xml version="1.0" encoding="UTF-8" standalone="yes"?>
<Relationships xmlns="http://schemas.openxmlformats.org/package/2006/relationships"><Relationship Id="rId8" Type="http://schemas.openxmlformats.org/officeDocument/2006/relationships/image" Target="../media/image149.wmf"/><Relationship Id="rId13" Type="http://schemas.openxmlformats.org/officeDocument/2006/relationships/image" Target="../media/image137.wmf"/><Relationship Id="rId3" Type="http://schemas.openxmlformats.org/officeDocument/2006/relationships/image" Target="../media/image145.wmf"/><Relationship Id="rId7" Type="http://schemas.openxmlformats.org/officeDocument/2006/relationships/image" Target="../media/image148.wmf"/><Relationship Id="rId12" Type="http://schemas.openxmlformats.org/officeDocument/2006/relationships/image" Target="../media/image153.wmf"/><Relationship Id="rId17" Type="http://schemas.openxmlformats.org/officeDocument/2006/relationships/image" Target="../media/image157.wmf"/><Relationship Id="rId2" Type="http://schemas.openxmlformats.org/officeDocument/2006/relationships/image" Target="../media/image144.wmf"/><Relationship Id="rId16" Type="http://schemas.openxmlformats.org/officeDocument/2006/relationships/image" Target="../media/image156.wmf"/><Relationship Id="rId1" Type="http://schemas.openxmlformats.org/officeDocument/2006/relationships/image" Target="../media/image143.wmf"/><Relationship Id="rId6" Type="http://schemas.openxmlformats.org/officeDocument/2006/relationships/image" Target="../media/image147.wmf"/><Relationship Id="rId11" Type="http://schemas.openxmlformats.org/officeDocument/2006/relationships/image" Target="../media/image152.wmf"/><Relationship Id="rId5" Type="http://schemas.openxmlformats.org/officeDocument/2006/relationships/image" Target="../media/image136.wmf"/><Relationship Id="rId15" Type="http://schemas.openxmlformats.org/officeDocument/2006/relationships/image" Target="../media/image155.wmf"/><Relationship Id="rId10" Type="http://schemas.openxmlformats.org/officeDocument/2006/relationships/image" Target="../media/image151.wmf"/><Relationship Id="rId4" Type="http://schemas.openxmlformats.org/officeDocument/2006/relationships/image" Target="../media/image146.wmf"/><Relationship Id="rId9" Type="http://schemas.openxmlformats.org/officeDocument/2006/relationships/image" Target="../media/image150.wmf"/><Relationship Id="rId14" Type="http://schemas.openxmlformats.org/officeDocument/2006/relationships/image" Target="../media/image154.w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57.wmf"/><Relationship Id="rId1" Type="http://schemas.openxmlformats.org/officeDocument/2006/relationships/image" Target="../media/image155.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161.wmf"/><Relationship Id="rId1" Type="http://schemas.openxmlformats.org/officeDocument/2006/relationships/image" Target="../media/image160.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163.wmf"/><Relationship Id="rId1" Type="http://schemas.openxmlformats.org/officeDocument/2006/relationships/image" Target="../media/image162.w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166.wmf"/><Relationship Id="rId2" Type="http://schemas.openxmlformats.org/officeDocument/2006/relationships/image" Target="../media/image165.wmf"/><Relationship Id="rId1" Type="http://schemas.openxmlformats.org/officeDocument/2006/relationships/image" Target="../media/image164.wmf"/><Relationship Id="rId4" Type="http://schemas.openxmlformats.org/officeDocument/2006/relationships/image" Target="../media/image167.wmf"/></Relationships>
</file>

<file path=ppt/drawings/_rels/vmlDrawing22.vml.rels><?xml version="1.0" encoding="UTF-8" standalone="yes"?>
<Relationships xmlns="http://schemas.openxmlformats.org/package/2006/relationships"><Relationship Id="rId8" Type="http://schemas.openxmlformats.org/officeDocument/2006/relationships/image" Target="../media/image175.wmf"/><Relationship Id="rId13" Type="http://schemas.openxmlformats.org/officeDocument/2006/relationships/image" Target="../media/image180.wmf"/><Relationship Id="rId3" Type="http://schemas.openxmlformats.org/officeDocument/2006/relationships/image" Target="../media/image170.wmf"/><Relationship Id="rId7" Type="http://schemas.openxmlformats.org/officeDocument/2006/relationships/image" Target="../media/image174.wmf"/><Relationship Id="rId12" Type="http://schemas.openxmlformats.org/officeDocument/2006/relationships/image" Target="../media/image179.wmf"/><Relationship Id="rId2" Type="http://schemas.openxmlformats.org/officeDocument/2006/relationships/image" Target="../media/image169.wmf"/><Relationship Id="rId1" Type="http://schemas.openxmlformats.org/officeDocument/2006/relationships/image" Target="../media/image168.wmf"/><Relationship Id="rId6" Type="http://schemas.openxmlformats.org/officeDocument/2006/relationships/image" Target="../media/image173.wmf"/><Relationship Id="rId11" Type="http://schemas.openxmlformats.org/officeDocument/2006/relationships/image" Target="../media/image178.wmf"/><Relationship Id="rId5" Type="http://schemas.openxmlformats.org/officeDocument/2006/relationships/image" Target="../media/image172.wmf"/><Relationship Id="rId10" Type="http://schemas.openxmlformats.org/officeDocument/2006/relationships/image" Target="../media/image177.wmf"/><Relationship Id="rId4" Type="http://schemas.openxmlformats.org/officeDocument/2006/relationships/image" Target="../media/image171.wmf"/><Relationship Id="rId9" Type="http://schemas.openxmlformats.org/officeDocument/2006/relationships/image" Target="../media/image176.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182.wmf"/><Relationship Id="rId2" Type="http://schemas.openxmlformats.org/officeDocument/2006/relationships/image" Target="../media/image181.wmf"/><Relationship Id="rId1" Type="http://schemas.openxmlformats.org/officeDocument/2006/relationships/image" Target="../media/image164.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185.wmf"/><Relationship Id="rId7" Type="http://schemas.openxmlformats.org/officeDocument/2006/relationships/image" Target="../media/image189.wmf"/><Relationship Id="rId2" Type="http://schemas.openxmlformats.org/officeDocument/2006/relationships/image" Target="../media/image184.wmf"/><Relationship Id="rId1" Type="http://schemas.openxmlformats.org/officeDocument/2006/relationships/image" Target="../media/image183.wmf"/><Relationship Id="rId6" Type="http://schemas.openxmlformats.org/officeDocument/2006/relationships/image" Target="../media/image188.wmf"/><Relationship Id="rId5" Type="http://schemas.openxmlformats.org/officeDocument/2006/relationships/image" Target="../media/image187.wmf"/><Relationship Id="rId4" Type="http://schemas.openxmlformats.org/officeDocument/2006/relationships/image" Target="../media/image186.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190.wmf"/><Relationship Id="rId7" Type="http://schemas.openxmlformats.org/officeDocument/2006/relationships/image" Target="../media/image192.wmf"/><Relationship Id="rId2" Type="http://schemas.openxmlformats.org/officeDocument/2006/relationships/image" Target="../media/image183.wmf"/><Relationship Id="rId1" Type="http://schemas.openxmlformats.org/officeDocument/2006/relationships/image" Target="../media/image189.wmf"/><Relationship Id="rId6" Type="http://schemas.openxmlformats.org/officeDocument/2006/relationships/image" Target="../media/image191.wmf"/><Relationship Id="rId5" Type="http://schemas.openxmlformats.org/officeDocument/2006/relationships/image" Target="../media/image186.wmf"/><Relationship Id="rId4" Type="http://schemas.openxmlformats.org/officeDocument/2006/relationships/image" Target="../media/image185.wmf"/></Relationships>
</file>

<file path=ppt/drawings/_rels/vmlDrawing26.vml.rels><?xml version="1.0" encoding="UTF-8" standalone="yes"?>
<Relationships xmlns="http://schemas.openxmlformats.org/package/2006/relationships"><Relationship Id="rId8" Type="http://schemas.openxmlformats.org/officeDocument/2006/relationships/image" Target="../media/image192.wmf"/><Relationship Id="rId3" Type="http://schemas.openxmlformats.org/officeDocument/2006/relationships/image" Target="../media/image185.wmf"/><Relationship Id="rId7" Type="http://schemas.openxmlformats.org/officeDocument/2006/relationships/image" Target="../media/image196.wmf"/><Relationship Id="rId2" Type="http://schemas.openxmlformats.org/officeDocument/2006/relationships/image" Target="../media/image193.wmf"/><Relationship Id="rId1" Type="http://schemas.openxmlformats.org/officeDocument/2006/relationships/image" Target="../media/image183.wmf"/><Relationship Id="rId6" Type="http://schemas.openxmlformats.org/officeDocument/2006/relationships/image" Target="../media/image195.wmf"/><Relationship Id="rId5" Type="http://schemas.openxmlformats.org/officeDocument/2006/relationships/image" Target="../media/image194.wmf"/><Relationship Id="rId4" Type="http://schemas.openxmlformats.org/officeDocument/2006/relationships/image" Target="../media/image186.wmf"/></Relationships>
</file>

<file path=ppt/drawings/_rels/vmlDrawing27.vml.rels><?xml version="1.0" encoding="UTF-8" standalone="yes"?>
<Relationships xmlns="http://schemas.openxmlformats.org/package/2006/relationships"><Relationship Id="rId8" Type="http://schemas.openxmlformats.org/officeDocument/2006/relationships/image" Target="../media/image192.wmf"/><Relationship Id="rId3" Type="http://schemas.openxmlformats.org/officeDocument/2006/relationships/image" Target="../media/image185.wmf"/><Relationship Id="rId7" Type="http://schemas.openxmlformats.org/officeDocument/2006/relationships/image" Target="../media/image198.wmf"/><Relationship Id="rId2" Type="http://schemas.openxmlformats.org/officeDocument/2006/relationships/image" Target="../media/image193.wmf"/><Relationship Id="rId1" Type="http://schemas.openxmlformats.org/officeDocument/2006/relationships/image" Target="../media/image183.wmf"/><Relationship Id="rId6" Type="http://schemas.openxmlformats.org/officeDocument/2006/relationships/image" Target="../media/image197.wmf"/><Relationship Id="rId5" Type="http://schemas.openxmlformats.org/officeDocument/2006/relationships/image" Target="../media/image195.wmf"/><Relationship Id="rId4" Type="http://schemas.openxmlformats.org/officeDocument/2006/relationships/image" Target="../media/image186.wmf"/></Relationships>
</file>

<file path=ppt/drawings/_rels/vmlDrawing28.vml.rels><?xml version="1.0" encoding="UTF-8" standalone="yes"?>
<Relationships xmlns="http://schemas.openxmlformats.org/package/2006/relationships"><Relationship Id="rId8" Type="http://schemas.openxmlformats.org/officeDocument/2006/relationships/image" Target="../media/image202.wmf"/><Relationship Id="rId13" Type="http://schemas.openxmlformats.org/officeDocument/2006/relationships/image" Target="../media/image207.wmf"/><Relationship Id="rId3" Type="http://schemas.openxmlformats.org/officeDocument/2006/relationships/image" Target="../media/image192.wmf"/><Relationship Id="rId7" Type="http://schemas.openxmlformats.org/officeDocument/2006/relationships/image" Target="../media/image201.wmf"/><Relationship Id="rId12" Type="http://schemas.openxmlformats.org/officeDocument/2006/relationships/image" Target="../media/image206.wmf"/><Relationship Id="rId17" Type="http://schemas.openxmlformats.org/officeDocument/2006/relationships/image" Target="../media/image211.wmf"/><Relationship Id="rId2" Type="http://schemas.openxmlformats.org/officeDocument/2006/relationships/image" Target="../media/image198.wmf"/><Relationship Id="rId16" Type="http://schemas.openxmlformats.org/officeDocument/2006/relationships/image" Target="../media/image210.wmf"/><Relationship Id="rId1" Type="http://schemas.openxmlformats.org/officeDocument/2006/relationships/image" Target="../media/image195.wmf"/><Relationship Id="rId6" Type="http://schemas.openxmlformats.org/officeDocument/2006/relationships/image" Target="../media/image200.wmf"/><Relationship Id="rId11" Type="http://schemas.openxmlformats.org/officeDocument/2006/relationships/image" Target="../media/image205.wmf"/><Relationship Id="rId5" Type="http://schemas.openxmlformats.org/officeDocument/2006/relationships/image" Target="../media/image199.wmf"/><Relationship Id="rId15" Type="http://schemas.openxmlformats.org/officeDocument/2006/relationships/image" Target="../media/image209.wmf"/><Relationship Id="rId10" Type="http://schemas.openxmlformats.org/officeDocument/2006/relationships/image" Target="../media/image204.wmf"/><Relationship Id="rId4" Type="http://schemas.openxmlformats.org/officeDocument/2006/relationships/image" Target="../media/image176.wmf"/><Relationship Id="rId9" Type="http://schemas.openxmlformats.org/officeDocument/2006/relationships/image" Target="../media/image203.wmf"/><Relationship Id="rId14" Type="http://schemas.openxmlformats.org/officeDocument/2006/relationships/image" Target="../media/image208.wmf"/></Relationships>
</file>

<file path=ppt/drawings/_rels/vmlDrawing29.vml.rels><?xml version="1.0" encoding="UTF-8" standalone="yes"?>
<Relationships xmlns="http://schemas.openxmlformats.org/package/2006/relationships"><Relationship Id="rId8" Type="http://schemas.openxmlformats.org/officeDocument/2006/relationships/image" Target="../media/image212.wmf"/><Relationship Id="rId3" Type="http://schemas.openxmlformats.org/officeDocument/2006/relationships/image" Target="../media/image192.wmf"/><Relationship Id="rId7" Type="http://schemas.openxmlformats.org/officeDocument/2006/relationships/image" Target="../media/image201.wmf"/><Relationship Id="rId12" Type="http://schemas.openxmlformats.org/officeDocument/2006/relationships/image" Target="../media/image216.wmf"/><Relationship Id="rId2" Type="http://schemas.openxmlformats.org/officeDocument/2006/relationships/image" Target="../media/image198.wmf"/><Relationship Id="rId1" Type="http://schemas.openxmlformats.org/officeDocument/2006/relationships/image" Target="../media/image195.wmf"/><Relationship Id="rId6" Type="http://schemas.openxmlformats.org/officeDocument/2006/relationships/image" Target="../media/image200.wmf"/><Relationship Id="rId11" Type="http://schemas.openxmlformats.org/officeDocument/2006/relationships/image" Target="../media/image215.wmf"/><Relationship Id="rId5" Type="http://schemas.openxmlformats.org/officeDocument/2006/relationships/image" Target="../media/image199.wmf"/><Relationship Id="rId10" Type="http://schemas.openxmlformats.org/officeDocument/2006/relationships/image" Target="../media/image214.wmf"/><Relationship Id="rId4" Type="http://schemas.openxmlformats.org/officeDocument/2006/relationships/image" Target="../media/image176.wmf"/><Relationship Id="rId9" Type="http://schemas.openxmlformats.org/officeDocument/2006/relationships/image" Target="../media/image21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0.wmf"/></Relationships>
</file>

<file path=ppt/drawings/_rels/vmlDrawing30.vml.rels><?xml version="1.0" encoding="UTF-8" standalone="yes"?>
<Relationships xmlns="http://schemas.openxmlformats.org/package/2006/relationships"><Relationship Id="rId2" Type="http://schemas.openxmlformats.org/officeDocument/2006/relationships/image" Target="../media/image218.wmf"/><Relationship Id="rId1" Type="http://schemas.openxmlformats.org/officeDocument/2006/relationships/image" Target="../media/image217.wmf"/></Relationships>
</file>

<file path=ppt/drawings/_rels/vmlDrawing31.vml.rels><?xml version="1.0" encoding="UTF-8" standalone="yes"?>
<Relationships xmlns="http://schemas.openxmlformats.org/package/2006/relationships"><Relationship Id="rId2" Type="http://schemas.openxmlformats.org/officeDocument/2006/relationships/image" Target="../media/image220.wmf"/><Relationship Id="rId1" Type="http://schemas.openxmlformats.org/officeDocument/2006/relationships/image" Target="../media/image219.wmf"/></Relationships>
</file>

<file path=ppt/drawings/_rels/vmlDrawing32.vml.rels><?xml version="1.0" encoding="UTF-8" standalone="yes"?>
<Relationships xmlns="http://schemas.openxmlformats.org/package/2006/relationships"><Relationship Id="rId2" Type="http://schemas.openxmlformats.org/officeDocument/2006/relationships/image" Target="../media/image222.wmf"/><Relationship Id="rId1" Type="http://schemas.openxmlformats.org/officeDocument/2006/relationships/image" Target="../media/image221.wmf"/></Relationships>
</file>

<file path=ppt/drawings/_rels/vmlDrawing33.vml.rels><?xml version="1.0" encoding="UTF-8" standalone="yes"?>
<Relationships xmlns="http://schemas.openxmlformats.org/package/2006/relationships"><Relationship Id="rId3" Type="http://schemas.openxmlformats.org/officeDocument/2006/relationships/image" Target="../media/image225.wmf"/><Relationship Id="rId2" Type="http://schemas.openxmlformats.org/officeDocument/2006/relationships/image" Target="../media/image224.wmf"/><Relationship Id="rId1" Type="http://schemas.openxmlformats.org/officeDocument/2006/relationships/image" Target="../media/image223.wmf"/><Relationship Id="rId5" Type="http://schemas.openxmlformats.org/officeDocument/2006/relationships/image" Target="../media/image227.wmf"/><Relationship Id="rId4" Type="http://schemas.openxmlformats.org/officeDocument/2006/relationships/image" Target="../media/image226.wmf"/></Relationships>
</file>

<file path=ppt/drawings/_rels/vmlDrawing34.vml.rels><?xml version="1.0" encoding="UTF-8" standalone="yes"?>
<Relationships xmlns="http://schemas.openxmlformats.org/package/2006/relationships"><Relationship Id="rId8" Type="http://schemas.openxmlformats.org/officeDocument/2006/relationships/image" Target="../media/image235.wmf"/><Relationship Id="rId13" Type="http://schemas.openxmlformats.org/officeDocument/2006/relationships/image" Target="../media/image240.wmf"/><Relationship Id="rId3" Type="http://schemas.openxmlformats.org/officeDocument/2006/relationships/image" Target="../media/image230.wmf"/><Relationship Id="rId7" Type="http://schemas.openxmlformats.org/officeDocument/2006/relationships/image" Target="../media/image234.wmf"/><Relationship Id="rId12" Type="http://schemas.openxmlformats.org/officeDocument/2006/relationships/image" Target="../media/image239.wmf"/><Relationship Id="rId2" Type="http://schemas.openxmlformats.org/officeDocument/2006/relationships/image" Target="../media/image229.wmf"/><Relationship Id="rId1" Type="http://schemas.openxmlformats.org/officeDocument/2006/relationships/image" Target="../media/image228.wmf"/><Relationship Id="rId6" Type="http://schemas.openxmlformats.org/officeDocument/2006/relationships/image" Target="../media/image233.wmf"/><Relationship Id="rId11" Type="http://schemas.openxmlformats.org/officeDocument/2006/relationships/image" Target="../media/image238.wmf"/><Relationship Id="rId5" Type="http://schemas.openxmlformats.org/officeDocument/2006/relationships/image" Target="../media/image232.wmf"/><Relationship Id="rId10" Type="http://schemas.openxmlformats.org/officeDocument/2006/relationships/image" Target="../media/image237.wmf"/><Relationship Id="rId4" Type="http://schemas.openxmlformats.org/officeDocument/2006/relationships/image" Target="../media/image231.wmf"/><Relationship Id="rId9" Type="http://schemas.openxmlformats.org/officeDocument/2006/relationships/image" Target="../media/image236.wmf"/><Relationship Id="rId14" Type="http://schemas.openxmlformats.org/officeDocument/2006/relationships/image" Target="../media/image241.w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83.wmf"/><Relationship Id="rId2" Type="http://schemas.openxmlformats.org/officeDocument/2006/relationships/image" Target="../media/image82.wmf"/><Relationship Id="rId1" Type="http://schemas.openxmlformats.org/officeDocument/2006/relationships/image" Target="../media/image81.wmf"/><Relationship Id="rId4" Type="http://schemas.openxmlformats.org/officeDocument/2006/relationships/image" Target="../media/image84.w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243.png"/></Relationships>
</file>

<file path=ppt/drawings/_rels/vmlDrawing5.vml.rels><?xml version="1.0" encoding="UTF-8" standalone="yes"?>
<Relationships xmlns="http://schemas.openxmlformats.org/package/2006/relationships"><Relationship Id="rId2" Type="http://schemas.openxmlformats.org/officeDocument/2006/relationships/image" Target="../media/image86.wmf"/><Relationship Id="rId1" Type="http://schemas.openxmlformats.org/officeDocument/2006/relationships/image" Target="../media/image85.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89.wmf"/><Relationship Id="rId2" Type="http://schemas.openxmlformats.org/officeDocument/2006/relationships/image" Target="../media/image88.wmf"/><Relationship Id="rId1" Type="http://schemas.openxmlformats.org/officeDocument/2006/relationships/image" Target="../media/image87.wmf"/><Relationship Id="rId4" Type="http://schemas.openxmlformats.org/officeDocument/2006/relationships/image" Target="../media/image90.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93.wmf"/><Relationship Id="rId1" Type="http://schemas.openxmlformats.org/officeDocument/2006/relationships/image" Target="../media/image92.w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96.wmf"/><Relationship Id="rId2" Type="http://schemas.openxmlformats.org/officeDocument/2006/relationships/image" Target="../media/image95.wmf"/><Relationship Id="rId1" Type="http://schemas.openxmlformats.org/officeDocument/2006/relationships/image" Target="../media/image94.wmf"/><Relationship Id="rId5" Type="http://schemas.openxmlformats.org/officeDocument/2006/relationships/image" Target="../media/image98.wmf"/><Relationship Id="rId4" Type="http://schemas.openxmlformats.org/officeDocument/2006/relationships/image" Target="../media/image97.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image" Target="../media/image99.wmf"/><Relationship Id="rId5" Type="http://schemas.openxmlformats.org/officeDocument/2006/relationships/image" Target="../media/image103.wmf"/><Relationship Id="rId4" Type="http://schemas.openxmlformats.org/officeDocument/2006/relationships/image" Target="../media/image10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cs typeface="+mn-cs"/>
              </a:defRPr>
            </a:lvl1pPr>
          </a:lstStyle>
          <a:p>
            <a:pPr>
              <a:defRPr/>
            </a:pPr>
            <a:endParaRPr lang="en-US"/>
          </a:p>
        </p:txBody>
      </p:sp>
      <p:sp>
        <p:nvSpPr>
          <p:cNvPr id="277507"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cs typeface="+mn-cs"/>
              </a:defRPr>
            </a:lvl1pPr>
          </a:lstStyle>
          <a:p>
            <a:pPr>
              <a:defRPr/>
            </a:pPr>
            <a:endParaRPr lang="en-US"/>
          </a:p>
        </p:txBody>
      </p:sp>
      <p:sp>
        <p:nvSpPr>
          <p:cNvPr id="277508"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cs typeface="+mn-cs"/>
              </a:defRPr>
            </a:lvl1pPr>
          </a:lstStyle>
          <a:p>
            <a:pPr>
              <a:defRPr/>
            </a:pPr>
            <a:endParaRPr lang="en-US"/>
          </a:p>
        </p:txBody>
      </p:sp>
      <p:sp>
        <p:nvSpPr>
          <p:cNvPr id="277509"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mn-cs"/>
              </a:defRPr>
            </a:lvl1pPr>
          </a:lstStyle>
          <a:p>
            <a:pPr>
              <a:defRPr/>
            </a:pPr>
            <a:fld id="{1256E17D-239B-480A-8AE7-C2408F4147D7}" type="slidenum">
              <a:rPr lang="en-US"/>
              <a:pPr>
                <a:defRPr/>
              </a:pPr>
              <a:t>‹#›</a:t>
            </a:fld>
            <a:endParaRPr lang="en-US"/>
          </a:p>
        </p:txBody>
      </p:sp>
    </p:spTree>
    <p:extLst>
      <p:ext uri="{BB962C8B-B14F-4D97-AF65-F5344CB8AC3E}">
        <p14:creationId xmlns:p14="http://schemas.microsoft.com/office/powerpoint/2010/main" val="340320713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cs typeface="+mn-cs"/>
              </a:defRPr>
            </a:lvl1pPr>
          </a:lstStyle>
          <a:p>
            <a:pPr>
              <a:defRPr/>
            </a:pPr>
            <a:endParaRPr lang="en-CA"/>
          </a:p>
        </p:txBody>
      </p:sp>
      <p:sp>
        <p:nvSpPr>
          <p:cNvPr id="76803"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cs typeface="+mn-cs"/>
              </a:defRPr>
            </a:lvl1pPr>
          </a:lstStyle>
          <a:p>
            <a:pPr>
              <a:defRPr/>
            </a:pPr>
            <a:endParaRPr lang="en-CA"/>
          </a:p>
        </p:txBody>
      </p:sp>
      <p:sp>
        <p:nvSpPr>
          <p:cNvPr id="23450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5"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76806"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cs typeface="+mn-cs"/>
              </a:defRPr>
            </a:lvl1pPr>
          </a:lstStyle>
          <a:p>
            <a:pPr>
              <a:defRPr/>
            </a:pPr>
            <a:endParaRPr lang="en-CA"/>
          </a:p>
        </p:txBody>
      </p:sp>
      <p:sp>
        <p:nvSpPr>
          <p:cNvPr id="76807"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mn-cs"/>
              </a:defRPr>
            </a:lvl1pPr>
          </a:lstStyle>
          <a:p>
            <a:pPr>
              <a:defRPr/>
            </a:pPr>
            <a:fld id="{76EA6C69-083A-4B3C-9C69-2A766FA71ED8}" type="slidenum">
              <a:rPr lang="en-CA"/>
              <a:pPr>
                <a:defRPr/>
              </a:pPr>
              <a:t>‹#›</a:t>
            </a:fld>
            <a:endParaRPr lang="en-CA"/>
          </a:p>
        </p:txBody>
      </p:sp>
    </p:spTree>
    <p:extLst>
      <p:ext uri="{BB962C8B-B14F-4D97-AF65-F5344CB8AC3E}">
        <p14:creationId xmlns:p14="http://schemas.microsoft.com/office/powerpoint/2010/main" val="3018552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6BC151E-AD5E-45B4-98BE-37B88EE37F3A}" type="slidenum">
              <a:rPr lang="en-US" altLang="en-US" sz="1200"/>
              <a:pPr algn="r" eaLnBrk="1" hangingPunct="1"/>
              <a:t>3</a:t>
            </a:fld>
            <a:endParaRPr lang="en-US" altLang="en-US" sz="1200"/>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0CE3AD8-311B-43D8-9613-7C4402DB4CF5}" type="slidenum">
              <a:rPr lang="en-US" altLang="en-US" sz="1200"/>
              <a:pPr algn="r" eaLnBrk="1" hangingPunct="1"/>
              <a:t>16</a:t>
            </a:fld>
            <a:endParaRPr lang="en-US" altLang="en-US" sz="1200"/>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128</a:t>
            </a:fld>
            <a:endParaRPr lang="en-US"/>
          </a:p>
        </p:txBody>
      </p:sp>
    </p:spTree>
    <p:extLst>
      <p:ext uri="{BB962C8B-B14F-4D97-AF65-F5344CB8AC3E}">
        <p14:creationId xmlns:p14="http://schemas.microsoft.com/office/powerpoint/2010/main" val="228663129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130</a:t>
            </a:fld>
            <a:endParaRPr lang="en-US"/>
          </a:p>
        </p:txBody>
      </p:sp>
    </p:spTree>
    <p:extLst>
      <p:ext uri="{BB962C8B-B14F-4D97-AF65-F5344CB8AC3E}">
        <p14:creationId xmlns:p14="http://schemas.microsoft.com/office/powerpoint/2010/main" val="393512818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9C509EC-5337-4B3E-A93E-27DBD1A7294D}" type="slidenum">
              <a:rPr lang="en-US" altLang="en-US" sz="1200"/>
              <a:pPr algn="r" eaLnBrk="1" hangingPunct="1"/>
              <a:t>138</a:t>
            </a:fld>
            <a:endParaRPr lang="en-US" altLang="en-US" sz="1200"/>
          </a:p>
        </p:txBody>
      </p:sp>
      <p:sp>
        <p:nvSpPr>
          <p:cNvPr id="296963" name="Rectangle 2"/>
          <p:cNvSpPr>
            <a:spLocks noGrp="1" noRot="1" noChangeAspect="1" noChangeArrowheads="1" noTextEdit="1"/>
          </p:cNvSpPr>
          <p:nvPr>
            <p:ph type="sldImg"/>
          </p:nvPr>
        </p:nvSpPr>
        <p:spPr>
          <a:ln/>
        </p:spPr>
      </p:sp>
      <p:sp>
        <p:nvSpPr>
          <p:cNvPr id="296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55169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53C29C4-2FAE-417B-A645-79871B92E6D6}" type="slidenum">
              <a:rPr lang="en-US" altLang="en-US" sz="1200"/>
              <a:pPr algn="r" eaLnBrk="1" hangingPunct="1"/>
              <a:t>139</a:t>
            </a:fld>
            <a:endParaRPr lang="en-US" altLang="en-US" sz="1200"/>
          </a:p>
        </p:txBody>
      </p:sp>
      <p:sp>
        <p:nvSpPr>
          <p:cNvPr id="297987" name="Rectangle 2"/>
          <p:cNvSpPr>
            <a:spLocks noGrp="1" noRot="1" noChangeAspect="1" noChangeArrowheads="1" noTextEdit="1"/>
          </p:cNvSpPr>
          <p:nvPr>
            <p:ph type="sldImg"/>
          </p:nvPr>
        </p:nvSpPr>
        <p:spPr>
          <a:ln/>
        </p:spPr>
      </p:sp>
      <p:sp>
        <p:nvSpPr>
          <p:cNvPr id="297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5B5EDC3-5D4F-451F-B2CA-7ADCD519083D}" type="slidenum">
              <a:rPr lang="en-US" altLang="en-US" sz="1200"/>
              <a:pPr algn="r" eaLnBrk="1" hangingPunct="1"/>
              <a:t>140</a:t>
            </a:fld>
            <a:endParaRPr lang="en-US" altLang="en-US" sz="1200"/>
          </a:p>
        </p:txBody>
      </p:sp>
      <p:sp>
        <p:nvSpPr>
          <p:cNvPr id="299011" name="Rectangle 2"/>
          <p:cNvSpPr>
            <a:spLocks noGrp="1" noRot="1" noChangeAspect="1" noChangeArrowheads="1" noTextEdit="1"/>
          </p:cNvSpPr>
          <p:nvPr>
            <p:ph type="sldImg"/>
          </p:nvPr>
        </p:nvSpPr>
        <p:spPr>
          <a:ln/>
        </p:spPr>
      </p:sp>
      <p:sp>
        <p:nvSpPr>
          <p:cNvPr id="299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6926315A-E850-4419-8FF5-CA4CE8F9C00A}" type="slidenum">
              <a:rPr lang="en-US" altLang="en-US" sz="1200"/>
              <a:pPr algn="r" eaLnBrk="1" hangingPunct="1"/>
              <a:t>141</a:t>
            </a:fld>
            <a:endParaRPr lang="en-US" altLang="en-US" sz="1200"/>
          </a:p>
        </p:txBody>
      </p:sp>
      <p:sp>
        <p:nvSpPr>
          <p:cNvPr id="300035" name="Rectangle 2"/>
          <p:cNvSpPr>
            <a:spLocks noGrp="1" noRot="1" noChangeAspect="1" noChangeArrowheads="1" noTextEdit="1"/>
          </p:cNvSpPr>
          <p:nvPr>
            <p:ph type="sldImg"/>
          </p:nvPr>
        </p:nvSpPr>
        <p:spPr>
          <a:ln/>
        </p:spPr>
      </p:sp>
      <p:sp>
        <p:nvSpPr>
          <p:cNvPr id="300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E297B6B5-FD0B-48C3-9295-48A3E8637F49}" type="slidenum">
              <a:rPr lang="en-US" altLang="en-US" sz="1200"/>
              <a:pPr algn="r" eaLnBrk="1" hangingPunct="1"/>
              <a:t>142</a:t>
            </a:fld>
            <a:endParaRPr lang="en-US" altLang="en-US" sz="1200"/>
          </a:p>
        </p:txBody>
      </p:sp>
      <p:sp>
        <p:nvSpPr>
          <p:cNvPr id="301059" name="Rectangle 2"/>
          <p:cNvSpPr>
            <a:spLocks noGrp="1" noRot="1" noChangeAspect="1" noChangeArrowheads="1" noTextEdit="1"/>
          </p:cNvSpPr>
          <p:nvPr>
            <p:ph type="sldImg"/>
          </p:nvPr>
        </p:nvSpPr>
        <p:spPr>
          <a:ln/>
        </p:spPr>
      </p:sp>
      <p:sp>
        <p:nvSpPr>
          <p:cNvPr id="301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6509E5C1-189D-46B0-A5C8-86B621FDC22A}" type="slidenum">
              <a:rPr lang="en-US" altLang="en-US" sz="1200"/>
              <a:pPr algn="r" eaLnBrk="1" hangingPunct="1"/>
              <a:t>143</a:t>
            </a:fld>
            <a:endParaRPr lang="en-US" altLang="en-US" sz="1200"/>
          </a:p>
        </p:txBody>
      </p:sp>
      <p:sp>
        <p:nvSpPr>
          <p:cNvPr id="302083" name="Rectangle 2"/>
          <p:cNvSpPr>
            <a:spLocks noGrp="1" noRot="1" noChangeAspect="1" noChangeArrowheads="1" noTextEdit="1"/>
          </p:cNvSpPr>
          <p:nvPr>
            <p:ph type="sldImg"/>
          </p:nvPr>
        </p:nvSpPr>
        <p:spPr>
          <a:ln/>
        </p:spPr>
      </p:sp>
      <p:sp>
        <p:nvSpPr>
          <p:cNvPr id="302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77C4263-0C64-4FDE-90BF-37DC4A8472B9}" type="slidenum">
              <a:rPr lang="en-US" altLang="en-US" sz="1200"/>
              <a:pPr algn="r" eaLnBrk="1" hangingPunct="1"/>
              <a:t>144</a:t>
            </a:fld>
            <a:endParaRPr lang="en-US" altLang="en-US" sz="1200"/>
          </a:p>
        </p:txBody>
      </p:sp>
      <p:sp>
        <p:nvSpPr>
          <p:cNvPr id="303107" name="Rectangle 2"/>
          <p:cNvSpPr>
            <a:spLocks noGrp="1" noRot="1" noChangeAspect="1" noChangeArrowheads="1" noTextEdit="1"/>
          </p:cNvSpPr>
          <p:nvPr>
            <p:ph type="sldImg"/>
          </p:nvPr>
        </p:nvSpPr>
        <p:spPr>
          <a:ln/>
        </p:spPr>
      </p:sp>
      <p:sp>
        <p:nvSpPr>
          <p:cNvPr id="303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D32FA11-D8A7-442E-BED4-6B215E4D9BEB}" type="slidenum">
              <a:rPr lang="en-US" altLang="en-US" sz="1200"/>
              <a:pPr algn="r" eaLnBrk="1" hangingPunct="1"/>
              <a:t>145</a:t>
            </a:fld>
            <a:endParaRPr lang="en-US" altLang="en-US" sz="1200"/>
          </a:p>
        </p:txBody>
      </p:sp>
      <p:sp>
        <p:nvSpPr>
          <p:cNvPr id="304131" name="Rectangle 2"/>
          <p:cNvSpPr>
            <a:spLocks noGrp="1" noRot="1" noChangeAspect="1" noChangeArrowheads="1" noTextEdit="1"/>
          </p:cNvSpPr>
          <p:nvPr>
            <p:ph type="sldImg"/>
          </p:nvPr>
        </p:nvSpPr>
        <p:spPr>
          <a:ln/>
        </p:spPr>
      </p:sp>
      <p:sp>
        <p:nvSpPr>
          <p:cNvPr id="304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F443F05E-6DBB-4B4D-94C3-9FE4489B5C7D}" type="slidenum">
              <a:rPr lang="en-US" altLang="en-US" sz="1200"/>
              <a:pPr algn="r" eaLnBrk="1" hangingPunct="1"/>
              <a:t>17</a:t>
            </a:fld>
            <a:endParaRPr lang="en-US" altLang="en-US" sz="1200"/>
          </a:p>
        </p:txBody>
      </p:sp>
      <p:sp>
        <p:nvSpPr>
          <p:cNvPr id="245763" name="Rectangle 2"/>
          <p:cNvSpPr>
            <a:spLocks noGrp="1" noRot="1" noChangeAspect="1" noChangeArrowheads="1" noTextEdit="1"/>
          </p:cNvSpPr>
          <p:nvPr>
            <p:ph type="sldImg"/>
          </p:nvPr>
        </p:nvSpPr>
        <p:spPr>
          <a:ln/>
        </p:spPr>
      </p:sp>
      <p:sp>
        <p:nvSpPr>
          <p:cNvPr id="245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1E210092-2050-4F04-9C17-888346107945}" type="slidenum">
              <a:rPr lang="en-US" altLang="en-US" sz="1200"/>
              <a:pPr algn="r" eaLnBrk="1" hangingPunct="1"/>
              <a:t>146</a:t>
            </a:fld>
            <a:endParaRPr lang="en-US" altLang="en-US" sz="1200"/>
          </a:p>
        </p:txBody>
      </p:sp>
      <p:sp>
        <p:nvSpPr>
          <p:cNvPr id="305155" name="Rectangle 2"/>
          <p:cNvSpPr>
            <a:spLocks noGrp="1" noRot="1" noChangeAspect="1" noChangeArrowheads="1" noTextEdit="1"/>
          </p:cNvSpPr>
          <p:nvPr>
            <p:ph type="sldImg"/>
          </p:nvPr>
        </p:nvSpPr>
        <p:spPr>
          <a:ln/>
        </p:spPr>
      </p:sp>
      <p:sp>
        <p:nvSpPr>
          <p:cNvPr id="305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AC319C84-F041-47CA-AF5D-F0A95A9B2E78}" type="slidenum">
              <a:rPr lang="en-US" altLang="en-US" sz="1200"/>
              <a:pPr algn="r" eaLnBrk="1" hangingPunct="1"/>
              <a:t>147</a:t>
            </a:fld>
            <a:endParaRPr lang="en-US" altLang="en-US" sz="1200"/>
          </a:p>
        </p:txBody>
      </p:sp>
      <p:sp>
        <p:nvSpPr>
          <p:cNvPr id="306179" name="Rectangle 2"/>
          <p:cNvSpPr>
            <a:spLocks noGrp="1" noRot="1" noChangeAspect="1" noChangeArrowheads="1" noTextEdit="1"/>
          </p:cNvSpPr>
          <p:nvPr>
            <p:ph type="sldImg"/>
          </p:nvPr>
        </p:nvSpPr>
        <p:spPr>
          <a:ln/>
        </p:spPr>
      </p:sp>
      <p:sp>
        <p:nvSpPr>
          <p:cNvPr id="306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AA8C19C0-BE81-47FF-B1F9-4C23DD9F925E}" type="slidenum">
              <a:rPr lang="en-US" altLang="en-US" sz="1200"/>
              <a:pPr algn="r" eaLnBrk="1" hangingPunct="1"/>
              <a:t>148</a:t>
            </a:fld>
            <a:endParaRPr lang="en-US" altLang="en-US" sz="1200"/>
          </a:p>
        </p:txBody>
      </p:sp>
      <p:sp>
        <p:nvSpPr>
          <p:cNvPr id="307203" name="Rectangle 2"/>
          <p:cNvSpPr>
            <a:spLocks noGrp="1" noRot="1" noChangeAspect="1" noChangeArrowheads="1" noTextEdit="1"/>
          </p:cNvSpPr>
          <p:nvPr>
            <p:ph type="sldImg"/>
          </p:nvPr>
        </p:nvSpPr>
        <p:spPr>
          <a:ln/>
        </p:spPr>
      </p:sp>
      <p:sp>
        <p:nvSpPr>
          <p:cNvPr id="307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6F9E306D-F8E5-45AE-B42C-3899EA46AC64}" type="slidenum">
              <a:rPr lang="en-US" altLang="en-US" sz="1200"/>
              <a:pPr algn="r" eaLnBrk="1" hangingPunct="1"/>
              <a:t>149</a:t>
            </a:fld>
            <a:endParaRPr lang="en-US" altLang="en-US" sz="1200"/>
          </a:p>
        </p:txBody>
      </p:sp>
      <p:sp>
        <p:nvSpPr>
          <p:cNvPr id="308227" name="Rectangle 2"/>
          <p:cNvSpPr>
            <a:spLocks noGrp="1" noRot="1" noChangeAspect="1" noChangeArrowheads="1" noTextEdit="1"/>
          </p:cNvSpPr>
          <p:nvPr>
            <p:ph type="sldImg"/>
          </p:nvPr>
        </p:nvSpPr>
        <p:spPr>
          <a:ln/>
        </p:spPr>
      </p:sp>
      <p:sp>
        <p:nvSpPr>
          <p:cNvPr id="308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B3882B31-58E2-4374-A522-A30F49827158}" type="slidenum">
              <a:rPr lang="en-US" altLang="en-US" sz="1200"/>
              <a:pPr algn="r" eaLnBrk="1" hangingPunct="1"/>
              <a:t>150</a:t>
            </a:fld>
            <a:endParaRPr lang="en-US" altLang="en-US" sz="1200"/>
          </a:p>
        </p:txBody>
      </p:sp>
      <p:sp>
        <p:nvSpPr>
          <p:cNvPr id="309251" name="Rectangle 2"/>
          <p:cNvSpPr>
            <a:spLocks noGrp="1" noRot="1" noChangeAspect="1" noChangeArrowheads="1" noTextEdit="1"/>
          </p:cNvSpPr>
          <p:nvPr>
            <p:ph type="sldImg"/>
          </p:nvPr>
        </p:nvSpPr>
        <p:spPr>
          <a:ln/>
        </p:spPr>
      </p:sp>
      <p:sp>
        <p:nvSpPr>
          <p:cNvPr id="309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6CF8513-A2B1-45B5-B3BA-0DEE6352BF10}" type="slidenum">
              <a:rPr lang="en-US" altLang="en-US" sz="1200"/>
              <a:pPr algn="r" eaLnBrk="1" hangingPunct="1"/>
              <a:t>151</a:t>
            </a:fld>
            <a:endParaRPr lang="en-US" altLang="en-US" sz="1200"/>
          </a:p>
        </p:txBody>
      </p:sp>
      <p:sp>
        <p:nvSpPr>
          <p:cNvPr id="310275" name="Rectangle 2"/>
          <p:cNvSpPr>
            <a:spLocks noGrp="1" noRot="1" noChangeAspect="1" noChangeArrowheads="1" noTextEdit="1"/>
          </p:cNvSpPr>
          <p:nvPr>
            <p:ph type="sldImg"/>
          </p:nvPr>
        </p:nvSpPr>
        <p:spPr>
          <a:ln/>
        </p:spPr>
      </p:sp>
      <p:sp>
        <p:nvSpPr>
          <p:cNvPr id="310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AAD0438E-1293-468F-9BCD-EB3E28773724}" type="slidenum">
              <a:rPr lang="en-US" altLang="en-US" sz="1200"/>
              <a:pPr algn="r" eaLnBrk="1" hangingPunct="1"/>
              <a:t>152</a:t>
            </a:fld>
            <a:endParaRPr lang="en-US" altLang="en-US" sz="1200"/>
          </a:p>
        </p:txBody>
      </p:sp>
      <p:sp>
        <p:nvSpPr>
          <p:cNvPr id="311299" name="Rectangle 2"/>
          <p:cNvSpPr>
            <a:spLocks noGrp="1" noRot="1" noChangeAspect="1" noChangeArrowheads="1" noTextEdit="1"/>
          </p:cNvSpPr>
          <p:nvPr>
            <p:ph type="sldImg"/>
          </p:nvPr>
        </p:nvSpPr>
        <p:spPr>
          <a:ln/>
        </p:spPr>
      </p:sp>
      <p:sp>
        <p:nvSpPr>
          <p:cNvPr id="311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D29582A-D6D5-49A7-A991-627A79FB7D5D}" type="slidenum">
              <a:rPr lang="en-US" altLang="en-US" sz="1200"/>
              <a:pPr algn="r" eaLnBrk="1" hangingPunct="1"/>
              <a:t>153</a:t>
            </a:fld>
            <a:endParaRPr lang="en-US" altLang="en-US" sz="1200"/>
          </a:p>
        </p:txBody>
      </p:sp>
      <p:sp>
        <p:nvSpPr>
          <p:cNvPr id="312323" name="Rectangle 2"/>
          <p:cNvSpPr>
            <a:spLocks noGrp="1" noRot="1" noChangeAspect="1" noChangeArrowheads="1" noTextEdit="1"/>
          </p:cNvSpPr>
          <p:nvPr>
            <p:ph type="sldImg"/>
          </p:nvPr>
        </p:nvSpPr>
        <p:spPr>
          <a:ln/>
        </p:spPr>
      </p:sp>
      <p:sp>
        <p:nvSpPr>
          <p:cNvPr id="312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771CB47-52C4-4424-BBB2-9F4E1EADB82B}" type="slidenum">
              <a:rPr lang="en-US" altLang="en-US" sz="1200"/>
              <a:pPr algn="r" eaLnBrk="1" hangingPunct="1"/>
              <a:t>154</a:t>
            </a:fld>
            <a:endParaRPr lang="en-US" altLang="en-US" sz="1200"/>
          </a:p>
        </p:txBody>
      </p:sp>
      <p:sp>
        <p:nvSpPr>
          <p:cNvPr id="313347" name="Rectangle 2"/>
          <p:cNvSpPr>
            <a:spLocks noGrp="1" noRot="1" noChangeAspect="1" noChangeArrowheads="1" noTextEdit="1"/>
          </p:cNvSpPr>
          <p:nvPr>
            <p:ph type="sldImg"/>
          </p:nvPr>
        </p:nvSpPr>
        <p:spPr>
          <a:ln/>
        </p:spPr>
      </p:sp>
      <p:sp>
        <p:nvSpPr>
          <p:cNvPr id="313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156C283-3597-4ADE-A6E9-7BAB70E84038}" type="slidenum">
              <a:rPr lang="en-US" altLang="en-US" sz="1200"/>
              <a:pPr algn="r" eaLnBrk="1" hangingPunct="1"/>
              <a:t>155</a:t>
            </a:fld>
            <a:endParaRPr lang="en-US" altLang="en-US" sz="1200"/>
          </a:p>
        </p:txBody>
      </p:sp>
      <p:sp>
        <p:nvSpPr>
          <p:cNvPr id="314371" name="Rectangle 2"/>
          <p:cNvSpPr>
            <a:spLocks noGrp="1" noRot="1" noChangeAspect="1" noChangeArrowheads="1" noTextEdit="1"/>
          </p:cNvSpPr>
          <p:nvPr>
            <p:ph type="sldImg"/>
          </p:nvPr>
        </p:nvSpPr>
        <p:spPr>
          <a:ln/>
        </p:spPr>
      </p:sp>
      <p:sp>
        <p:nvSpPr>
          <p:cNvPr id="314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223E2E3-BA6C-4522-861B-022E9F23BDDC}" type="slidenum">
              <a:rPr lang="en-US" altLang="en-US" sz="1200"/>
              <a:pPr algn="r" eaLnBrk="1" hangingPunct="1"/>
              <a:t>156</a:t>
            </a:fld>
            <a:endParaRPr lang="en-US" altLang="en-US" sz="1200"/>
          </a:p>
        </p:txBody>
      </p:sp>
      <p:sp>
        <p:nvSpPr>
          <p:cNvPr id="315395" name="Rectangle 2"/>
          <p:cNvSpPr>
            <a:spLocks noGrp="1" noRot="1" noChangeAspect="1" noChangeArrowheads="1" noTextEdit="1"/>
          </p:cNvSpPr>
          <p:nvPr>
            <p:ph type="sldImg"/>
          </p:nvPr>
        </p:nvSpPr>
        <p:spPr>
          <a:ln/>
        </p:spPr>
      </p:sp>
      <p:sp>
        <p:nvSpPr>
          <p:cNvPr id="315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AB2C6ED-240D-48B1-8540-5B4E98CB0160}" type="slidenum">
              <a:rPr lang="en-US" altLang="en-US" sz="1200"/>
              <a:pPr algn="r" eaLnBrk="1" hangingPunct="1"/>
              <a:t>157</a:t>
            </a:fld>
            <a:endParaRPr lang="en-US" altLang="en-US" sz="1200"/>
          </a:p>
        </p:txBody>
      </p:sp>
      <p:sp>
        <p:nvSpPr>
          <p:cNvPr id="316419" name="Rectangle 2"/>
          <p:cNvSpPr>
            <a:spLocks noGrp="1" noRot="1" noChangeAspect="1" noChangeArrowheads="1" noTextEdit="1"/>
          </p:cNvSpPr>
          <p:nvPr>
            <p:ph type="sldImg"/>
          </p:nvPr>
        </p:nvSpPr>
        <p:spPr>
          <a:ln/>
        </p:spPr>
      </p:sp>
      <p:sp>
        <p:nvSpPr>
          <p:cNvPr id="316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BAE628F-4321-4BE4-9CEA-0A926783C958}" type="slidenum">
              <a:rPr lang="en-US" altLang="en-US" sz="1200"/>
              <a:pPr algn="r" eaLnBrk="1" hangingPunct="1"/>
              <a:t>158</a:t>
            </a:fld>
            <a:endParaRPr lang="en-US" altLang="en-US" sz="1200"/>
          </a:p>
        </p:txBody>
      </p:sp>
      <p:sp>
        <p:nvSpPr>
          <p:cNvPr id="317443" name="Rectangle 2"/>
          <p:cNvSpPr>
            <a:spLocks noGrp="1" noRot="1" noChangeAspect="1" noChangeArrowheads="1" noTextEdit="1"/>
          </p:cNvSpPr>
          <p:nvPr>
            <p:ph type="sldImg"/>
          </p:nvPr>
        </p:nvSpPr>
        <p:spPr>
          <a:ln/>
        </p:spPr>
      </p:sp>
      <p:sp>
        <p:nvSpPr>
          <p:cNvPr id="317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530BF4A7-B404-419B-9192-8ADD6277B7AB}" type="slidenum">
              <a:rPr lang="en-US" altLang="en-US" sz="1200"/>
              <a:pPr algn="r" eaLnBrk="1" hangingPunct="1"/>
              <a:t>159</a:t>
            </a:fld>
            <a:endParaRPr lang="en-US" altLang="en-US" sz="1200"/>
          </a:p>
        </p:txBody>
      </p:sp>
      <p:sp>
        <p:nvSpPr>
          <p:cNvPr id="318467" name="Rectangle 2"/>
          <p:cNvSpPr>
            <a:spLocks noGrp="1" noRot="1" noChangeAspect="1" noChangeArrowheads="1" noTextEdit="1"/>
          </p:cNvSpPr>
          <p:nvPr>
            <p:ph type="sldImg"/>
          </p:nvPr>
        </p:nvSpPr>
        <p:spPr>
          <a:ln/>
        </p:spPr>
      </p:sp>
      <p:sp>
        <p:nvSpPr>
          <p:cNvPr id="318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13E77A61-FC03-499E-9C72-E506900464B0}" type="slidenum">
              <a:rPr lang="en-US" altLang="en-US" sz="1200"/>
              <a:pPr algn="r" eaLnBrk="1" hangingPunct="1"/>
              <a:t>160</a:t>
            </a:fld>
            <a:endParaRPr lang="en-US" altLang="en-US" sz="1200"/>
          </a:p>
        </p:txBody>
      </p:sp>
      <p:sp>
        <p:nvSpPr>
          <p:cNvPr id="319491" name="Rectangle 2"/>
          <p:cNvSpPr>
            <a:spLocks noGrp="1" noRot="1" noChangeAspect="1" noChangeArrowheads="1" noTextEdit="1"/>
          </p:cNvSpPr>
          <p:nvPr>
            <p:ph type="sldImg"/>
          </p:nvPr>
        </p:nvSpPr>
        <p:spPr>
          <a:ln/>
        </p:spPr>
      </p:sp>
      <p:sp>
        <p:nvSpPr>
          <p:cNvPr id="319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8DA9F7E9-EAAA-471A-B2B5-999103DD9FF1}" type="slidenum">
              <a:rPr lang="en-US" altLang="en-US" sz="1200"/>
              <a:pPr algn="r" eaLnBrk="1" hangingPunct="1"/>
              <a:t>161</a:t>
            </a:fld>
            <a:endParaRPr lang="en-US" altLang="en-US" sz="1200"/>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5A28011-766F-4C48-AB0E-C8364AB7F3B6}" type="slidenum">
              <a:rPr lang="en-US" altLang="en-US" sz="1200"/>
              <a:pPr algn="r" eaLnBrk="1" hangingPunct="1"/>
              <a:t>162</a:t>
            </a:fld>
            <a:endParaRPr lang="en-US" altLang="en-US" sz="1200"/>
          </a:p>
        </p:txBody>
      </p:sp>
      <p:sp>
        <p:nvSpPr>
          <p:cNvPr id="321539" name="Rectangle 2"/>
          <p:cNvSpPr>
            <a:spLocks noGrp="1" noRot="1" noChangeAspect="1" noChangeArrowheads="1" noTextEdit="1"/>
          </p:cNvSpPr>
          <p:nvPr>
            <p:ph type="sldImg"/>
          </p:nvPr>
        </p:nvSpPr>
        <p:spPr>
          <a:ln/>
        </p:spPr>
      </p:sp>
      <p:sp>
        <p:nvSpPr>
          <p:cNvPr id="321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B946BB79-0FE6-44E2-9EAA-430588080A54}" type="slidenum">
              <a:rPr lang="en-US" altLang="en-US" sz="1200"/>
              <a:pPr algn="r" eaLnBrk="1" hangingPunct="1"/>
              <a:t>181</a:t>
            </a:fld>
            <a:endParaRPr lang="en-US" altLang="en-US" sz="1200"/>
          </a:p>
        </p:txBody>
      </p:sp>
      <p:sp>
        <p:nvSpPr>
          <p:cNvPr id="322563" name="Rectangle 2"/>
          <p:cNvSpPr>
            <a:spLocks noGrp="1" noRot="1" noChangeAspect="1" noChangeArrowheads="1" noTextEdit="1"/>
          </p:cNvSpPr>
          <p:nvPr>
            <p:ph type="sldImg"/>
          </p:nvPr>
        </p:nvSpPr>
        <p:spPr>
          <a:ln/>
        </p:spPr>
      </p:sp>
      <p:sp>
        <p:nvSpPr>
          <p:cNvPr id="322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06BD9CD-3C1B-4278-B503-D9033350203C}" type="slidenum">
              <a:rPr lang="en-US" altLang="en-US" sz="1200"/>
              <a:pPr algn="r" eaLnBrk="1" hangingPunct="1"/>
              <a:t>182</a:t>
            </a:fld>
            <a:endParaRPr lang="en-US" altLang="en-US" sz="1200"/>
          </a:p>
        </p:txBody>
      </p:sp>
      <p:sp>
        <p:nvSpPr>
          <p:cNvPr id="323587" name="Rectangle 2"/>
          <p:cNvSpPr>
            <a:spLocks noGrp="1" noRot="1" noChangeAspect="1" noChangeArrowheads="1" noTextEdit="1"/>
          </p:cNvSpPr>
          <p:nvPr>
            <p:ph type="sldImg"/>
          </p:nvPr>
        </p:nvSpPr>
        <p:spPr>
          <a:ln/>
        </p:spPr>
      </p:sp>
      <p:sp>
        <p:nvSpPr>
          <p:cNvPr id="323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AD2102AE-DE2C-4035-BD2E-E3AE76727066}" type="slidenum">
              <a:rPr lang="en-US" altLang="en-US" sz="1200"/>
              <a:pPr algn="r" eaLnBrk="1" hangingPunct="1"/>
              <a:t>183</a:t>
            </a:fld>
            <a:endParaRPr lang="en-US" altLang="en-US" sz="1200"/>
          </a:p>
        </p:txBody>
      </p:sp>
      <p:sp>
        <p:nvSpPr>
          <p:cNvPr id="324611" name="Rectangle 2"/>
          <p:cNvSpPr>
            <a:spLocks noGrp="1" noRot="1" noChangeAspect="1" noChangeArrowheads="1" noTextEdit="1"/>
          </p:cNvSpPr>
          <p:nvPr>
            <p:ph type="sldImg"/>
          </p:nvPr>
        </p:nvSpPr>
        <p:spPr>
          <a:ln/>
        </p:spPr>
      </p:sp>
      <p:sp>
        <p:nvSpPr>
          <p:cNvPr id="324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622A833-4A21-4636-94B1-7883E9421B0B}" type="slidenum">
              <a:rPr lang="en-US" altLang="en-US" sz="1200"/>
              <a:pPr algn="r" eaLnBrk="1" hangingPunct="1"/>
              <a:t>184</a:t>
            </a:fld>
            <a:endParaRPr lang="en-US" altLang="en-US" sz="1200"/>
          </a:p>
        </p:txBody>
      </p:sp>
      <p:sp>
        <p:nvSpPr>
          <p:cNvPr id="325635" name="Rectangle 2"/>
          <p:cNvSpPr>
            <a:spLocks noGrp="1" noRot="1" noChangeAspect="1" noChangeArrowheads="1" noTextEdit="1"/>
          </p:cNvSpPr>
          <p:nvPr>
            <p:ph type="sldImg"/>
          </p:nvPr>
        </p:nvSpPr>
        <p:spPr>
          <a:ln/>
        </p:spPr>
      </p:sp>
      <p:sp>
        <p:nvSpPr>
          <p:cNvPr id="325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6B116FB9-1C8C-41AC-9924-51D1003E7060}" type="slidenum">
              <a:rPr lang="en-US" altLang="en-US" sz="1200"/>
              <a:pPr algn="r" eaLnBrk="1" hangingPunct="1"/>
              <a:t>185</a:t>
            </a:fld>
            <a:endParaRPr lang="en-US" altLang="en-US" sz="1200"/>
          </a:p>
        </p:txBody>
      </p:sp>
      <p:sp>
        <p:nvSpPr>
          <p:cNvPr id="326659" name="Rectangle 2"/>
          <p:cNvSpPr>
            <a:spLocks noGrp="1" noRot="1" noChangeAspect="1" noChangeArrowheads="1" noTextEdit="1"/>
          </p:cNvSpPr>
          <p:nvPr>
            <p:ph type="sldImg"/>
          </p:nvPr>
        </p:nvSpPr>
        <p:spPr>
          <a:ln/>
        </p:spPr>
      </p:sp>
      <p:sp>
        <p:nvSpPr>
          <p:cNvPr id="326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7168687F-46F2-46A3-B9DB-E99C020FEDD2}" type="slidenum">
              <a:rPr lang="en-US" altLang="en-US" sz="1200"/>
              <a:pPr algn="r" eaLnBrk="1" hangingPunct="1"/>
              <a:t>186</a:t>
            </a:fld>
            <a:endParaRPr lang="en-US" altLang="en-US" sz="1200"/>
          </a:p>
        </p:txBody>
      </p:sp>
      <p:sp>
        <p:nvSpPr>
          <p:cNvPr id="327683" name="Rectangle 2"/>
          <p:cNvSpPr>
            <a:spLocks noGrp="1" noRot="1" noChangeAspect="1" noChangeArrowheads="1" noTextEdit="1"/>
          </p:cNvSpPr>
          <p:nvPr>
            <p:ph type="sldImg"/>
          </p:nvPr>
        </p:nvSpPr>
        <p:spPr>
          <a:ln/>
        </p:spPr>
      </p:sp>
      <p:sp>
        <p:nvSpPr>
          <p:cNvPr id="327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73011F05-43F1-4827-A44D-51712C17C765}" type="slidenum">
              <a:rPr lang="en-US" altLang="en-US" sz="1200"/>
              <a:pPr algn="r" eaLnBrk="1" hangingPunct="1"/>
              <a:t>187</a:t>
            </a:fld>
            <a:endParaRPr lang="en-US" altLang="en-US" sz="1200"/>
          </a:p>
        </p:txBody>
      </p:sp>
      <p:sp>
        <p:nvSpPr>
          <p:cNvPr id="328707" name="Rectangle 2"/>
          <p:cNvSpPr>
            <a:spLocks noGrp="1" noRot="1" noChangeAspect="1" noChangeArrowheads="1" noTextEdit="1"/>
          </p:cNvSpPr>
          <p:nvPr>
            <p:ph type="sldImg"/>
          </p:nvPr>
        </p:nvSpPr>
        <p:spPr>
          <a:ln/>
        </p:spPr>
      </p:sp>
      <p:sp>
        <p:nvSpPr>
          <p:cNvPr id="328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A36AB3A-0F8B-4E2A-9D8E-5B59C9BA2399}" type="slidenum">
              <a:rPr lang="en-US" altLang="en-US" sz="1200"/>
              <a:pPr algn="r" eaLnBrk="1" hangingPunct="1"/>
              <a:t>188</a:t>
            </a:fld>
            <a:endParaRPr lang="en-US" altLang="en-US" sz="1200"/>
          </a:p>
        </p:txBody>
      </p:sp>
      <p:sp>
        <p:nvSpPr>
          <p:cNvPr id="329731" name="Rectangle 2"/>
          <p:cNvSpPr>
            <a:spLocks noGrp="1" noRot="1" noChangeAspect="1" noChangeArrowheads="1" noTextEdit="1"/>
          </p:cNvSpPr>
          <p:nvPr>
            <p:ph type="sldImg"/>
          </p:nvPr>
        </p:nvSpPr>
        <p:spPr>
          <a:ln/>
        </p:spPr>
      </p:sp>
      <p:sp>
        <p:nvSpPr>
          <p:cNvPr id="329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504019DF-391C-4792-8370-8E686F5BA893}" type="slidenum">
              <a:rPr lang="en-US" altLang="en-US" sz="1200"/>
              <a:pPr algn="r" eaLnBrk="1" hangingPunct="1"/>
              <a:t>189</a:t>
            </a:fld>
            <a:endParaRPr lang="en-US" altLang="en-US" sz="1200"/>
          </a:p>
        </p:txBody>
      </p:sp>
      <p:sp>
        <p:nvSpPr>
          <p:cNvPr id="330755" name="Rectangle 2"/>
          <p:cNvSpPr>
            <a:spLocks noGrp="1" noRot="1" noChangeAspect="1" noChangeArrowheads="1" noTextEdit="1"/>
          </p:cNvSpPr>
          <p:nvPr>
            <p:ph type="sldImg"/>
          </p:nvPr>
        </p:nvSpPr>
        <p:spPr>
          <a:ln/>
        </p:spPr>
      </p:sp>
      <p:sp>
        <p:nvSpPr>
          <p:cNvPr id="330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Image Placeholder 1"/>
          <p:cNvSpPr>
            <a:spLocks noGrp="1" noRot="1" noChangeAspect="1" noTextEdit="1"/>
          </p:cNvSpPr>
          <p:nvPr>
            <p:ph type="sldImg"/>
          </p:nvPr>
        </p:nvSpPr>
        <p:spPr>
          <a:ln/>
        </p:spPr>
      </p:sp>
      <p:sp>
        <p:nvSpPr>
          <p:cNvPr id="331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18944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defRPr>
            </a:lvl1pPr>
            <a:lvl2pPr marL="742950" indent="-285750" eaLnBrk="0" hangingPunct="0">
              <a:defRPr sz="2800">
                <a:solidFill>
                  <a:schemeClr val="tx1"/>
                </a:solidFill>
                <a:latin typeface="Times New Roman" pitchFamily="18" charset="0"/>
              </a:defRPr>
            </a:lvl2pPr>
            <a:lvl3pPr marL="1143000" indent="-228600" eaLnBrk="0" hangingPunct="0">
              <a:defRPr sz="2800">
                <a:solidFill>
                  <a:schemeClr val="tx1"/>
                </a:solidFill>
                <a:latin typeface="Times New Roman" pitchFamily="18" charset="0"/>
              </a:defRPr>
            </a:lvl3pPr>
            <a:lvl4pPr marL="1600200" indent="-228600" eaLnBrk="0" hangingPunct="0">
              <a:defRPr sz="2800">
                <a:solidFill>
                  <a:schemeClr val="tx1"/>
                </a:solidFill>
                <a:latin typeface="Times New Roman" pitchFamily="18" charset="0"/>
              </a:defRPr>
            </a:lvl4pPr>
            <a:lvl5pPr marL="2057400" indent="-228600"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defRPr/>
            </a:pPr>
            <a:fld id="{595429DE-F6E8-47E1-994A-173F735EA484}" type="slidenum">
              <a:rPr lang="en-CA" sz="1200" smtClean="0"/>
              <a:pPr eaLnBrk="1" hangingPunct="1">
                <a:defRPr/>
              </a:pPr>
              <a:t>190</a:t>
            </a:fld>
            <a:endParaRPr lang="en-CA" sz="120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Slide Image Placeholder 1"/>
          <p:cNvSpPr>
            <a:spLocks noGrp="1" noRot="1" noChangeAspect="1" noTextEdit="1"/>
          </p:cNvSpPr>
          <p:nvPr>
            <p:ph type="sldImg"/>
          </p:nvPr>
        </p:nvSpPr>
        <p:spPr>
          <a:ln/>
        </p:spPr>
      </p:sp>
      <p:sp>
        <p:nvSpPr>
          <p:cNvPr id="350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26829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defRPr/>
            </a:pPr>
            <a:fld id="{81B5496D-9919-4654-BECA-499B16E52779}" type="slidenum">
              <a:rPr lang="en-CA" sz="1200" smtClean="0"/>
              <a:pPr algn="r" eaLnBrk="1" hangingPunct="1">
                <a:defRPr/>
              </a:pPr>
              <a:t>218</a:t>
            </a:fld>
            <a:endParaRPr lang="en-CA" sz="120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Slide Image Placeholder 1"/>
          <p:cNvSpPr>
            <a:spLocks noGrp="1" noRot="1" noChangeAspect="1" noTextEdit="1"/>
          </p:cNvSpPr>
          <p:nvPr>
            <p:ph type="sldImg"/>
          </p:nvPr>
        </p:nvSpPr>
        <p:spPr>
          <a:ln/>
        </p:spPr>
      </p:sp>
      <p:sp>
        <p:nvSpPr>
          <p:cNvPr id="3512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26931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defRPr/>
            </a:pPr>
            <a:fld id="{00189529-5CAA-4B97-9692-A43BD6C49AD7}" type="slidenum">
              <a:rPr lang="en-CA" sz="1200" smtClean="0"/>
              <a:pPr algn="r" eaLnBrk="1" hangingPunct="1">
                <a:defRPr/>
              </a:pPr>
              <a:t>222</a:t>
            </a:fld>
            <a:endParaRPr lang="en-CA" sz="120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Slide Image Placeholder 1"/>
          <p:cNvSpPr>
            <a:spLocks noGrp="1" noRot="1" noChangeAspect="1" noTextEdit="1"/>
          </p:cNvSpPr>
          <p:nvPr>
            <p:ph type="sldImg"/>
          </p:nvPr>
        </p:nvSpPr>
        <p:spPr>
          <a:ln/>
        </p:spPr>
      </p:sp>
      <p:sp>
        <p:nvSpPr>
          <p:cNvPr id="3379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CA" altLang="en-US"/>
              <a:t>diagrams from Smith</a:t>
            </a:r>
          </a:p>
          <a:p>
            <a:endParaRPr lang="en-CA" altLang="en-US"/>
          </a:p>
          <a:p>
            <a:r>
              <a:rPr lang="en-CA" altLang="en-US"/>
              <a:t>Two simple examples of calculating the s3 sine basis will show how this works.</a:t>
            </a:r>
          </a:p>
          <a:p>
            <a:r>
              <a:rPr lang="en-CA" altLang="en-US"/>
              <a:t>Ex.1 has the s3 as a component, therefore correlation sum will be non-zero</a:t>
            </a:r>
          </a:p>
          <a:p>
            <a:r>
              <a:rPr lang="en-CA" altLang="en-US"/>
              <a:t>Ex.2 doesn’t have the s3 component present but has different frequency sine components present</a:t>
            </a:r>
          </a:p>
          <a:p>
            <a:r>
              <a:rPr lang="en-CA" altLang="en-US"/>
              <a:t>However, the point wise sum must be 0 because sines of different frequencies form orthogonal basis (remember light !) </a:t>
            </a:r>
          </a:p>
          <a:p>
            <a:endParaRPr lang="en-CA" altLang="en-US"/>
          </a:p>
          <a:p>
            <a:endParaRPr lang="en-CA" altLang="en-US"/>
          </a:p>
        </p:txBody>
      </p:sp>
      <p:sp>
        <p:nvSpPr>
          <p:cNvPr id="337924"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1E7B6B-F8AF-48CB-93C2-99B997D4A73D}" type="slidenum">
              <a:rPr lang="en-CA" altLang="en-US" sz="1200"/>
              <a:pPr algn="r" eaLnBrk="1" hangingPunct="1"/>
              <a:t>252</a:t>
            </a:fld>
            <a:endParaRPr lang="en-CA" altLang="en-US"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Rot="1" noChangeAspect="1" noChangeArrowheads="1" noTextEdit="1"/>
          </p:cNvSpPr>
          <p:nvPr>
            <p:ph type="sldImg"/>
          </p:nvPr>
        </p:nvSpPr>
        <p:spPr>
          <a:ln/>
        </p:spPr>
      </p:sp>
      <p:sp>
        <p:nvSpPr>
          <p:cNvPr id="2488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ED12341-0C22-4C63-B756-3F18DA268FA5}" type="slidenum">
              <a:rPr lang="en-US" altLang="en-US" sz="1200"/>
              <a:pPr algn="r" eaLnBrk="1" hangingPunct="1"/>
              <a:t>4</a:t>
            </a:fld>
            <a:endParaRPr lang="en-US" altLang="en-US" sz="1200"/>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p:cNvSpPr>
            <a:spLocks noGrp="1" noRot="1" noChangeAspect="1" noChangeArrowheads="1" noTextEdit="1"/>
          </p:cNvSpPr>
          <p:nvPr>
            <p:ph type="sldImg"/>
          </p:nvPr>
        </p:nvSpPr>
        <p:spPr>
          <a:ln/>
        </p:spPr>
      </p:sp>
      <p:sp>
        <p:nvSpPr>
          <p:cNvPr id="2549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Rot="1" noChangeAspect="1" noChangeArrowheads="1" noTextEdit="1"/>
          </p:cNvSpPr>
          <p:nvPr>
            <p:ph type="sldImg"/>
          </p:nvPr>
        </p:nvSpPr>
        <p:spPr>
          <a:ln/>
        </p:spPr>
      </p:sp>
      <p:sp>
        <p:nvSpPr>
          <p:cNvPr id="2590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p:cNvSpPr>
            <a:spLocks noGrp="1" noRot="1" noChangeAspect="1" noChangeArrowheads="1" noTextEdit="1"/>
          </p:cNvSpPr>
          <p:nvPr>
            <p:ph type="sldImg"/>
          </p:nvPr>
        </p:nvSpPr>
        <p:spPr>
          <a:ln/>
        </p:spPr>
      </p:sp>
      <p:sp>
        <p:nvSpPr>
          <p:cNvPr id="2611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81F5CE17-D653-4EBB-94D0-E50B4CFDE4FB}" type="slidenum">
              <a:rPr lang="en-US" altLang="en-US" sz="1200"/>
              <a:pPr algn="r" eaLnBrk="1" hangingPunct="1"/>
              <a:t>46</a:t>
            </a:fld>
            <a:endParaRPr lang="en-US" altLang="en-US" sz="1200"/>
          </a:p>
        </p:txBody>
      </p:sp>
      <p:sp>
        <p:nvSpPr>
          <p:cNvPr id="263171" name="Rectangle 2"/>
          <p:cNvSpPr>
            <a:spLocks noGrp="1" noRot="1" noChangeAspect="1" noChangeArrowheads="1" noTextEdit="1"/>
          </p:cNvSpPr>
          <p:nvPr>
            <p:ph type="sldImg"/>
          </p:nvPr>
        </p:nvSpPr>
        <p:spPr>
          <a:ln/>
        </p:spPr>
      </p:sp>
      <p:sp>
        <p:nvSpPr>
          <p:cNvPr id="263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84993AEF-886A-4FF1-869A-C0F49A0AF0FD}" type="slidenum">
              <a:rPr lang="en-US" altLang="en-US" sz="1200"/>
              <a:pPr algn="r" eaLnBrk="1" hangingPunct="1"/>
              <a:t>5</a:t>
            </a:fld>
            <a:endParaRPr lang="en-US" altLang="en-US" sz="1200"/>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p:cNvSpPr>
            <a:spLocks noGrp="1" noRot="1" noChangeAspect="1" noChangeArrowheads="1" noTextEdit="1"/>
          </p:cNvSpPr>
          <p:nvPr>
            <p:ph type="sldImg"/>
          </p:nvPr>
        </p:nvSpPr>
        <p:spPr>
          <a:ln/>
        </p:spPr>
      </p:sp>
      <p:sp>
        <p:nvSpPr>
          <p:cNvPr id="2652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p:cNvSpPr>
            <a:spLocks noGrp="1" noRot="1" noChangeAspect="1" noChangeArrowheads="1" noTextEdit="1"/>
          </p:cNvSpPr>
          <p:nvPr>
            <p:ph type="sldImg"/>
          </p:nvPr>
        </p:nvSpPr>
        <p:spPr>
          <a:ln/>
        </p:spPr>
      </p:sp>
      <p:sp>
        <p:nvSpPr>
          <p:cNvPr id="2693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Grp="1" noRot="1" noChangeAspect="1" noChangeArrowheads="1" noTextEdit="1"/>
          </p:cNvSpPr>
          <p:nvPr>
            <p:ph type="sldImg"/>
          </p:nvPr>
        </p:nvSpPr>
        <p:spPr>
          <a:ln/>
        </p:spPr>
      </p:sp>
      <p:sp>
        <p:nvSpPr>
          <p:cNvPr id="2703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2AAA880-EBA4-445C-B5A3-307F13B1B130}" type="slidenum">
              <a:rPr lang="en-US" altLang="en-US" sz="1200"/>
              <a:pPr algn="r" eaLnBrk="1" hangingPunct="1"/>
              <a:t>6</a:t>
            </a:fld>
            <a:endParaRPr lang="en-US" altLang="en-US" sz="1200"/>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C9C01CB-751D-4B4A-8E07-7D70476F5C57}" type="slidenum">
              <a:rPr lang="en-US" altLang="en-US" sz="1200"/>
              <a:pPr algn="r" eaLnBrk="1" hangingPunct="1"/>
              <a:t>59</a:t>
            </a:fld>
            <a:endParaRPr lang="en-US" altLang="en-US" sz="1200"/>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1297A04-AD0D-411D-AEA1-A72F98F1523E}" type="slidenum">
              <a:rPr lang="en-US" altLang="en-US" sz="1200"/>
              <a:pPr algn="r" eaLnBrk="1" hangingPunct="1"/>
              <a:t>60</a:t>
            </a:fld>
            <a:endParaRPr lang="en-US" altLang="en-US" sz="1200"/>
          </a:p>
        </p:txBody>
      </p:sp>
      <p:sp>
        <p:nvSpPr>
          <p:cNvPr id="277507" name="Rectangle 2"/>
          <p:cNvSpPr>
            <a:spLocks noGrp="1" noRot="1" noChangeAspect="1" noChangeArrowheads="1" noTextEdit="1"/>
          </p:cNvSpPr>
          <p:nvPr>
            <p:ph type="sldImg"/>
          </p:nvPr>
        </p:nvSpPr>
        <p:spPr>
          <a:ln/>
        </p:spPr>
      </p:sp>
      <p:sp>
        <p:nvSpPr>
          <p:cNvPr id="277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CC78D645-A1E4-46F1-9DCA-04F304803DC7}" type="slidenum">
              <a:rPr lang="en-US" altLang="en-US" sz="1200"/>
              <a:pPr algn="r" eaLnBrk="1" hangingPunct="1"/>
              <a:t>61</a:t>
            </a:fld>
            <a:endParaRPr lang="en-US" altLang="en-US" sz="1200"/>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B3C059B9-F7A3-43FF-AF81-17C5B94F0FF8}" type="slidenum">
              <a:rPr lang="en-US" altLang="en-US" sz="1200"/>
              <a:pPr algn="r" eaLnBrk="1" hangingPunct="1"/>
              <a:t>62</a:t>
            </a:fld>
            <a:endParaRPr lang="en-US" altLang="en-US" sz="1200"/>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920C4B4-D45F-44DF-BE08-855452D7E8D0}" type="slidenum">
              <a:rPr lang="en-US" altLang="en-US" sz="1200"/>
              <a:pPr algn="r" eaLnBrk="1" hangingPunct="1"/>
              <a:t>63</a:t>
            </a:fld>
            <a:endParaRPr lang="en-US" altLang="en-US" sz="1200"/>
          </a:p>
        </p:txBody>
      </p:sp>
      <p:sp>
        <p:nvSpPr>
          <p:cNvPr id="280579" name="Rectangle 2"/>
          <p:cNvSpPr>
            <a:spLocks noGrp="1" noRot="1" noChangeAspect="1" noChangeArrowheads="1" noTextEdit="1"/>
          </p:cNvSpPr>
          <p:nvPr>
            <p:ph type="sldImg"/>
          </p:nvPr>
        </p:nvSpPr>
        <p:spPr>
          <a:ln/>
        </p:spPr>
      </p:sp>
      <p:sp>
        <p:nvSpPr>
          <p:cNvPr id="280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B4D25D6-7D0E-400A-99CD-7B0645AC57B6}" type="slidenum">
              <a:rPr lang="en-US" altLang="en-US" sz="1200"/>
              <a:pPr algn="r" eaLnBrk="1" hangingPunct="1"/>
              <a:t>64</a:t>
            </a:fld>
            <a:endParaRPr lang="en-US" altLang="en-US" sz="1200"/>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342DDE17-81CA-4175-A9E8-CCCE337C83BE}" type="slidenum">
              <a:rPr lang="en-US" altLang="en-US" sz="1200"/>
              <a:pPr algn="r" eaLnBrk="1" hangingPunct="1"/>
              <a:t>65</a:t>
            </a:fld>
            <a:endParaRPr lang="en-US" altLang="en-US" sz="1200"/>
          </a:p>
        </p:txBody>
      </p:sp>
      <p:sp>
        <p:nvSpPr>
          <p:cNvPr id="282627" name="Rectangle 2"/>
          <p:cNvSpPr>
            <a:spLocks noGrp="1" noRot="1" noChangeAspect="1" noChangeArrowheads="1" noTextEdit="1"/>
          </p:cNvSpPr>
          <p:nvPr>
            <p:ph type="sldImg"/>
          </p:nvPr>
        </p:nvSpPr>
        <p:spPr>
          <a:ln/>
        </p:spPr>
      </p:sp>
      <p:sp>
        <p:nvSpPr>
          <p:cNvPr id="282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7491A96-E842-4247-9B33-983A0D11A544}" type="slidenum">
              <a:rPr lang="en-US" altLang="en-US" sz="1200"/>
              <a:pPr algn="r" eaLnBrk="1" hangingPunct="1"/>
              <a:t>66</a:t>
            </a:fld>
            <a:endParaRPr lang="en-US" altLang="en-US" sz="1200"/>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67</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284281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77497A7D-546F-44A0-A05E-FDA30FA90FE1}" type="slidenum">
              <a:rPr lang="en-US" altLang="en-US" sz="1200"/>
              <a:pPr algn="r" eaLnBrk="1" hangingPunct="1"/>
              <a:t>7</a:t>
            </a:fld>
            <a:endParaRPr lang="en-US" altLang="en-US" sz="1200"/>
          </a:p>
        </p:txBody>
      </p:sp>
      <p:sp>
        <p:nvSpPr>
          <p:cNvPr id="239619" name="Rectangle 2"/>
          <p:cNvSpPr>
            <a:spLocks noGrp="1" noRot="1" noChangeAspect="1" noChangeArrowheads="1" noTextEdit="1"/>
          </p:cNvSpPr>
          <p:nvPr>
            <p:ph type="sldImg"/>
          </p:nvPr>
        </p:nvSpPr>
        <p:spPr>
          <a:ln/>
        </p:spPr>
      </p:sp>
      <p:sp>
        <p:nvSpPr>
          <p:cNvPr id="239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1366BA8-607F-4130-9F16-DDA985C67E7F}" type="slidenum">
              <a:rPr lang="en-US" altLang="en-US" sz="1200"/>
              <a:pPr algn="r" eaLnBrk="1" hangingPunct="1"/>
              <a:t>68</a:t>
            </a:fld>
            <a:endParaRPr lang="en-US" altLang="en-US" sz="1200"/>
          </a:p>
        </p:txBody>
      </p:sp>
      <p:sp>
        <p:nvSpPr>
          <p:cNvPr id="285699" name="Rectangle 2"/>
          <p:cNvSpPr>
            <a:spLocks noGrp="1" noRot="1" noChangeAspect="1" noChangeArrowheads="1" noTextEdit="1"/>
          </p:cNvSpPr>
          <p:nvPr>
            <p:ph type="sldImg"/>
          </p:nvPr>
        </p:nvSpPr>
        <p:spPr>
          <a:ln/>
        </p:spPr>
      </p:sp>
      <p:sp>
        <p:nvSpPr>
          <p:cNvPr id="285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5F6D9499-744A-4BC4-B1B1-F9A057529E50}" type="slidenum">
              <a:rPr lang="en-US" altLang="en-US" sz="1200"/>
              <a:pPr algn="r" eaLnBrk="1" hangingPunct="1"/>
              <a:t>69</a:t>
            </a:fld>
            <a:endParaRPr lang="en-US" altLang="en-US" sz="1200"/>
          </a:p>
        </p:txBody>
      </p:sp>
      <p:sp>
        <p:nvSpPr>
          <p:cNvPr id="286723" name="Rectangle 2"/>
          <p:cNvSpPr>
            <a:spLocks noGrp="1" noRot="1" noChangeAspect="1" noChangeArrowheads="1" noTextEdit="1"/>
          </p:cNvSpPr>
          <p:nvPr>
            <p:ph type="sldImg"/>
          </p:nvPr>
        </p:nvSpPr>
        <p:spPr>
          <a:ln/>
        </p:spPr>
      </p:sp>
      <p:sp>
        <p:nvSpPr>
          <p:cNvPr id="286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FE3C608F-130D-4996-AE8D-72A1A1D4AE28}" type="slidenum">
              <a:rPr lang="en-US" altLang="en-US" sz="1200"/>
              <a:pPr algn="r" eaLnBrk="1" hangingPunct="1"/>
              <a:t>70</a:t>
            </a:fld>
            <a:endParaRPr lang="en-US" altLang="en-US" sz="1200"/>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0B577DBB-38B8-4C1F-B6EE-304EE0B901EE}" type="slidenum">
              <a:rPr lang="en-US" altLang="en-US" sz="1200"/>
              <a:pPr algn="r" eaLnBrk="1" hangingPunct="1"/>
              <a:t>71</a:t>
            </a:fld>
            <a:endParaRPr lang="en-US" altLang="en-US" sz="1200"/>
          </a:p>
        </p:txBody>
      </p:sp>
      <p:sp>
        <p:nvSpPr>
          <p:cNvPr id="288771" name="Rectangle 2"/>
          <p:cNvSpPr>
            <a:spLocks noGrp="1" noRot="1" noChangeAspect="1" noChangeArrowheads="1" noTextEdit="1"/>
          </p:cNvSpPr>
          <p:nvPr>
            <p:ph type="sldImg"/>
          </p:nvPr>
        </p:nvSpPr>
        <p:spPr>
          <a:ln/>
        </p:spPr>
      </p:sp>
      <p:sp>
        <p:nvSpPr>
          <p:cNvPr id="288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72</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73</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288877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74</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359161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75</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040465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76</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097967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77</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362473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2DAD961A-C67E-42F9-9AD0-D9D18243EC85}" type="slidenum">
              <a:rPr lang="en-US" altLang="en-US" sz="1200"/>
              <a:pPr algn="r" eaLnBrk="1" hangingPunct="1"/>
              <a:t>8</a:t>
            </a:fld>
            <a:endParaRPr lang="en-US" altLang="en-US" sz="1200"/>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78</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804133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79</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1520484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80</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699308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81</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7636322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82</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7385458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83</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62031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84</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7392188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85</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1256410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86</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7743180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87</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310933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619A2307-1620-4229-9BA0-6253AFE8F6B3}" type="slidenum">
              <a:rPr lang="en-US" altLang="en-US" sz="1200"/>
              <a:pPr algn="r" eaLnBrk="1" hangingPunct="1"/>
              <a:t>9</a:t>
            </a:fld>
            <a:endParaRPr lang="en-US" altLang="en-US" sz="1200"/>
          </a:p>
        </p:txBody>
      </p:sp>
      <p:sp>
        <p:nvSpPr>
          <p:cNvPr id="241667" name="Rectangle 2"/>
          <p:cNvSpPr>
            <a:spLocks noGrp="1" noRot="1" noChangeAspect="1" noChangeArrowheads="1" noTextEdit="1"/>
          </p:cNvSpPr>
          <p:nvPr>
            <p:ph type="sldImg"/>
          </p:nvPr>
        </p:nvSpPr>
        <p:spPr>
          <a:ln/>
        </p:spPr>
      </p:sp>
      <p:sp>
        <p:nvSpPr>
          <p:cNvPr id="241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C9E910B-037C-483C-A476-B554C04AFC85}" type="slidenum">
              <a:rPr lang="en-US" altLang="en-US" sz="1200"/>
              <a:pPr algn="r" eaLnBrk="1" hangingPunct="1"/>
              <a:t>88</a:t>
            </a:fld>
            <a:endParaRPr lang="en-US" altLang="en-US" sz="120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5914047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1DDF6A-FDB4-4F96-866E-163CEB79E325}" type="slidenum">
              <a:rPr lang="en-US" altLang="en-US" sz="1200"/>
              <a:pPr algn="r" eaLnBrk="1" hangingPunct="1"/>
              <a:t>89</a:t>
            </a:fld>
            <a:endParaRPr lang="en-US" altLang="en-US" sz="1200"/>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EFC6098B-0CC5-4A3A-B25B-72D62A19195C}" type="slidenum">
              <a:rPr lang="en-US" altLang="en-US" sz="1200"/>
              <a:pPr algn="r" eaLnBrk="1" hangingPunct="1"/>
              <a:t>90</a:t>
            </a:fld>
            <a:endParaRPr lang="en-US" altLang="en-US" sz="1200"/>
          </a:p>
        </p:txBody>
      </p:sp>
      <p:sp>
        <p:nvSpPr>
          <p:cNvPr id="291843" name="Rectangle 2"/>
          <p:cNvSpPr>
            <a:spLocks noGrp="1" noRot="1" noChangeAspect="1" noChangeArrowheads="1" noTextEdit="1"/>
          </p:cNvSpPr>
          <p:nvPr>
            <p:ph type="sldImg"/>
          </p:nvPr>
        </p:nvSpPr>
        <p:spPr>
          <a:ln/>
        </p:spPr>
      </p:sp>
      <p:sp>
        <p:nvSpPr>
          <p:cNvPr id="291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310E8034-F36D-4131-9825-30F3DA0B8AB3}" type="slidenum">
              <a:rPr lang="en-US" altLang="en-US" sz="1200"/>
              <a:pPr algn="r" eaLnBrk="1" hangingPunct="1"/>
              <a:t>91</a:t>
            </a:fld>
            <a:endParaRPr lang="en-US" altLang="en-US" sz="1200"/>
          </a:p>
        </p:txBody>
      </p:sp>
      <p:sp>
        <p:nvSpPr>
          <p:cNvPr id="292867" name="Rectangle 2"/>
          <p:cNvSpPr>
            <a:spLocks noGrp="1" noRot="1" noChangeAspect="1" noChangeArrowheads="1" noTextEdit="1"/>
          </p:cNvSpPr>
          <p:nvPr>
            <p:ph type="sldImg"/>
          </p:nvPr>
        </p:nvSpPr>
        <p:spPr>
          <a:ln/>
        </p:spPr>
      </p:sp>
      <p:sp>
        <p:nvSpPr>
          <p:cNvPr id="292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310E8034-F36D-4131-9825-30F3DA0B8AB3}" type="slidenum">
              <a:rPr lang="en-US" altLang="en-US" sz="1200"/>
              <a:pPr algn="r" eaLnBrk="1" hangingPunct="1"/>
              <a:t>92</a:t>
            </a:fld>
            <a:endParaRPr lang="en-US" altLang="en-US" sz="1200"/>
          </a:p>
        </p:txBody>
      </p:sp>
      <p:sp>
        <p:nvSpPr>
          <p:cNvPr id="292867" name="Rectangle 2"/>
          <p:cNvSpPr>
            <a:spLocks noGrp="1" noRot="1" noChangeAspect="1" noChangeArrowheads="1" noTextEdit="1"/>
          </p:cNvSpPr>
          <p:nvPr>
            <p:ph type="sldImg"/>
          </p:nvPr>
        </p:nvSpPr>
        <p:spPr>
          <a:ln/>
        </p:spPr>
      </p:sp>
      <p:sp>
        <p:nvSpPr>
          <p:cNvPr id="292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9752226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AD928CAC-2C0A-47EC-870E-C7B163555B61}" type="slidenum">
              <a:rPr lang="en-US" altLang="en-US" sz="1200"/>
              <a:pPr algn="r" eaLnBrk="1" hangingPunct="1"/>
              <a:t>96</a:t>
            </a:fld>
            <a:endParaRPr lang="en-US" altLang="en-US" sz="1200"/>
          </a:p>
        </p:txBody>
      </p:sp>
      <p:sp>
        <p:nvSpPr>
          <p:cNvPr id="293891" name="Rectangle 2"/>
          <p:cNvSpPr>
            <a:spLocks noGrp="1" noRot="1" noChangeAspect="1" noChangeArrowheads="1" noTextEdit="1"/>
          </p:cNvSpPr>
          <p:nvPr>
            <p:ph type="sldImg"/>
          </p:nvPr>
        </p:nvSpPr>
        <p:spPr>
          <a:ln/>
        </p:spPr>
      </p:sp>
      <p:sp>
        <p:nvSpPr>
          <p:cNvPr id="293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9F696E5C-34EB-42A7-9C0A-C98BDCEF41B7}" type="slidenum">
              <a:rPr lang="en-US" altLang="en-US" sz="1200"/>
              <a:pPr algn="r" eaLnBrk="1" hangingPunct="1"/>
              <a:t>97</a:t>
            </a:fld>
            <a:endParaRPr lang="en-US" altLang="en-US" sz="1200"/>
          </a:p>
        </p:txBody>
      </p:sp>
      <p:sp>
        <p:nvSpPr>
          <p:cNvPr id="294915" name="Rectangle 2"/>
          <p:cNvSpPr>
            <a:spLocks noGrp="1" noRot="1" noChangeAspect="1" noChangeArrowheads="1" noTextEdit="1"/>
          </p:cNvSpPr>
          <p:nvPr>
            <p:ph type="sldImg"/>
          </p:nvPr>
        </p:nvSpPr>
        <p:spPr>
          <a:ln/>
        </p:spPr>
      </p:sp>
      <p:sp>
        <p:nvSpPr>
          <p:cNvPr id="294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1DDC8F8C-3FFD-46CD-9B60-094CD6ADF0B5}" type="slidenum">
              <a:rPr lang="en-US" altLang="en-US" sz="1200"/>
              <a:pPr algn="r" eaLnBrk="1" hangingPunct="1"/>
              <a:t>98</a:t>
            </a:fld>
            <a:endParaRPr lang="en-US" altLang="en-US" sz="1200"/>
          </a:p>
        </p:txBody>
      </p:sp>
      <p:sp>
        <p:nvSpPr>
          <p:cNvPr id="295939" name="Rectangle 2"/>
          <p:cNvSpPr>
            <a:spLocks noGrp="1" noRot="1" noChangeAspect="1" noChangeArrowheads="1" noTextEdit="1"/>
          </p:cNvSpPr>
          <p:nvPr>
            <p:ph type="sldImg"/>
          </p:nvPr>
        </p:nvSpPr>
        <p:spPr>
          <a:ln/>
        </p:spPr>
      </p:sp>
      <p:sp>
        <p:nvSpPr>
          <p:cNvPr id="295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106</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1986874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107</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951931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defRPr/>
            </a:pPr>
            <a:fld id="{A8DEDA6F-AEA9-484A-A27A-EA74C8792EE5}" type="slidenum">
              <a:rPr lang="en-US" sz="1200" smtClean="0"/>
              <a:pPr algn="r" eaLnBrk="1" hangingPunct="1">
                <a:defRPr/>
              </a:pPr>
              <a:t>14</a:t>
            </a:fld>
            <a:endParaRPr lang="en-US" sz="1200"/>
          </a:p>
        </p:txBody>
      </p:sp>
      <p:sp>
        <p:nvSpPr>
          <p:cNvPr id="242691" name="Rectangle 2"/>
          <p:cNvSpPr>
            <a:spLocks noGrp="1" noRot="1" noChangeAspect="1" noChangeArrowheads="1" noTextEdit="1"/>
          </p:cNvSpPr>
          <p:nvPr>
            <p:ph type="sldImg"/>
          </p:nvPr>
        </p:nvSpPr>
        <p:spPr>
          <a:ln/>
        </p:spPr>
      </p:sp>
      <p:sp>
        <p:nvSpPr>
          <p:cNvPr id="242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108</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0719242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109</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4442277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110</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52254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111</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14276516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112</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85294984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113</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8350093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114</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3915412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115</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5047774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116</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172406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117</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80189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D67BCA5B-8245-4589-B43F-F70D015EE420}" type="slidenum">
              <a:rPr lang="en-US" altLang="en-US" sz="1200"/>
              <a:pPr algn="r" eaLnBrk="1" hangingPunct="1"/>
              <a:t>15</a:t>
            </a:fld>
            <a:endParaRPr lang="en-US" altLang="en-US" sz="1200"/>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118</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49713637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119</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85388202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120</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4047189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121</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452159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122</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18957329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123</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8226921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124</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96886747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125</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0484897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126</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5010001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46960E9B-9687-46B7-9F11-8BFCE0422582}" type="slidenum">
              <a:rPr lang="en-US" altLang="en-US" sz="1200"/>
              <a:pPr algn="r" eaLnBrk="1" hangingPunct="1"/>
              <a:t>127</a:t>
            </a:fld>
            <a:endParaRPr lang="en-US" altLang="en-US" sz="1200"/>
          </a:p>
        </p:txBody>
      </p:sp>
      <p:sp>
        <p:nvSpPr>
          <p:cNvPr id="284675" name="Rectangle 2"/>
          <p:cNvSpPr>
            <a:spLocks noGrp="1" noRot="1" noChangeAspect="1" noChangeArrowheads="1" noTextEdit="1"/>
          </p:cNvSpPr>
          <p:nvPr>
            <p:ph type="sldImg"/>
          </p:nvPr>
        </p:nvSpPr>
        <p:spPr>
          <a:ln/>
        </p:spPr>
      </p:sp>
      <p:sp>
        <p:nvSpPr>
          <p:cNvPr id="284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004994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0ABC1A-75B0-4783-AC5A-183A49E5185E}" type="slidenum">
              <a:rPr lang="en-US"/>
              <a:pPr>
                <a:defRPr/>
              </a:pPr>
              <a:t>‹#›</a:t>
            </a:fld>
            <a:endParaRPr lang="en-US"/>
          </a:p>
        </p:txBody>
      </p:sp>
    </p:spTree>
    <p:extLst>
      <p:ext uri="{BB962C8B-B14F-4D97-AF65-F5344CB8AC3E}">
        <p14:creationId xmlns:p14="http://schemas.microsoft.com/office/powerpoint/2010/main" val="19136937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833611-CE11-43AA-BCDB-EFE50908613A}" type="slidenum">
              <a:rPr lang="en-US"/>
              <a:pPr>
                <a:defRPr/>
              </a:pPr>
              <a:t>‹#›</a:t>
            </a:fld>
            <a:endParaRPr lang="en-US"/>
          </a:p>
        </p:txBody>
      </p:sp>
    </p:spTree>
    <p:extLst>
      <p:ext uri="{BB962C8B-B14F-4D97-AF65-F5344CB8AC3E}">
        <p14:creationId xmlns:p14="http://schemas.microsoft.com/office/powerpoint/2010/main" val="2337731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10C56E-F862-44D4-B1AD-CC298DB8D72F}" type="slidenum">
              <a:rPr lang="en-US"/>
              <a:pPr>
                <a:defRPr/>
              </a:pPr>
              <a:t>‹#›</a:t>
            </a:fld>
            <a:endParaRPr lang="en-US"/>
          </a:p>
        </p:txBody>
      </p:sp>
    </p:spTree>
    <p:extLst>
      <p:ext uri="{BB962C8B-B14F-4D97-AF65-F5344CB8AC3E}">
        <p14:creationId xmlns:p14="http://schemas.microsoft.com/office/powerpoint/2010/main" val="896541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F1A9DF-7FE5-4A10-9868-68EA32228DA9}" type="slidenum">
              <a:rPr lang="en-US"/>
              <a:pPr>
                <a:defRPr/>
              </a:pPr>
              <a:t>‹#›</a:t>
            </a:fld>
            <a:endParaRPr lang="en-US"/>
          </a:p>
        </p:txBody>
      </p:sp>
    </p:spTree>
    <p:extLst>
      <p:ext uri="{BB962C8B-B14F-4D97-AF65-F5344CB8AC3E}">
        <p14:creationId xmlns:p14="http://schemas.microsoft.com/office/powerpoint/2010/main" val="28367045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8F08E02-70F3-4DC7-8390-2A8DC8671CC2}" type="slidenum">
              <a:rPr lang="en-US"/>
              <a:pPr>
                <a:defRPr/>
              </a:pPr>
              <a:t>‹#›</a:t>
            </a:fld>
            <a:endParaRPr lang="en-US"/>
          </a:p>
        </p:txBody>
      </p:sp>
    </p:spTree>
    <p:extLst>
      <p:ext uri="{BB962C8B-B14F-4D97-AF65-F5344CB8AC3E}">
        <p14:creationId xmlns:p14="http://schemas.microsoft.com/office/powerpoint/2010/main" val="30056161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B9C17A8-9482-41D3-8051-66604A6F714E}" type="slidenum">
              <a:rPr lang="en-US"/>
              <a:pPr>
                <a:defRPr/>
              </a:pPr>
              <a:t>‹#›</a:t>
            </a:fld>
            <a:endParaRPr lang="en-US"/>
          </a:p>
        </p:txBody>
      </p:sp>
    </p:spTree>
    <p:extLst>
      <p:ext uri="{BB962C8B-B14F-4D97-AF65-F5344CB8AC3E}">
        <p14:creationId xmlns:p14="http://schemas.microsoft.com/office/powerpoint/2010/main" val="37777670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6E9367F-8EA3-4E9E-ABBE-F0B264A88524}" type="slidenum">
              <a:rPr lang="en-US"/>
              <a:pPr>
                <a:defRPr/>
              </a:pPr>
              <a:t>‹#›</a:t>
            </a:fld>
            <a:endParaRPr lang="en-US"/>
          </a:p>
        </p:txBody>
      </p:sp>
    </p:spTree>
    <p:extLst>
      <p:ext uri="{BB962C8B-B14F-4D97-AF65-F5344CB8AC3E}">
        <p14:creationId xmlns:p14="http://schemas.microsoft.com/office/powerpoint/2010/main" val="1181242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A3DBEE8-63DD-4344-8AF3-2F9451FF6F37}" type="slidenum">
              <a:rPr lang="en-US"/>
              <a:pPr>
                <a:defRPr/>
              </a:pPr>
              <a:t>‹#›</a:t>
            </a:fld>
            <a:endParaRPr lang="en-US"/>
          </a:p>
        </p:txBody>
      </p:sp>
    </p:spTree>
    <p:extLst>
      <p:ext uri="{BB962C8B-B14F-4D97-AF65-F5344CB8AC3E}">
        <p14:creationId xmlns:p14="http://schemas.microsoft.com/office/powerpoint/2010/main" val="32210055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A3473B5-0B0B-44C5-A196-E7E9D2DD0601}" type="slidenum">
              <a:rPr lang="en-US"/>
              <a:pPr>
                <a:defRPr/>
              </a:pPr>
              <a:t>‹#›</a:t>
            </a:fld>
            <a:endParaRPr lang="en-US"/>
          </a:p>
        </p:txBody>
      </p:sp>
    </p:spTree>
    <p:extLst>
      <p:ext uri="{BB962C8B-B14F-4D97-AF65-F5344CB8AC3E}">
        <p14:creationId xmlns:p14="http://schemas.microsoft.com/office/powerpoint/2010/main" val="14703107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980451-F60C-49CC-8316-82395F1785D8}" type="slidenum">
              <a:rPr lang="en-US"/>
              <a:pPr>
                <a:defRPr/>
              </a:pPr>
              <a:t>‹#›</a:t>
            </a:fld>
            <a:endParaRPr lang="en-US"/>
          </a:p>
        </p:txBody>
      </p:sp>
    </p:spTree>
    <p:extLst>
      <p:ext uri="{BB962C8B-B14F-4D97-AF65-F5344CB8AC3E}">
        <p14:creationId xmlns:p14="http://schemas.microsoft.com/office/powerpoint/2010/main" val="38902275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1992838-62B4-44BB-BC4D-EF470F38A17A}" type="slidenum">
              <a:rPr lang="en-US"/>
              <a:pPr>
                <a:defRPr/>
              </a:pPr>
              <a:t>‹#›</a:t>
            </a:fld>
            <a:endParaRPr lang="en-US"/>
          </a:p>
        </p:txBody>
      </p:sp>
    </p:spTree>
    <p:extLst>
      <p:ext uri="{BB962C8B-B14F-4D97-AF65-F5344CB8AC3E}">
        <p14:creationId xmlns:p14="http://schemas.microsoft.com/office/powerpoint/2010/main" val="23267592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A2167DEA-AC6C-4F28-954F-3CECB1A3D68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20.xml"/><Relationship Id="rId13" Type="http://schemas.openxmlformats.org/officeDocument/2006/relationships/slide" Target="slide59.xml"/><Relationship Id="rId18" Type="http://schemas.openxmlformats.org/officeDocument/2006/relationships/slide" Target="slide138.xml"/><Relationship Id="rId3" Type="http://schemas.openxmlformats.org/officeDocument/2006/relationships/oleObject" Target="../embeddings/oleObject1.bin"/><Relationship Id="rId21" Type="http://schemas.openxmlformats.org/officeDocument/2006/relationships/slide" Target="slide181.xml"/><Relationship Id="rId7" Type="http://schemas.openxmlformats.org/officeDocument/2006/relationships/slide" Target="slide13.xml"/><Relationship Id="rId12" Type="http://schemas.openxmlformats.org/officeDocument/2006/relationships/slide" Target="slide43.xml"/><Relationship Id="rId17" Type="http://schemas.openxmlformats.org/officeDocument/2006/relationships/slide" Target="slide106.xml"/><Relationship Id="rId25" Type="http://schemas.openxmlformats.org/officeDocument/2006/relationships/slide" Target="slide226.xml"/><Relationship Id="rId2" Type="http://schemas.openxmlformats.org/officeDocument/2006/relationships/slideLayout" Target="../slideLayouts/slideLayout1.xml"/><Relationship Id="rId16" Type="http://schemas.openxmlformats.org/officeDocument/2006/relationships/slide" Target="slide93.xml"/><Relationship Id="rId20" Type="http://schemas.openxmlformats.org/officeDocument/2006/relationships/slide" Target="slide164.xml"/><Relationship Id="rId1" Type="http://schemas.openxmlformats.org/officeDocument/2006/relationships/vmlDrawing" Target="../drawings/vmlDrawing1.vml"/><Relationship Id="rId6" Type="http://schemas.openxmlformats.org/officeDocument/2006/relationships/slide" Target="slide2.xml"/><Relationship Id="rId11" Type="http://schemas.openxmlformats.org/officeDocument/2006/relationships/slide" Target="slide37.xml"/><Relationship Id="rId24" Type="http://schemas.openxmlformats.org/officeDocument/2006/relationships/slide" Target="slide206.xml"/><Relationship Id="rId5" Type="http://schemas.openxmlformats.org/officeDocument/2006/relationships/slide" Target="slide3.xml"/><Relationship Id="rId15" Type="http://schemas.openxmlformats.org/officeDocument/2006/relationships/slide" Target="slide89.xml"/><Relationship Id="rId23" Type="http://schemas.openxmlformats.org/officeDocument/2006/relationships/slide" Target="slide192.xml"/><Relationship Id="rId10" Type="http://schemas.openxmlformats.org/officeDocument/2006/relationships/slide" Target="slide33.xml"/><Relationship Id="rId19" Type="http://schemas.openxmlformats.org/officeDocument/2006/relationships/slide" Target="slide143.xml"/><Relationship Id="rId4" Type="http://schemas.openxmlformats.org/officeDocument/2006/relationships/image" Target="../media/image1.wmf"/><Relationship Id="rId9" Type="http://schemas.openxmlformats.org/officeDocument/2006/relationships/slide" Target="slide25.xml"/><Relationship Id="rId14" Type="http://schemas.openxmlformats.org/officeDocument/2006/relationships/slide" Target="slide73.xml"/><Relationship Id="rId22" Type="http://schemas.openxmlformats.org/officeDocument/2006/relationships/slide" Target="slide19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83.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112.xml.rels><?xml version="1.0" encoding="UTF-8" standalone="yes"?>
<Relationships xmlns="http://schemas.openxmlformats.org/package/2006/relationships"><Relationship Id="rId3" Type="http://schemas.openxmlformats.org/officeDocument/2006/relationships/image" Target="../media/image240.png"/><Relationship Id="rId7" Type="http://schemas.openxmlformats.org/officeDocument/2006/relationships/image" Target="../media/image28.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27.png"/><Relationship Id="rId5" Type="http://schemas.openxmlformats.org/officeDocument/2006/relationships/image" Target="../media/image25.png"/><Relationship Id="rId4" Type="http://schemas.openxmlformats.org/officeDocument/2006/relationships/image" Target="../media/image260.png"/></Relationships>
</file>

<file path=ppt/slides/_rels/slide1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5.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1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9.png"/></Relationships>
</file>

<file path=ppt/slides/_rels/slide1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image" Target="../media/image28.jpeg"/><Relationship Id="rId5" Type="http://schemas.openxmlformats.org/officeDocument/2006/relationships/image" Target="../media/image33.png"/><Relationship Id="rId4" Type="http://schemas.openxmlformats.org/officeDocument/2006/relationships/image" Target="../media/image32.png"/></Relationships>
</file>

<file path=ppt/slides/_rels/slide117.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1.png"/><Relationship Id="rId7" Type="http://schemas.openxmlformats.org/officeDocument/2006/relationships/image" Target="../media/image38.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3.png"/><Relationship Id="rId10" Type="http://schemas.openxmlformats.org/officeDocument/2006/relationships/image" Target="../media/image41.png"/><Relationship Id="rId4" Type="http://schemas.openxmlformats.org/officeDocument/2006/relationships/image" Target="../media/image32.png"/><Relationship Id="rId9" Type="http://schemas.openxmlformats.org/officeDocument/2006/relationships/image" Target="../media/image40.png"/></Relationships>
</file>

<file path=ppt/slides/_rels/slide118.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31.png"/><Relationship Id="rId7" Type="http://schemas.openxmlformats.org/officeDocument/2006/relationships/image" Target="../media/image45.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32.png"/></Relationships>
</file>

<file path=ppt/slides/_rels/slide119.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31.png"/><Relationship Id="rId7" Type="http://schemas.openxmlformats.org/officeDocument/2006/relationships/image" Target="../media/image48.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43.png"/><Relationship Id="rId10" Type="http://schemas.openxmlformats.org/officeDocument/2006/relationships/image" Target="../media/image51.png"/><Relationship Id="rId4" Type="http://schemas.openxmlformats.org/officeDocument/2006/relationships/image" Target="../media/image32.png"/><Relationship Id="rId9" Type="http://schemas.openxmlformats.org/officeDocument/2006/relationships/image" Target="../media/image29.gi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8" Type="http://schemas.openxmlformats.org/officeDocument/2006/relationships/image" Target="../media/image200.png"/><Relationship Id="rId3" Type="http://schemas.openxmlformats.org/officeDocument/2006/relationships/image" Target="../media/image31.png"/><Relationship Id="rId7" Type="http://schemas.openxmlformats.org/officeDocument/2006/relationships/image" Target="../media/image190.png"/><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50.png"/><Relationship Id="rId4" Type="http://schemas.openxmlformats.org/officeDocument/2006/relationships/image" Target="../media/image32.png"/><Relationship Id="rId9" Type="http://schemas.openxmlformats.org/officeDocument/2006/relationships/image" Target="../media/image210.png"/></Relationships>
</file>

<file path=ppt/slides/_rels/slide121.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2" Type="http://schemas.openxmlformats.org/officeDocument/2006/relationships/notesSlide" Target="../notesSlides/notesSlide93.xml"/><Relationship Id="rId1" Type="http://schemas.openxmlformats.org/officeDocument/2006/relationships/slideLayout" Target="../slideLayouts/slideLayout7.xml"/><Relationship Id="rId10" Type="http://schemas.openxmlformats.org/officeDocument/2006/relationships/image" Target="../media/image28.jpeg"/><Relationship Id="rId4" Type="http://schemas.openxmlformats.org/officeDocument/2006/relationships/image" Target="../media/image32.png"/><Relationship Id="rId9" Type="http://schemas.openxmlformats.org/officeDocument/2006/relationships/image" Target="../media/image52.png"/></Relationships>
</file>

<file path=ppt/slides/_rels/slide1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image" Target="../media/image220.png"/><Relationship Id="rId5" Type="http://schemas.openxmlformats.org/officeDocument/2006/relationships/image" Target="../media/image28.jpeg"/><Relationship Id="rId4" Type="http://schemas.openxmlformats.org/officeDocument/2006/relationships/image" Target="../media/image32.png"/></Relationships>
</file>

<file path=ppt/slides/_rels/slide12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12" Type="http://schemas.openxmlformats.org/officeDocument/2006/relationships/image" Target="../media/image230.png"/><Relationship Id="rId2" Type="http://schemas.openxmlformats.org/officeDocument/2006/relationships/notesSlide" Target="../notesSlides/notesSlide95.xml"/><Relationship Id="rId1" Type="http://schemas.openxmlformats.org/officeDocument/2006/relationships/slideLayout" Target="../slideLayouts/slideLayout7.xml"/><Relationship Id="rId11" Type="http://schemas.openxmlformats.org/officeDocument/2006/relationships/image" Target="../media/image220.png"/><Relationship Id="rId10" Type="http://schemas.openxmlformats.org/officeDocument/2006/relationships/image" Target="../media/image28.jpeg"/><Relationship Id="rId4" Type="http://schemas.openxmlformats.org/officeDocument/2006/relationships/image" Target="../media/image32.png"/><Relationship Id="rId9" Type="http://schemas.openxmlformats.org/officeDocument/2006/relationships/image" Target="../media/image52.png"/></Relationships>
</file>

<file path=ppt/slides/_rels/slide124.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7" Type="http://schemas.openxmlformats.org/officeDocument/2006/relationships/image" Target="../media/image55.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image" Target="../media/image530.png"/><Relationship Id="rId4" Type="http://schemas.openxmlformats.org/officeDocument/2006/relationships/image" Target="../media/image32.png"/><Relationship Id="rId9" Type="http://schemas.openxmlformats.org/officeDocument/2006/relationships/image" Target="../media/image52.png"/></Relationships>
</file>

<file path=ppt/slides/_rels/slide125.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image" Target="../media/image35.png"/><Relationship Id="rId10" Type="http://schemas.openxmlformats.org/officeDocument/2006/relationships/image" Target="../media/image36.png"/><Relationship Id="rId4" Type="http://schemas.openxmlformats.org/officeDocument/2006/relationships/image" Target="../media/image32.png"/><Relationship Id="rId9" Type="http://schemas.openxmlformats.org/officeDocument/2006/relationships/image" Target="../media/image52.png"/></Relationships>
</file>

<file path=ppt/slides/_rels/slide126.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image" Target="../media/image53.png"/><Relationship Id="rId10" Type="http://schemas.openxmlformats.org/officeDocument/2006/relationships/image" Target="../media/image54.png"/><Relationship Id="rId4" Type="http://schemas.openxmlformats.org/officeDocument/2006/relationships/image" Target="../media/image32.png"/><Relationship Id="rId9" Type="http://schemas.openxmlformats.org/officeDocument/2006/relationships/image" Target="../media/image52.png"/></Relationships>
</file>

<file path=ppt/slides/_rels/slide127.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1.png"/><Relationship Id="rId2" Type="http://schemas.openxmlformats.org/officeDocument/2006/relationships/notesSlide" Target="../notesSlides/notesSlide99.xml"/><Relationship Id="rId1" Type="http://schemas.openxmlformats.org/officeDocument/2006/relationships/slideLayout" Target="../slideLayouts/slideLayout7.xml"/><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png"/><Relationship Id="rId4" Type="http://schemas.openxmlformats.org/officeDocument/2006/relationships/image" Target="../media/image32.png"/><Relationship Id="rId9" Type="http://schemas.openxmlformats.org/officeDocument/2006/relationships/image" Target="../media/image52.png"/></Relationships>
</file>

<file path=ppt/slides/_rels/slide1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01.xml"/><Relationship Id="rId1" Type="http://schemas.openxmlformats.org/officeDocument/2006/relationships/slideLayout" Target="../slideLayouts/slideLayout2.xml"/><Relationship Id="rId4" Type="http://schemas.openxmlformats.org/officeDocument/2006/relationships/image" Target="../media/image59.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6.png"/></Relationships>
</file>

<file path=ppt/slides/_rels/slide14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5.png"/><Relationship Id="rId1" Type="http://schemas.openxmlformats.org/officeDocument/2006/relationships/slideLayout" Target="../slideLayouts/slideLayout7.xml"/><Relationship Id="rId4" Type="http://schemas.openxmlformats.org/officeDocument/2006/relationships/image" Target="../media/image68.png"/></Relationships>
</file>

<file path=ppt/slides/_rels/slide16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5.png"/><Relationship Id="rId1" Type="http://schemas.openxmlformats.org/officeDocument/2006/relationships/slideLayout" Target="../slideLayouts/slideLayout7.xml"/><Relationship Id="rId4" Type="http://schemas.openxmlformats.org/officeDocument/2006/relationships/image" Target="../media/image71.png"/></Relationships>
</file>

<file path=ppt/slides/_rels/slide16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5.png"/><Relationship Id="rId1" Type="http://schemas.openxmlformats.org/officeDocument/2006/relationships/slideLayout" Target="../slideLayouts/slideLayout7.xml"/><Relationship Id="rId4" Type="http://schemas.openxmlformats.org/officeDocument/2006/relationships/image" Target="../media/image71.png"/></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71.png"/><Relationship Id="rId4" Type="http://schemas.openxmlformats.org/officeDocument/2006/relationships/image" Target="../media/image72.png"/></Relationships>
</file>

<file path=ppt/slides/_rels/slide17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71.png"/><Relationship Id="rId5" Type="http://schemas.openxmlformats.org/officeDocument/2006/relationships/image" Target="../media/image66.gif"/><Relationship Id="rId4" Type="http://schemas.openxmlformats.org/officeDocument/2006/relationships/image" Target="../media/image72.png"/></Relationships>
</file>

<file path=ppt/slides/_rels/slide17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71.png"/><Relationship Id="rId5" Type="http://schemas.openxmlformats.org/officeDocument/2006/relationships/image" Target="../media/image66.gif"/><Relationship Id="rId4" Type="http://schemas.openxmlformats.org/officeDocument/2006/relationships/image" Target="../media/image72.png"/></Relationships>
</file>

<file path=ppt/slides/_rels/slide1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71.png"/><Relationship Id="rId5" Type="http://schemas.openxmlformats.org/officeDocument/2006/relationships/image" Target="../media/image66.gif"/><Relationship Id="rId4" Type="http://schemas.openxmlformats.org/officeDocument/2006/relationships/image" Target="../media/image72.png"/></Relationships>
</file>

<file path=ppt/slides/_rels/slide17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hyperlink" Target="http://www.dspguide.com/ch8.htm" TargetMode="External"/><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80.wmf"/></Relationships>
</file>

<file path=ppt/slides/_rels/slide201.xml.rels><?xml version="1.0" encoding="UTF-8" standalone="yes"?>
<Relationships xmlns="http://schemas.openxmlformats.org/package/2006/relationships"><Relationship Id="rId8" Type="http://schemas.openxmlformats.org/officeDocument/2006/relationships/image" Target="../media/image83.wmf"/><Relationship Id="rId3" Type="http://schemas.openxmlformats.org/officeDocument/2006/relationships/oleObject" Target="../embeddings/oleObject7.bin"/><Relationship Id="rId7"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image" Target="../media/image82.wmf"/><Relationship Id="rId5" Type="http://schemas.openxmlformats.org/officeDocument/2006/relationships/oleObject" Target="../embeddings/oleObject8.bin"/><Relationship Id="rId10" Type="http://schemas.openxmlformats.org/officeDocument/2006/relationships/image" Target="../media/image84.wmf"/><Relationship Id="rId4" Type="http://schemas.openxmlformats.org/officeDocument/2006/relationships/image" Target="../media/image81.wmf"/><Relationship Id="rId9" Type="http://schemas.openxmlformats.org/officeDocument/2006/relationships/oleObject" Target="../embeddings/oleObject10.bin"/></Relationships>
</file>

<file path=ppt/slides/_rels/slide202.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86.wmf"/><Relationship Id="rId5" Type="http://schemas.openxmlformats.org/officeDocument/2006/relationships/oleObject" Target="../embeddings/oleObject12.bin"/><Relationship Id="rId4" Type="http://schemas.openxmlformats.org/officeDocument/2006/relationships/image" Target="../media/image85.wmf"/></Relationships>
</file>

<file path=ppt/slides/_rels/slide203.xml.rels><?xml version="1.0" encoding="UTF-8" standalone="yes"?>
<Relationships xmlns="http://schemas.openxmlformats.org/package/2006/relationships"><Relationship Id="rId8" Type="http://schemas.openxmlformats.org/officeDocument/2006/relationships/oleObject" Target="../embeddings/oleObject15.bin"/><Relationship Id="rId3" Type="http://schemas.openxmlformats.org/officeDocument/2006/relationships/oleObject" Target="../embeddings/oleObject13.bin"/><Relationship Id="rId7" Type="http://schemas.openxmlformats.org/officeDocument/2006/relationships/image" Target="../media/image88.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14.bin"/><Relationship Id="rId11" Type="http://schemas.openxmlformats.org/officeDocument/2006/relationships/image" Target="../media/image90.wmf"/><Relationship Id="rId5" Type="http://schemas.openxmlformats.org/officeDocument/2006/relationships/image" Target="../media/image91.png"/><Relationship Id="rId10" Type="http://schemas.openxmlformats.org/officeDocument/2006/relationships/oleObject" Target="../embeddings/oleObject16.bin"/><Relationship Id="rId4" Type="http://schemas.openxmlformats.org/officeDocument/2006/relationships/image" Target="../media/image87.wmf"/><Relationship Id="rId9" Type="http://schemas.openxmlformats.org/officeDocument/2006/relationships/image" Target="../media/image89.wmf"/></Relationships>
</file>

<file path=ppt/slides/_rels/slide204.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93.wmf"/><Relationship Id="rId5" Type="http://schemas.openxmlformats.org/officeDocument/2006/relationships/oleObject" Target="../embeddings/oleObject18.bin"/><Relationship Id="rId4" Type="http://schemas.openxmlformats.org/officeDocument/2006/relationships/image" Target="../media/image92.wmf"/></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8" Type="http://schemas.openxmlformats.org/officeDocument/2006/relationships/image" Target="../media/image96.wmf"/><Relationship Id="rId3" Type="http://schemas.openxmlformats.org/officeDocument/2006/relationships/oleObject" Target="../embeddings/oleObject19.bin"/><Relationship Id="rId7" Type="http://schemas.openxmlformats.org/officeDocument/2006/relationships/oleObject" Target="../embeddings/oleObject21.bin"/><Relationship Id="rId12" Type="http://schemas.openxmlformats.org/officeDocument/2006/relationships/image" Target="../media/image98.wmf"/><Relationship Id="rId2" Type="http://schemas.openxmlformats.org/officeDocument/2006/relationships/slideLayout" Target="../slideLayouts/slideLayout6.xml"/><Relationship Id="rId1" Type="http://schemas.openxmlformats.org/officeDocument/2006/relationships/vmlDrawing" Target="../drawings/vmlDrawing8.vml"/><Relationship Id="rId6" Type="http://schemas.openxmlformats.org/officeDocument/2006/relationships/image" Target="../media/image95.wmf"/><Relationship Id="rId11" Type="http://schemas.openxmlformats.org/officeDocument/2006/relationships/oleObject" Target="../embeddings/oleObject23.bin"/><Relationship Id="rId5" Type="http://schemas.openxmlformats.org/officeDocument/2006/relationships/oleObject" Target="../embeddings/oleObject20.bin"/><Relationship Id="rId10" Type="http://schemas.openxmlformats.org/officeDocument/2006/relationships/image" Target="../media/image97.wmf"/><Relationship Id="rId4" Type="http://schemas.openxmlformats.org/officeDocument/2006/relationships/image" Target="../media/image94.wmf"/><Relationship Id="rId9" Type="http://schemas.openxmlformats.org/officeDocument/2006/relationships/oleObject" Target="../embeddings/oleObject22.bin"/></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8" Type="http://schemas.openxmlformats.org/officeDocument/2006/relationships/image" Target="../media/image101.wmf"/><Relationship Id="rId3" Type="http://schemas.openxmlformats.org/officeDocument/2006/relationships/oleObject" Target="../embeddings/oleObject24.bin"/><Relationship Id="rId7" Type="http://schemas.openxmlformats.org/officeDocument/2006/relationships/oleObject" Target="../embeddings/oleObject26.bin"/><Relationship Id="rId12" Type="http://schemas.openxmlformats.org/officeDocument/2006/relationships/image" Target="../media/image103.wmf"/><Relationship Id="rId2" Type="http://schemas.openxmlformats.org/officeDocument/2006/relationships/slideLayout" Target="../slideLayouts/slideLayout6.xml"/><Relationship Id="rId1" Type="http://schemas.openxmlformats.org/officeDocument/2006/relationships/vmlDrawing" Target="../drawings/vmlDrawing9.vml"/><Relationship Id="rId6" Type="http://schemas.openxmlformats.org/officeDocument/2006/relationships/image" Target="../media/image100.wmf"/><Relationship Id="rId11" Type="http://schemas.openxmlformats.org/officeDocument/2006/relationships/oleObject" Target="../embeddings/oleObject28.bin"/><Relationship Id="rId5" Type="http://schemas.openxmlformats.org/officeDocument/2006/relationships/oleObject" Target="../embeddings/oleObject25.bin"/><Relationship Id="rId10" Type="http://schemas.openxmlformats.org/officeDocument/2006/relationships/image" Target="../media/image102.wmf"/><Relationship Id="rId4" Type="http://schemas.openxmlformats.org/officeDocument/2006/relationships/image" Target="../media/image99.wmf"/><Relationship Id="rId9" Type="http://schemas.openxmlformats.org/officeDocument/2006/relationships/oleObject" Target="../embeddings/oleObject27.bin"/></Relationships>
</file>

<file path=ppt/slides/_rels/slide214.xml.rels><?xml version="1.0" encoding="UTF-8" standalone="yes"?>
<Relationships xmlns="http://schemas.openxmlformats.org/package/2006/relationships"><Relationship Id="rId8" Type="http://schemas.openxmlformats.org/officeDocument/2006/relationships/image" Target="../media/image101.wmf"/><Relationship Id="rId3" Type="http://schemas.openxmlformats.org/officeDocument/2006/relationships/oleObject" Target="../embeddings/oleObject29.bin"/><Relationship Id="rId7" Type="http://schemas.openxmlformats.org/officeDocument/2006/relationships/oleObject" Target="../embeddings/oleObject31.bin"/><Relationship Id="rId12" Type="http://schemas.openxmlformats.org/officeDocument/2006/relationships/image" Target="../media/image103.wmf"/><Relationship Id="rId2" Type="http://schemas.openxmlformats.org/officeDocument/2006/relationships/slideLayout" Target="../slideLayouts/slideLayout6.xml"/><Relationship Id="rId1" Type="http://schemas.openxmlformats.org/officeDocument/2006/relationships/vmlDrawing" Target="../drawings/vmlDrawing10.vml"/><Relationship Id="rId6" Type="http://schemas.openxmlformats.org/officeDocument/2006/relationships/image" Target="../media/image100.wmf"/><Relationship Id="rId11" Type="http://schemas.openxmlformats.org/officeDocument/2006/relationships/oleObject" Target="../embeddings/oleObject33.bin"/><Relationship Id="rId5" Type="http://schemas.openxmlformats.org/officeDocument/2006/relationships/oleObject" Target="../embeddings/oleObject30.bin"/><Relationship Id="rId10" Type="http://schemas.openxmlformats.org/officeDocument/2006/relationships/image" Target="../media/image102.wmf"/><Relationship Id="rId4" Type="http://schemas.openxmlformats.org/officeDocument/2006/relationships/image" Target="../media/image99.wmf"/><Relationship Id="rId9" Type="http://schemas.openxmlformats.org/officeDocument/2006/relationships/oleObject" Target="../embeddings/oleObject32.bin"/></Relationships>
</file>

<file path=ppt/slides/_rels/slide215.xml.rels><?xml version="1.0" encoding="UTF-8" standalone="yes"?>
<Relationships xmlns="http://schemas.openxmlformats.org/package/2006/relationships"><Relationship Id="rId8" Type="http://schemas.openxmlformats.org/officeDocument/2006/relationships/image" Target="../media/image106.wmf"/><Relationship Id="rId3" Type="http://schemas.openxmlformats.org/officeDocument/2006/relationships/oleObject" Target="../embeddings/oleObject34.bin"/><Relationship Id="rId7" Type="http://schemas.openxmlformats.org/officeDocument/2006/relationships/oleObject" Target="../embeddings/oleObject36.bin"/><Relationship Id="rId2" Type="http://schemas.openxmlformats.org/officeDocument/2006/relationships/slideLayout" Target="../slideLayouts/slideLayout6.xml"/><Relationship Id="rId1" Type="http://schemas.openxmlformats.org/officeDocument/2006/relationships/vmlDrawing" Target="../drawings/vmlDrawing11.vml"/><Relationship Id="rId6" Type="http://schemas.openxmlformats.org/officeDocument/2006/relationships/image" Target="../media/image105.wmf"/><Relationship Id="rId5" Type="http://schemas.openxmlformats.org/officeDocument/2006/relationships/oleObject" Target="../embeddings/oleObject35.bin"/><Relationship Id="rId4" Type="http://schemas.openxmlformats.org/officeDocument/2006/relationships/image" Target="../media/image104.wmf"/></Relationships>
</file>

<file path=ppt/slides/_rels/slide216.xml.rels><?xml version="1.0" encoding="UTF-8" standalone="yes"?>
<Relationships xmlns="http://schemas.openxmlformats.org/package/2006/relationships"><Relationship Id="rId8" Type="http://schemas.openxmlformats.org/officeDocument/2006/relationships/image" Target="../media/image109.wmf"/><Relationship Id="rId3" Type="http://schemas.openxmlformats.org/officeDocument/2006/relationships/oleObject" Target="../embeddings/oleObject37.bin"/><Relationship Id="rId7" Type="http://schemas.openxmlformats.org/officeDocument/2006/relationships/oleObject" Target="../embeddings/oleObject39.bin"/><Relationship Id="rId12" Type="http://schemas.openxmlformats.org/officeDocument/2006/relationships/image" Target="../media/image111.wmf"/><Relationship Id="rId2" Type="http://schemas.openxmlformats.org/officeDocument/2006/relationships/slideLayout" Target="../slideLayouts/slideLayout6.xml"/><Relationship Id="rId1" Type="http://schemas.openxmlformats.org/officeDocument/2006/relationships/vmlDrawing" Target="../drawings/vmlDrawing12.vml"/><Relationship Id="rId6" Type="http://schemas.openxmlformats.org/officeDocument/2006/relationships/image" Target="../media/image108.wmf"/><Relationship Id="rId11" Type="http://schemas.openxmlformats.org/officeDocument/2006/relationships/oleObject" Target="../embeddings/oleObject41.bin"/><Relationship Id="rId5" Type="http://schemas.openxmlformats.org/officeDocument/2006/relationships/oleObject" Target="../embeddings/oleObject38.bin"/><Relationship Id="rId10" Type="http://schemas.openxmlformats.org/officeDocument/2006/relationships/image" Target="../media/image110.wmf"/><Relationship Id="rId4" Type="http://schemas.openxmlformats.org/officeDocument/2006/relationships/image" Target="../media/image107.wmf"/><Relationship Id="rId9" Type="http://schemas.openxmlformats.org/officeDocument/2006/relationships/oleObject" Target="../embeddings/oleObject40.bin"/></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8" Type="http://schemas.openxmlformats.org/officeDocument/2006/relationships/oleObject" Target="../embeddings/oleObject44.bin"/><Relationship Id="rId13" Type="http://schemas.openxmlformats.org/officeDocument/2006/relationships/image" Target="../media/image116.wmf"/><Relationship Id="rId3" Type="http://schemas.openxmlformats.org/officeDocument/2006/relationships/notesSlide" Target="../notesSlides/notesSlide137.xml"/><Relationship Id="rId7" Type="http://schemas.openxmlformats.org/officeDocument/2006/relationships/image" Target="../media/image113.wmf"/><Relationship Id="rId12" Type="http://schemas.openxmlformats.org/officeDocument/2006/relationships/oleObject" Target="../embeddings/oleObject46.bin"/><Relationship Id="rId2" Type="http://schemas.openxmlformats.org/officeDocument/2006/relationships/slideLayout" Target="../slideLayouts/slideLayout6.xml"/><Relationship Id="rId1" Type="http://schemas.openxmlformats.org/officeDocument/2006/relationships/vmlDrawing" Target="../drawings/vmlDrawing13.vml"/><Relationship Id="rId6" Type="http://schemas.openxmlformats.org/officeDocument/2006/relationships/oleObject" Target="../embeddings/oleObject43.bin"/><Relationship Id="rId11" Type="http://schemas.openxmlformats.org/officeDocument/2006/relationships/image" Target="../media/image115.wmf"/><Relationship Id="rId5" Type="http://schemas.openxmlformats.org/officeDocument/2006/relationships/image" Target="../media/image112.wmf"/><Relationship Id="rId15" Type="http://schemas.openxmlformats.org/officeDocument/2006/relationships/image" Target="../media/image117.wmf"/><Relationship Id="rId10" Type="http://schemas.openxmlformats.org/officeDocument/2006/relationships/oleObject" Target="../embeddings/oleObject45.bin"/><Relationship Id="rId4" Type="http://schemas.openxmlformats.org/officeDocument/2006/relationships/oleObject" Target="../embeddings/oleObject42.bin"/><Relationship Id="rId9" Type="http://schemas.openxmlformats.org/officeDocument/2006/relationships/image" Target="../media/image114.wmf"/><Relationship Id="rId14" Type="http://schemas.openxmlformats.org/officeDocument/2006/relationships/oleObject" Target="../embeddings/oleObject47.bin"/></Relationships>
</file>

<file path=ppt/slides/_rels/slide219.xml.rels><?xml version="1.0" encoding="UTF-8" standalone="yes"?>
<Relationships xmlns="http://schemas.openxmlformats.org/package/2006/relationships"><Relationship Id="rId8" Type="http://schemas.openxmlformats.org/officeDocument/2006/relationships/image" Target="../media/image119.wmf"/><Relationship Id="rId3" Type="http://schemas.openxmlformats.org/officeDocument/2006/relationships/oleObject" Target="../embeddings/oleObject48.bin"/><Relationship Id="rId7" Type="http://schemas.openxmlformats.org/officeDocument/2006/relationships/oleObject" Target="../embeddings/oleObject50.bin"/><Relationship Id="rId2" Type="http://schemas.openxmlformats.org/officeDocument/2006/relationships/slideLayout" Target="../slideLayouts/slideLayout7.xml"/><Relationship Id="rId1" Type="http://schemas.openxmlformats.org/officeDocument/2006/relationships/vmlDrawing" Target="../drawings/vmlDrawing14.vml"/><Relationship Id="rId6" Type="http://schemas.openxmlformats.org/officeDocument/2006/relationships/image" Target="../media/image118.wmf"/><Relationship Id="rId5" Type="http://schemas.openxmlformats.org/officeDocument/2006/relationships/oleObject" Target="../embeddings/oleObject49.bin"/><Relationship Id="rId10" Type="http://schemas.openxmlformats.org/officeDocument/2006/relationships/image" Target="../media/image120.wmf"/><Relationship Id="rId4" Type="http://schemas.openxmlformats.org/officeDocument/2006/relationships/image" Target="../media/image117.wmf"/><Relationship Id="rId9" Type="http://schemas.openxmlformats.org/officeDocument/2006/relationships/oleObject" Target="../embeddings/oleObject51.bin"/></Relationships>
</file>

<file path=ppt/slides/_rels/slide2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8" Type="http://schemas.openxmlformats.org/officeDocument/2006/relationships/image" Target="../media/image97.wmf"/><Relationship Id="rId3" Type="http://schemas.openxmlformats.org/officeDocument/2006/relationships/oleObject" Target="../embeddings/oleObject52.bin"/><Relationship Id="rId7" Type="http://schemas.openxmlformats.org/officeDocument/2006/relationships/oleObject" Target="../embeddings/oleObject54.bin"/><Relationship Id="rId12" Type="http://schemas.openxmlformats.org/officeDocument/2006/relationships/image" Target="../media/image124.png"/><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121.wmf"/><Relationship Id="rId11" Type="http://schemas.openxmlformats.org/officeDocument/2006/relationships/hyperlink" Target="http://en.wikipedia.org/wiki/Catalan_number" TargetMode="External"/><Relationship Id="rId5" Type="http://schemas.openxmlformats.org/officeDocument/2006/relationships/oleObject" Target="../embeddings/oleObject53.bin"/><Relationship Id="rId10" Type="http://schemas.openxmlformats.org/officeDocument/2006/relationships/image" Target="../media/image123.png"/><Relationship Id="rId4" Type="http://schemas.openxmlformats.org/officeDocument/2006/relationships/image" Target="../media/image117.wmf"/><Relationship Id="rId9" Type="http://schemas.openxmlformats.org/officeDocument/2006/relationships/image" Target="../media/image122.png"/></Relationships>
</file>

<file path=ppt/slides/_rels/slide221.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image" Target="../media/image126.png"/><Relationship Id="rId7" Type="http://schemas.openxmlformats.org/officeDocument/2006/relationships/image" Target="../media/image130.png"/><Relationship Id="rId2" Type="http://schemas.openxmlformats.org/officeDocument/2006/relationships/image" Target="../media/image125.png"/><Relationship Id="rId1" Type="http://schemas.openxmlformats.org/officeDocument/2006/relationships/slideLayout" Target="../slideLayouts/slideLayout7.xml"/><Relationship Id="rId6" Type="http://schemas.openxmlformats.org/officeDocument/2006/relationships/image" Target="../media/image129.png"/><Relationship Id="rId11" Type="http://schemas.openxmlformats.org/officeDocument/2006/relationships/image" Target="../media/image134.png"/><Relationship Id="rId5" Type="http://schemas.openxmlformats.org/officeDocument/2006/relationships/image" Target="../media/image128.png"/><Relationship Id="rId10" Type="http://schemas.openxmlformats.org/officeDocument/2006/relationships/image" Target="../media/image133.png"/><Relationship Id="rId4" Type="http://schemas.openxmlformats.org/officeDocument/2006/relationships/image" Target="../media/image127.png"/><Relationship Id="rId9" Type="http://schemas.openxmlformats.org/officeDocument/2006/relationships/image" Target="../media/image132.png"/></Relationships>
</file>

<file path=ppt/slides/_rels/slide222.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oleObject" Target="../embeddings/oleObject56.bin"/><Relationship Id="rId18" Type="http://schemas.openxmlformats.org/officeDocument/2006/relationships/image" Target="../media/image138.wmf"/><Relationship Id="rId3" Type="http://schemas.openxmlformats.org/officeDocument/2006/relationships/notesSlide" Target="../notesSlides/notesSlide138.xml"/><Relationship Id="rId21" Type="http://schemas.openxmlformats.org/officeDocument/2006/relationships/oleObject" Target="../embeddings/oleObject60.bin"/><Relationship Id="rId7" Type="http://schemas.openxmlformats.org/officeDocument/2006/relationships/image" Target="../media/image131.png"/><Relationship Id="rId12" Type="http://schemas.openxmlformats.org/officeDocument/2006/relationships/image" Target="../media/image135.wmf"/><Relationship Id="rId17" Type="http://schemas.openxmlformats.org/officeDocument/2006/relationships/oleObject" Target="../embeddings/oleObject58.bin"/><Relationship Id="rId2" Type="http://schemas.openxmlformats.org/officeDocument/2006/relationships/slideLayout" Target="../slideLayouts/slideLayout7.xml"/><Relationship Id="rId16" Type="http://schemas.openxmlformats.org/officeDocument/2006/relationships/image" Target="../media/image137.wmf"/><Relationship Id="rId20" Type="http://schemas.openxmlformats.org/officeDocument/2006/relationships/image" Target="../media/image139.wmf"/><Relationship Id="rId1" Type="http://schemas.openxmlformats.org/officeDocument/2006/relationships/vmlDrawing" Target="../drawings/vmlDrawing16.vml"/><Relationship Id="rId6" Type="http://schemas.openxmlformats.org/officeDocument/2006/relationships/image" Target="../media/image130.png"/><Relationship Id="rId11" Type="http://schemas.openxmlformats.org/officeDocument/2006/relationships/oleObject" Target="../embeddings/oleObject55.bin"/><Relationship Id="rId5" Type="http://schemas.openxmlformats.org/officeDocument/2006/relationships/image" Target="../media/image128.png"/><Relationship Id="rId15" Type="http://schemas.openxmlformats.org/officeDocument/2006/relationships/oleObject" Target="../embeddings/oleObject57.bin"/><Relationship Id="rId10" Type="http://schemas.openxmlformats.org/officeDocument/2006/relationships/image" Target="../media/image142.png"/><Relationship Id="rId19" Type="http://schemas.openxmlformats.org/officeDocument/2006/relationships/oleObject" Target="../embeddings/oleObject59.bin"/><Relationship Id="rId4" Type="http://schemas.openxmlformats.org/officeDocument/2006/relationships/image" Target="../media/image141.png"/><Relationship Id="rId9" Type="http://schemas.openxmlformats.org/officeDocument/2006/relationships/image" Target="../media/image133.png"/><Relationship Id="rId14" Type="http://schemas.openxmlformats.org/officeDocument/2006/relationships/image" Target="../media/image136.wmf"/><Relationship Id="rId22" Type="http://schemas.openxmlformats.org/officeDocument/2006/relationships/image" Target="../media/image140.wmf"/></Relationships>
</file>

<file path=ppt/slides/_rels/slide223.xml.rels><?xml version="1.0" encoding="UTF-8" standalone="yes"?>
<Relationships xmlns="http://schemas.openxmlformats.org/package/2006/relationships"><Relationship Id="rId8" Type="http://schemas.openxmlformats.org/officeDocument/2006/relationships/image" Target="../media/image145.wmf"/><Relationship Id="rId13" Type="http://schemas.openxmlformats.org/officeDocument/2006/relationships/oleObject" Target="../embeddings/oleObject66.bin"/><Relationship Id="rId18" Type="http://schemas.openxmlformats.org/officeDocument/2006/relationships/image" Target="../media/image149.wmf"/><Relationship Id="rId26" Type="http://schemas.openxmlformats.org/officeDocument/2006/relationships/image" Target="../media/image153.wmf"/><Relationship Id="rId3" Type="http://schemas.openxmlformats.org/officeDocument/2006/relationships/oleObject" Target="../embeddings/oleObject61.bin"/><Relationship Id="rId21" Type="http://schemas.openxmlformats.org/officeDocument/2006/relationships/oleObject" Target="../embeddings/oleObject70.bin"/><Relationship Id="rId34" Type="http://schemas.openxmlformats.org/officeDocument/2006/relationships/image" Target="../media/image156.wmf"/><Relationship Id="rId7" Type="http://schemas.openxmlformats.org/officeDocument/2006/relationships/oleObject" Target="../embeddings/oleObject63.bin"/><Relationship Id="rId12" Type="http://schemas.openxmlformats.org/officeDocument/2006/relationships/image" Target="../media/image136.wmf"/><Relationship Id="rId17" Type="http://schemas.openxmlformats.org/officeDocument/2006/relationships/oleObject" Target="../embeddings/oleObject68.bin"/><Relationship Id="rId25" Type="http://schemas.openxmlformats.org/officeDocument/2006/relationships/oleObject" Target="../embeddings/oleObject72.bin"/><Relationship Id="rId33" Type="http://schemas.openxmlformats.org/officeDocument/2006/relationships/oleObject" Target="../embeddings/oleObject76.bin"/><Relationship Id="rId2" Type="http://schemas.openxmlformats.org/officeDocument/2006/relationships/slideLayout" Target="../slideLayouts/slideLayout7.xml"/><Relationship Id="rId16" Type="http://schemas.openxmlformats.org/officeDocument/2006/relationships/image" Target="../media/image148.wmf"/><Relationship Id="rId20" Type="http://schemas.openxmlformats.org/officeDocument/2006/relationships/image" Target="../media/image150.wmf"/><Relationship Id="rId29" Type="http://schemas.openxmlformats.org/officeDocument/2006/relationships/oleObject" Target="../embeddings/oleObject74.bin"/><Relationship Id="rId1" Type="http://schemas.openxmlformats.org/officeDocument/2006/relationships/vmlDrawing" Target="../drawings/vmlDrawing17.vml"/><Relationship Id="rId6" Type="http://schemas.openxmlformats.org/officeDocument/2006/relationships/image" Target="../media/image144.wmf"/><Relationship Id="rId11" Type="http://schemas.openxmlformats.org/officeDocument/2006/relationships/oleObject" Target="../embeddings/oleObject65.bin"/><Relationship Id="rId24" Type="http://schemas.openxmlformats.org/officeDocument/2006/relationships/image" Target="../media/image152.wmf"/><Relationship Id="rId32" Type="http://schemas.openxmlformats.org/officeDocument/2006/relationships/image" Target="../media/image155.wmf"/><Relationship Id="rId5" Type="http://schemas.openxmlformats.org/officeDocument/2006/relationships/oleObject" Target="../embeddings/oleObject62.bin"/><Relationship Id="rId15" Type="http://schemas.openxmlformats.org/officeDocument/2006/relationships/oleObject" Target="../embeddings/oleObject67.bin"/><Relationship Id="rId23" Type="http://schemas.openxmlformats.org/officeDocument/2006/relationships/oleObject" Target="../embeddings/oleObject71.bin"/><Relationship Id="rId28" Type="http://schemas.openxmlformats.org/officeDocument/2006/relationships/image" Target="../media/image137.wmf"/><Relationship Id="rId36" Type="http://schemas.openxmlformats.org/officeDocument/2006/relationships/image" Target="../media/image157.wmf"/><Relationship Id="rId10" Type="http://schemas.openxmlformats.org/officeDocument/2006/relationships/image" Target="../media/image146.wmf"/><Relationship Id="rId19" Type="http://schemas.openxmlformats.org/officeDocument/2006/relationships/oleObject" Target="../embeddings/oleObject69.bin"/><Relationship Id="rId31" Type="http://schemas.openxmlformats.org/officeDocument/2006/relationships/oleObject" Target="../embeddings/oleObject75.bin"/><Relationship Id="rId4" Type="http://schemas.openxmlformats.org/officeDocument/2006/relationships/image" Target="../media/image143.wmf"/><Relationship Id="rId9" Type="http://schemas.openxmlformats.org/officeDocument/2006/relationships/oleObject" Target="../embeddings/oleObject64.bin"/><Relationship Id="rId14" Type="http://schemas.openxmlformats.org/officeDocument/2006/relationships/image" Target="../media/image147.wmf"/><Relationship Id="rId22" Type="http://schemas.openxmlformats.org/officeDocument/2006/relationships/image" Target="../media/image151.wmf"/><Relationship Id="rId27" Type="http://schemas.openxmlformats.org/officeDocument/2006/relationships/oleObject" Target="../embeddings/oleObject73.bin"/><Relationship Id="rId30" Type="http://schemas.openxmlformats.org/officeDocument/2006/relationships/image" Target="../media/image154.wmf"/><Relationship Id="rId35" Type="http://schemas.openxmlformats.org/officeDocument/2006/relationships/oleObject" Target="../embeddings/oleObject77.bin"/></Relationships>
</file>

<file path=ppt/slides/_rels/slide224.xml.rels><?xml version="1.0" encoding="UTF-8" standalone="yes"?>
<Relationships xmlns="http://schemas.openxmlformats.org/package/2006/relationships"><Relationship Id="rId3" Type="http://schemas.openxmlformats.org/officeDocument/2006/relationships/image" Target="../media/image123.png"/><Relationship Id="rId7" Type="http://schemas.openxmlformats.org/officeDocument/2006/relationships/image" Target="../media/image157.wmf"/><Relationship Id="rId2" Type="http://schemas.openxmlformats.org/officeDocument/2006/relationships/slideLayout" Target="../slideLayouts/slideLayout7.xml"/><Relationship Id="rId1" Type="http://schemas.openxmlformats.org/officeDocument/2006/relationships/vmlDrawing" Target="../drawings/vmlDrawing18.vml"/><Relationship Id="rId6" Type="http://schemas.openxmlformats.org/officeDocument/2006/relationships/oleObject" Target="../embeddings/oleObject79.bin"/><Relationship Id="rId5" Type="http://schemas.openxmlformats.org/officeDocument/2006/relationships/image" Target="../media/image155.wmf"/><Relationship Id="rId4" Type="http://schemas.openxmlformats.org/officeDocument/2006/relationships/oleObject" Target="../embeddings/oleObject78.bin"/></Relationships>
</file>

<file path=ppt/slides/_rels/slide22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oleObject" Target="../embeddings/oleObject80.bin"/><Relationship Id="rId2" Type="http://schemas.openxmlformats.org/officeDocument/2006/relationships/slideLayout" Target="../slideLayouts/slideLayout7.xml"/><Relationship Id="rId1" Type="http://schemas.openxmlformats.org/officeDocument/2006/relationships/vmlDrawing" Target="../drawings/vmlDrawing19.vml"/><Relationship Id="rId6" Type="http://schemas.openxmlformats.org/officeDocument/2006/relationships/image" Target="../media/image161.wmf"/><Relationship Id="rId5" Type="http://schemas.openxmlformats.org/officeDocument/2006/relationships/oleObject" Target="../embeddings/oleObject81.bin"/><Relationship Id="rId4" Type="http://schemas.openxmlformats.org/officeDocument/2006/relationships/image" Target="../media/image160.wmf"/></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3" Type="http://schemas.openxmlformats.org/officeDocument/2006/relationships/oleObject" Target="../embeddings/oleObject82.bin"/><Relationship Id="rId2" Type="http://schemas.openxmlformats.org/officeDocument/2006/relationships/slideLayout" Target="../slideLayouts/slideLayout7.xml"/><Relationship Id="rId1" Type="http://schemas.openxmlformats.org/officeDocument/2006/relationships/vmlDrawing" Target="../drawings/vmlDrawing20.vml"/><Relationship Id="rId6" Type="http://schemas.openxmlformats.org/officeDocument/2006/relationships/image" Target="../media/image163.wmf"/><Relationship Id="rId5" Type="http://schemas.openxmlformats.org/officeDocument/2006/relationships/oleObject" Target="../embeddings/oleObject83.bin"/><Relationship Id="rId4" Type="http://schemas.openxmlformats.org/officeDocument/2006/relationships/image" Target="../media/image162.wmf"/></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5.xml"/><Relationship Id="rId7"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3.bin"/><Relationship Id="rId5" Type="http://schemas.openxmlformats.org/officeDocument/2006/relationships/image" Target="../media/image9.wmf"/><Relationship Id="rId4" Type="http://schemas.openxmlformats.org/officeDocument/2006/relationships/oleObject" Target="../embeddings/oleObject2.bin"/><Relationship Id="rId9" Type="http://schemas.openxmlformats.org/officeDocument/2006/relationships/image" Target="../media/image10.jpeg"/></Relationships>
</file>

<file path=ppt/slides/_rels/slide230.xml.rels><?xml version="1.0" encoding="UTF-8" standalone="yes"?>
<Relationships xmlns="http://schemas.openxmlformats.org/package/2006/relationships"><Relationship Id="rId8" Type="http://schemas.openxmlformats.org/officeDocument/2006/relationships/image" Target="../media/image166.wmf"/><Relationship Id="rId3" Type="http://schemas.openxmlformats.org/officeDocument/2006/relationships/oleObject" Target="../embeddings/oleObject84.bin"/><Relationship Id="rId7" Type="http://schemas.openxmlformats.org/officeDocument/2006/relationships/oleObject" Target="../embeddings/oleObject86.bin"/><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165.wmf"/><Relationship Id="rId5" Type="http://schemas.openxmlformats.org/officeDocument/2006/relationships/oleObject" Target="../embeddings/oleObject85.bin"/><Relationship Id="rId10" Type="http://schemas.openxmlformats.org/officeDocument/2006/relationships/image" Target="../media/image167.wmf"/><Relationship Id="rId4" Type="http://schemas.openxmlformats.org/officeDocument/2006/relationships/image" Target="../media/image164.wmf"/><Relationship Id="rId9" Type="http://schemas.openxmlformats.org/officeDocument/2006/relationships/oleObject" Target="../embeddings/oleObject87.bin"/></Relationships>
</file>

<file path=ppt/slides/_rels/slide231.xml.rels><?xml version="1.0" encoding="UTF-8" standalone="yes"?>
<Relationships xmlns="http://schemas.openxmlformats.org/package/2006/relationships"><Relationship Id="rId8" Type="http://schemas.openxmlformats.org/officeDocument/2006/relationships/image" Target="../media/image170.wmf"/><Relationship Id="rId13" Type="http://schemas.openxmlformats.org/officeDocument/2006/relationships/oleObject" Target="../embeddings/oleObject93.bin"/><Relationship Id="rId18" Type="http://schemas.openxmlformats.org/officeDocument/2006/relationships/image" Target="../media/image175.wmf"/><Relationship Id="rId26" Type="http://schemas.openxmlformats.org/officeDocument/2006/relationships/image" Target="../media/image179.wmf"/><Relationship Id="rId3" Type="http://schemas.openxmlformats.org/officeDocument/2006/relationships/oleObject" Target="../embeddings/oleObject88.bin"/><Relationship Id="rId21" Type="http://schemas.openxmlformats.org/officeDocument/2006/relationships/oleObject" Target="../embeddings/oleObject97.bin"/><Relationship Id="rId7" Type="http://schemas.openxmlformats.org/officeDocument/2006/relationships/oleObject" Target="../embeddings/oleObject90.bin"/><Relationship Id="rId12" Type="http://schemas.openxmlformats.org/officeDocument/2006/relationships/image" Target="../media/image172.wmf"/><Relationship Id="rId17" Type="http://schemas.openxmlformats.org/officeDocument/2006/relationships/oleObject" Target="../embeddings/oleObject95.bin"/><Relationship Id="rId25" Type="http://schemas.openxmlformats.org/officeDocument/2006/relationships/oleObject" Target="../embeddings/oleObject99.bin"/><Relationship Id="rId2" Type="http://schemas.openxmlformats.org/officeDocument/2006/relationships/slideLayout" Target="../slideLayouts/slideLayout7.xml"/><Relationship Id="rId16" Type="http://schemas.openxmlformats.org/officeDocument/2006/relationships/image" Target="../media/image174.wmf"/><Relationship Id="rId20" Type="http://schemas.openxmlformats.org/officeDocument/2006/relationships/image" Target="../media/image176.wmf"/><Relationship Id="rId1" Type="http://schemas.openxmlformats.org/officeDocument/2006/relationships/vmlDrawing" Target="../drawings/vmlDrawing22.vml"/><Relationship Id="rId6" Type="http://schemas.openxmlformats.org/officeDocument/2006/relationships/image" Target="../media/image169.wmf"/><Relationship Id="rId11" Type="http://schemas.openxmlformats.org/officeDocument/2006/relationships/oleObject" Target="../embeddings/oleObject92.bin"/><Relationship Id="rId24" Type="http://schemas.openxmlformats.org/officeDocument/2006/relationships/image" Target="../media/image178.wmf"/><Relationship Id="rId5" Type="http://schemas.openxmlformats.org/officeDocument/2006/relationships/oleObject" Target="../embeddings/oleObject89.bin"/><Relationship Id="rId15" Type="http://schemas.openxmlformats.org/officeDocument/2006/relationships/oleObject" Target="../embeddings/oleObject94.bin"/><Relationship Id="rId23" Type="http://schemas.openxmlformats.org/officeDocument/2006/relationships/oleObject" Target="../embeddings/oleObject98.bin"/><Relationship Id="rId28" Type="http://schemas.openxmlformats.org/officeDocument/2006/relationships/image" Target="../media/image180.wmf"/><Relationship Id="rId10" Type="http://schemas.openxmlformats.org/officeDocument/2006/relationships/image" Target="../media/image171.wmf"/><Relationship Id="rId19" Type="http://schemas.openxmlformats.org/officeDocument/2006/relationships/oleObject" Target="../embeddings/oleObject96.bin"/><Relationship Id="rId4" Type="http://schemas.openxmlformats.org/officeDocument/2006/relationships/image" Target="../media/image168.wmf"/><Relationship Id="rId9" Type="http://schemas.openxmlformats.org/officeDocument/2006/relationships/oleObject" Target="../embeddings/oleObject91.bin"/><Relationship Id="rId14" Type="http://schemas.openxmlformats.org/officeDocument/2006/relationships/image" Target="../media/image173.wmf"/><Relationship Id="rId22" Type="http://schemas.openxmlformats.org/officeDocument/2006/relationships/image" Target="../media/image177.wmf"/><Relationship Id="rId27" Type="http://schemas.openxmlformats.org/officeDocument/2006/relationships/oleObject" Target="../embeddings/oleObject100.bin"/></Relationships>
</file>

<file path=ppt/slides/_rels/slide232.xml.rels><?xml version="1.0" encoding="UTF-8" standalone="yes"?>
<Relationships xmlns="http://schemas.openxmlformats.org/package/2006/relationships"><Relationship Id="rId8" Type="http://schemas.openxmlformats.org/officeDocument/2006/relationships/image" Target="../media/image182.wmf"/><Relationship Id="rId3" Type="http://schemas.openxmlformats.org/officeDocument/2006/relationships/oleObject" Target="../embeddings/oleObject101.bin"/><Relationship Id="rId7" Type="http://schemas.openxmlformats.org/officeDocument/2006/relationships/oleObject" Target="../embeddings/oleObject103.bin"/><Relationship Id="rId2" Type="http://schemas.openxmlformats.org/officeDocument/2006/relationships/slideLayout" Target="../slideLayouts/slideLayout7.xml"/><Relationship Id="rId1" Type="http://schemas.openxmlformats.org/officeDocument/2006/relationships/vmlDrawing" Target="../drawings/vmlDrawing23.vml"/><Relationship Id="rId6" Type="http://schemas.openxmlformats.org/officeDocument/2006/relationships/image" Target="../media/image181.wmf"/><Relationship Id="rId5" Type="http://schemas.openxmlformats.org/officeDocument/2006/relationships/oleObject" Target="../embeddings/oleObject102.bin"/><Relationship Id="rId4" Type="http://schemas.openxmlformats.org/officeDocument/2006/relationships/image" Target="../media/image164.wmf"/></Relationships>
</file>

<file path=ppt/slides/_rels/slide233.xml.rels><?xml version="1.0" encoding="UTF-8" standalone="yes"?>
<Relationships xmlns="http://schemas.openxmlformats.org/package/2006/relationships"><Relationship Id="rId8" Type="http://schemas.openxmlformats.org/officeDocument/2006/relationships/image" Target="../media/image185.wmf"/><Relationship Id="rId13" Type="http://schemas.openxmlformats.org/officeDocument/2006/relationships/oleObject" Target="../embeddings/oleObject109.bin"/><Relationship Id="rId3" Type="http://schemas.openxmlformats.org/officeDocument/2006/relationships/oleObject" Target="../embeddings/oleObject104.bin"/><Relationship Id="rId7" Type="http://schemas.openxmlformats.org/officeDocument/2006/relationships/oleObject" Target="../embeddings/oleObject106.bin"/><Relationship Id="rId12" Type="http://schemas.openxmlformats.org/officeDocument/2006/relationships/image" Target="../media/image187.wmf"/><Relationship Id="rId2" Type="http://schemas.openxmlformats.org/officeDocument/2006/relationships/slideLayout" Target="../slideLayouts/slideLayout7.xml"/><Relationship Id="rId16" Type="http://schemas.openxmlformats.org/officeDocument/2006/relationships/image" Target="../media/image189.wmf"/><Relationship Id="rId1" Type="http://schemas.openxmlformats.org/officeDocument/2006/relationships/vmlDrawing" Target="../drawings/vmlDrawing24.vml"/><Relationship Id="rId6" Type="http://schemas.openxmlformats.org/officeDocument/2006/relationships/image" Target="../media/image184.wmf"/><Relationship Id="rId11" Type="http://schemas.openxmlformats.org/officeDocument/2006/relationships/oleObject" Target="../embeddings/oleObject108.bin"/><Relationship Id="rId5" Type="http://schemas.openxmlformats.org/officeDocument/2006/relationships/oleObject" Target="../embeddings/oleObject105.bin"/><Relationship Id="rId15" Type="http://schemas.openxmlformats.org/officeDocument/2006/relationships/oleObject" Target="../embeddings/oleObject110.bin"/><Relationship Id="rId10" Type="http://schemas.openxmlformats.org/officeDocument/2006/relationships/image" Target="../media/image186.wmf"/><Relationship Id="rId4" Type="http://schemas.openxmlformats.org/officeDocument/2006/relationships/image" Target="../media/image183.wmf"/><Relationship Id="rId9" Type="http://schemas.openxmlformats.org/officeDocument/2006/relationships/oleObject" Target="../embeddings/oleObject107.bin"/><Relationship Id="rId14" Type="http://schemas.openxmlformats.org/officeDocument/2006/relationships/image" Target="../media/image188.wmf"/></Relationships>
</file>

<file path=ppt/slides/_rels/slide234.xml.rels><?xml version="1.0" encoding="UTF-8" standalone="yes"?>
<Relationships xmlns="http://schemas.openxmlformats.org/package/2006/relationships"><Relationship Id="rId8" Type="http://schemas.openxmlformats.org/officeDocument/2006/relationships/image" Target="../media/image190.wmf"/><Relationship Id="rId13" Type="http://schemas.openxmlformats.org/officeDocument/2006/relationships/oleObject" Target="../embeddings/oleObject116.bin"/><Relationship Id="rId3" Type="http://schemas.openxmlformats.org/officeDocument/2006/relationships/oleObject" Target="../embeddings/oleObject111.bin"/><Relationship Id="rId7" Type="http://schemas.openxmlformats.org/officeDocument/2006/relationships/oleObject" Target="../embeddings/oleObject113.bin"/><Relationship Id="rId12" Type="http://schemas.openxmlformats.org/officeDocument/2006/relationships/image" Target="../media/image186.wmf"/><Relationship Id="rId2" Type="http://schemas.openxmlformats.org/officeDocument/2006/relationships/slideLayout" Target="../slideLayouts/slideLayout7.xml"/><Relationship Id="rId16" Type="http://schemas.openxmlformats.org/officeDocument/2006/relationships/image" Target="../media/image192.wmf"/><Relationship Id="rId1" Type="http://schemas.openxmlformats.org/officeDocument/2006/relationships/vmlDrawing" Target="../drawings/vmlDrawing25.vml"/><Relationship Id="rId6" Type="http://schemas.openxmlformats.org/officeDocument/2006/relationships/image" Target="../media/image183.wmf"/><Relationship Id="rId11" Type="http://schemas.openxmlformats.org/officeDocument/2006/relationships/oleObject" Target="../embeddings/oleObject115.bin"/><Relationship Id="rId5" Type="http://schemas.openxmlformats.org/officeDocument/2006/relationships/oleObject" Target="../embeddings/oleObject112.bin"/><Relationship Id="rId15" Type="http://schemas.openxmlformats.org/officeDocument/2006/relationships/oleObject" Target="../embeddings/oleObject117.bin"/><Relationship Id="rId10" Type="http://schemas.openxmlformats.org/officeDocument/2006/relationships/image" Target="../media/image185.wmf"/><Relationship Id="rId4" Type="http://schemas.openxmlformats.org/officeDocument/2006/relationships/image" Target="../media/image189.wmf"/><Relationship Id="rId9" Type="http://schemas.openxmlformats.org/officeDocument/2006/relationships/oleObject" Target="../embeddings/oleObject114.bin"/><Relationship Id="rId14" Type="http://schemas.openxmlformats.org/officeDocument/2006/relationships/image" Target="../media/image191.wmf"/></Relationships>
</file>

<file path=ppt/slides/_rels/slide235.xml.rels><?xml version="1.0" encoding="UTF-8" standalone="yes"?>
<Relationships xmlns="http://schemas.openxmlformats.org/package/2006/relationships"><Relationship Id="rId8" Type="http://schemas.openxmlformats.org/officeDocument/2006/relationships/image" Target="../media/image185.wmf"/><Relationship Id="rId13" Type="http://schemas.openxmlformats.org/officeDocument/2006/relationships/oleObject" Target="../embeddings/oleObject123.bin"/><Relationship Id="rId18" Type="http://schemas.openxmlformats.org/officeDocument/2006/relationships/image" Target="../media/image192.wmf"/><Relationship Id="rId3" Type="http://schemas.openxmlformats.org/officeDocument/2006/relationships/oleObject" Target="../embeddings/oleObject118.bin"/><Relationship Id="rId7" Type="http://schemas.openxmlformats.org/officeDocument/2006/relationships/oleObject" Target="../embeddings/oleObject120.bin"/><Relationship Id="rId12" Type="http://schemas.openxmlformats.org/officeDocument/2006/relationships/image" Target="../media/image194.wmf"/><Relationship Id="rId17" Type="http://schemas.openxmlformats.org/officeDocument/2006/relationships/oleObject" Target="../embeddings/oleObject125.bin"/><Relationship Id="rId2" Type="http://schemas.openxmlformats.org/officeDocument/2006/relationships/slideLayout" Target="../slideLayouts/slideLayout7.xml"/><Relationship Id="rId16" Type="http://schemas.openxmlformats.org/officeDocument/2006/relationships/image" Target="../media/image196.wmf"/><Relationship Id="rId1" Type="http://schemas.openxmlformats.org/officeDocument/2006/relationships/vmlDrawing" Target="../drawings/vmlDrawing26.vml"/><Relationship Id="rId6" Type="http://schemas.openxmlformats.org/officeDocument/2006/relationships/image" Target="../media/image193.wmf"/><Relationship Id="rId11" Type="http://schemas.openxmlformats.org/officeDocument/2006/relationships/oleObject" Target="../embeddings/oleObject122.bin"/><Relationship Id="rId5" Type="http://schemas.openxmlformats.org/officeDocument/2006/relationships/oleObject" Target="../embeddings/oleObject119.bin"/><Relationship Id="rId15" Type="http://schemas.openxmlformats.org/officeDocument/2006/relationships/oleObject" Target="../embeddings/oleObject124.bin"/><Relationship Id="rId10" Type="http://schemas.openxmlformats.org/officeDocument/2006/relationships/image" Target="../media/image186.wmf"/><Relationship Id="rId4" Type="http://schemas.openxmlformats.org/officeDocument/2006/relationships/image" Target="../media/image183.wmf"/><Relationship Id="rId9" Type="http://schemas.openxmlformats.org/officeDocument/2006/relationships/oleObject" Target="../embeddings/oleObject121.bin"/><Relationship Id="rId14" Type="http://schemas.openxmlformats.org/officeDocument/2006/relationships/image" Target="../media/image195.wmf"/></Relationships>
</file>

<file path=ppt/slides/_rels/slide236.xml.rels><?xml version="1.0" encoding="UTF-8" standalone="yes"?>
<Relationships xmlns="http://schemas.openxmlformats.org/package/2006/relationships"><Relationship Id="rId8" Type="http://schemas.openxmlformats.org/officeDocument/2006/relationships/image" Target="../media/image185.wmf"/><Relationship Id="rId13" Type="http://schemas.openxmlformats.org/officeDocument/2006/relationships/oleObject" Target="../embeddings/oleObject131.bin"/><Relationship Id="rId18" Type="http://schemas.openxmlformats.org/officeDocument/2006/relationships/image" Target="../media/image192.wmf"/><Relationship Id="rId3" Type="http://schemas.openxmlformats.org/officeDocument/2006/relationships/oleObject" Target="../embeddings/oleObject126.bin"/><Relationship Id="rId7" Type="http://schemas.openxmlformats.org/officeDocument/2006/relationships/oleObject" Target="../embeddings/oleObject128.bin"/><Relationship Id="rId12" Type="http://schemas.openxmlformats.org/officeDocument/2006/relationships/image" Target="../media/image195.wmf"/><Relationship Id="rId17" Type="http://schemas.openxmlformats.org/officeDocument/2006/relationships/oleObject" Target="../embeddings/oleObject133.bin"/><Relationship Id="rId2" Type="http://schemas.openxmlformats.org/officeDocument/2006/relationships/slideLayout" Target="../slideLayouts/slideLayout7.xml"/><Relationship Id="rId16" Type="http://schemas.openxmlformats.org/officeDocument/2006/relationships/image" Target="../media/image198.wmf"/><Relationship Id="rId1" Type="http://schemas.openxmlformats.org/officeDocument/2006/relationships/vmlDrawing" Target="../drawings/vmlDrawing27.vml"/><Relationship Id="rId6" Type="http://schemas.openxmlformats.org/officeDocument/2006/relationships/image" Target="../media/image193.wmf"/><Relationship Id="rId11" Type="http://schemas.openxmlformats.org/officeDocument/2006/relationships/oleObject" Target="../embeddings/oleObject130.bin"/><Relationship Id="rId5" Type="http://schemas.openxmlformats.org/officeDocument/2006/relationships/oleObject" Target="../embeddings/oleObject127.bin"/><Relationship Id="rId15" Type="http://schemas.openxmlformats.org/officeDocument/2006/relationships/oleObject" Target="../embeddings/oleObject132.bin"/><Relationship Id="rId10" Type="http://schemas.openxmlformats.org/officeDocument/2006/relationships/image" Target="../media/image186.wmf"/><Relationship Id="rId4" Type="http://schemas.openxmlformats.org/officeDocument/2006/relationships/image" Target="../media/image183.wmf"/><Relationship Id="rId9" Type="http://schemas.openxmlformats.org/officeDocument/2006/relationships/oleObject" Target="../embeddings/oleObject129.bin"/><Relationship Id="rId14" Type="http://schemas.openxmlformats.org/officeDocument/2006/relationships/image" Target="../media/image197.wmf"/></Relationships>
</file>

<file path=ppt/slides/_rels/slide237.xml.rels><?xml version="1.0" encoding="UTF-8" standalone="yes"?>
<Relationships xmlns="http://schemas.openxmlformats.org/package/2006/relationships"><Relationship Id="rId8" Type="http://schemas.openxmlformats.org/officeDocument/2006/relationships/image" Target="../media/image192.wmf"/><Relationship Id="rId13" Type="http://schemas.openxmlformats.org/officeDocument/2006/relationships/oleObject" Target="../embeddings/oleObject139.bin"/><Relationship Id="rId18" Type="http://schemas.openxmlformats.org/officeDocument/2006/relationships/image" Target="../media/image202.wmf"/><Relationship Id="rId26" Type="http://schemas.openxmlformats.org/officeDocument/2006/relationships/image" Target="../media/image206.wmf"/><Relationship Id="rId3" Type="http://schemas.openxmlformats.org/officeDocument/2006/relationships/oleObject" Target="../embeddings/oleObject134.bin"/><Relationship Id="rId21" Type="http://schemas.openxmlformats.org/officeDocument/2006/relationships/oleObject" Target="../embeddings/oleObject143.bin"/><Relationship Id="rId34" Type="http://schemas.openxmlformats.org/officeDocument/2006/relationships/image" Target="../media/image210.wmf"/><Relationship Id="rId7" Type="http://schemas.openxmlformats.org/officeDocument/2006/relationships/oleObject" Target="../embeddings/oleObject136.bin"/><Relationship Id="rId12" Type="http://schemas.openxmlformats.org/officeDocument/2006/relationships/image" Target="../media/image199.wmf"/><Relationship Id="rId17" Type="http://schemas.openxmlformats.org/officeDocument/2006/relationships/oleObject" Target="../embeddings/oleObject141.bin"/><Relationship Id="rId25" Type="http://schemas.openxmlformats.org/officeDocument/2006/relationships/oleObject" Target="../embeddings/oleObject145.bin"/><Relationship Id="rId33" Type="http://schemas.openxmlformats.org/officeDocument/2006/relationships/oleObject" Target="../embeddings/oleObject149.bin"/><Relationship Id="rId2" Type="http://schemas.openxmlformats.org/officeDocument/2006/relationships/slideLayout" Target="../slideLayouts/slideLayout7.xml"/><Relationship Id="rId16" Type="http://schemas.openxmlformats.org/officeDocument/2006/relationships/image" Target="../media/image201.wmf"/><Relationship Id="rId20" Type="http://schemas.openxmlformats.org/officeDocument/2006/relationships/image" Target="../media/image203.wmf"/><Relationship Id="rId29" Type="http://schemas.openxmlformats.org/officeDocument/2006/relationships/oleObject" Target="../embeddings/oleObject147.bin"/><Relationship Id="rId1" Type="http://schemas.openxmlformats.org/officeDocument/2006/relationships/vmlDrawing" Target="../drawings/vmlDrawing28.vml"/><Relationship Id="rId6" Type="http://schemas.openxmlformats.org/officeDocument/2006/relationships/image" Target="../media/image198.wmf"/><Relationship Id="rId11" Type="http://schemas.openxmlformats.org/officeDocument/2006/relationships/oleObject" Target="../embeddings/oleObject138.bin"/><Relationship Id="rId24" Type="http://schemas.openxmlformats.org/officeDocument/2006/relationships/image" Target="../media/image205.wmf"/><Relationship Id="rId32" Type="http://schemas.openxmlformats.org/officeDocument/2006/relationships/image" Target="../media/image209.wmf"/><Relationship Id="rId5" Type="http://schemas.openxmlformats.org/officeDocument/2006/relationships/oleObject" Target="../embeddings/oleObject135.bin"/><Relationship Id="rId15" Type="http://schemas.openxmlformats.org/officeDocument/2006/relationships/oleObject" Target="../embeddings/oleObject140.bin"/><Relationship Id="rId23" Type="http://schemas.openxmlformats.org/officeDocument/2006/relationships/oleObject" Target="../embeddings/oleObject144.bin"/><Relationship Id="rId28" Type="http://schemas.openxmlformats.org/officeDocument/2006/relationships/image" Target="../media/image207.wmf"/><Relationship Id="rId36" Type="http://schemas.openxmlformats.org/officeDocument/2006/relationships/image" Target="../media/image211.wmf"/><Relationship Id="rId10" Type="http://schemas.openxmlformats.org/officeDocument/2006/relationships/image" Target="../media/image176.wmf"/><Relationship Id="rId19" Type="http://schemas.openxmlformats.org/officeDocument/2006/relationships/oleObject" Target="../embeddings/oleObject142.bin"/><Relationship Id="rId31" Type="http://schemas.openxmlformats.org/officeDocument/2006/relationships/oleObject" Target="../embeddings/oleObject148.bin"/><Relationship Id="rId4" Type="http://schemas.openxmlformats.org/officeDocument/2006/relationships/image" Target="../media/image195.wmf"/><Relationship Id="rId9" Type="http://schemas.openxmlformats.org/officeDocument/2006/relationships/oleObject" Target="../embeddings/oleObject137.bin"/><Relationship Id="rId14" Type="http://schemas.openxmlformats.org/officeDocument/2006/relationships/image" Target="../media/image200.wmf"/><Relationship Id="rId22" Type="http://schemas.openxmlformats.org/officeDocument/2006/relationships/image" Target="../media/image204.wmf"/><Relationship Id="rId27" Type="http://schemas.openxmlformats.org/officeDocument/2006/relationships/oleObject" Target="../embeddings/oleObject146.bin"/><Relationship Id="rId30" Type="http://schemas.openxmlformats.org/officeDocument/2006/relationships/image" Target="../media/image208.wmf"/><Relationship Id="rId35" Type="http://schemas.openxmlformats.org/officeDocument/2006/relationships/oleObject" Target="../embeddings/oleObject150.bin"/></Relationships>
</file>

<file path=ppt/slides/_rels/slide238.xml.rels><?xml version="1.0" encoding="UTF-8" standalone="yes"?>
<Relationships xmlns="http://schemas.openxmlformats.org/package/2006/relationships"><Relationship Id="rId8" Type="http://schemas.openxmlformats.org/officeDocument/2006/relationships/image" Target="../media/image192.wmf"/><Relationship Id="rId13" Type="http://schemas.openxmlformats.org/officeDocument/2006/relationships/oleObject" Target="../embeddings/oleObject156.bin"/><Relationship Id="rId18" Type="http://schemas.openxmlformats.org/officeDocument/2006/relationships/image" Target="../media/image212.wmf"/><Relationship Id="rId26" Type="http://schemas.openxmlformats.org/officeDocument/2006/relationships/image" Target="../media/image216.wmf"/><Relationship Id="rId3" Type="http://schemas.openxmlformats.org/officeDocument/2006/relationships/oleObject" Target="../embeddings/oleObject151.bin"/><Relationship Id="rId21" Type="http://schemas.openxmlformats.org/officeDocument/2006/relationships/oleObject" Target="../embeddings/oleObject160.bin"/><Relationship Id="rId7" Type="http://schemas.openxmlformats.org/officeDocument/2006/relationships/oleObject" Target="../embeddings/oleObject153.bin"/><Relationship Id="rId12" Type="http://schemas.openxmlformats.org/officeDocument/2006/relationships/image" Target="../media/image199.wmf"/><Relationship Id="rId17" Type="http://schemas.openxmlformats.org/officeDocument/2006/relationships/oleObject" Target="../embeddings/oleObject158.bin"/><Relationship Id="rId25" Type="http://schemas.openxmlformats.org/officeDocument/2006/relationships/oleObject" Target="../embeddings/oleObject162.bin"/><Relationship Id="rId2" Type="http://schemas.openxmlformats.org/officeDocument/2006/relationships/slideLayout" Target="../slideLayouts/slideLayout7.xml"/><Relationship Id="rId16" Type="http://schemas.openxmlformats.org/officeDocument/2006/relationships/image" Target="../media/image201.wmf"/><Relationship Id="rId20" Type="http://schemas.openxmlformats.org/officeDocument/2006/relationships/image" Target="../media/image213.wmf"/><Relationship Id="rId1" Type="http://schemas.openxmlformats.org/officeDocument/2006/relationships/vmlDrawing" Target="../drawings/vmlDrawing29.vml"/><Relationship Id="rId6" Type="http://schemas.openxmlformats.org/officeDocument/2006/relationships/image" Target="../media/image198.wmf"/><Relationship Id="rId11" Type="http://schemas.openxmlformats.org/officeDocument/2006/relationships/oleObject" Target="../embeddings/oleObject155.bin"/><Relationship Id="rId24" Type="http://schemas.openxmlformats.org/officeDocument/2006/relationships/image" Target="../media/image215.wmf"/><Relationship Id="rId5" Type="http://schemas.openxmlformats.org/officeDocument/2006/relationships/oleObject" Target="../embeddings/oleObject152.bin"/><Relationship Id="rId15" Type="http://schemas.openxmlformats.org/officeDocument/2006/relationships/oleObject" Target="../embeddings/oleObject157.bin"/><Relationship Id="rId23" Type="http://schemas.openxmlformats.org/officeDocument/2006/relationships/oleObject" Target="../embeddings/oleObject161.bin"/><Relationship Id="rId10" Type="http://schemas.openxmlformats.org/officeDocument/2006/relationships/image" Target="../media/image176.wmf"/><Relationship Id="rId19" Type="http://schemas.openxmlformats.org/officeDocument/2006/relationships/oleObject" Target="../embeddings/oleObject159.bin"/><Relationship Id="rId4" Type="http://schemas.openxmlformats.org/officeDocument/2006/relationships/image" Target="../media/image195.wmf"/><Relationship Id="rId9" Type="http://schemas.openxmlformats.org/officeDocument/2006/relationships/oleObject" Target="../embeddings/oleObject154.bin"/><Relationship Id="rId14" Type="http://schemas.openxmlformats.org/officeDocument/2006/relationships/image" Target="../media/image200.wmf"/><Relationship Id="rId22" Type="http://schemas.openxmlformats.org/officeDocument/2006/relationships/image" Target="../media/image214.wmf"/></Relationships>
</file>

<file path=ppt/slides/_rels/slide239.xml.rels><?xml version="1.0" encoding="UTF-8" standalone="yes"?>
<Relationships xmlns="http://schemas.openxmlformats.org/package/2006/relationships"><Relationship Id="rId3" Type="http://schemas.openxmlformats.org/officeDocument/2006/relationships/oleObject" Target="../embeddings/oleObject163.bin"/><Relationship Id="rId2" Type="http://schemas.openxmlformats.org/officeDocument/2006/relationships/slideLayout" Target="../slideLayouts/slideLayout7.xml"/><Relationship Id="rId1" Type="http://schemas.openxmlformats.org/officeDocument/2006/relationships/vmlDrawing" Target="../drawings/vmlDrawing30.vml"/><Relationship Id="rId6" Type="http://schemas.openxmlformats.org/officeDocument/2006/relationships/image" Target="../media/image218.wmf"/><Relationship Id="rId5" Type="http://schemas.openxmlformats.org/officeDocument/2006/relationships/oleObject" Target="../embeddings/oleObject164.bin"/><Relationship Id="rId4" Type="http://schemas.openxmlformats.org/officeDocument/2006/relationships/image" Target="../media/image217.wmf"/></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3" Type="http://schemas.openxmlformats.org/officeDocument/2006/relationships/oleObject" Target="../embeddings/oleObject165.bin"/><Relationship Id="rId2" Type="http://schemas.openxmlformats.org/officeDocument/2006/relationships/slideLayout" Target="../slideLayouts/slideLayout7.xml"/><Relationship Id="rId1" Type="http://schemas.openxmlformats.org/officeDocument/2006/relationships/vmlDrawing" Target="../drawings/vmlDrawing31.vml"/><Relationship Id="rId6" Type="http://schemas.openxmlformats.org/officeDocument/2006/relationships/image" Target="../media/image220.wmf"/><Relationship Id="rId5" Type="http://schemas.openxmlformats.org/officeDocument/2006/relationships/oleObject" Target="../embeddings/oleObject166.bin"/><Relationship Id="rId4" Type="http://schemas.openxmlformats.org/officeDocument/2006/relationships/image" Target="../media/image219.wmf"/></Relationships>
</file>

<file path=ppt/slides/_rels/slide241.xml.rels><?xml version="1.0" encoding="UTF-8" standalone="yes"?>
<Relationships xmlns="http://schemas.openxmlformats.org/package/2006/relationships"><Relationship Id="rId3" Type="http://schemas.openxmlformats.org/officeDocument/2006/relationships/oleObject" Target="../embeddings/oleObject167.bin"/><Relationship Id="rId7" Type="http://schemas.openxmlformats.org/officeDocument/2006/relationships/oleObject" Target="../embeddings/oleObject169.bin"/><Relationship Id="rId2" Type="http://schemas.openxmlformats.org/officeDocument/2006/relationships/slideLayout" Target="../slideLayouts/slideLayout7.xml"/><Relationship Id="rId1" Type="http://schemas.openxmlformats.org/officeDocument/2006/relationships/vmlDrawing" Target="../drawings/vmlDrawing32.vml"/><Relationship Id="rId6" Type="http://schemas.openxmlformats.org/officeDocument/2006/relationships/image" Target="../media/image222.wmf"/><Relationship Id="rId5" Type="http://schemas.openxmlformats.org/officeDocument/2006/relationships/oleObject" Target="../embeddings/oleObject168.bin"/><Relationship Id="rId4" Type="http://schemas.openxmlformats.org/officeDocument/2006/relationships/image" Target="../media/image221.wmf"/></Relationships>
</file>

<file path=ppt/slides/_rels/slide242.xml.rels><?xml version="1.0" encoding="UTF-8" standalone="yes"?>
<Relationships xmlns="http://schemas.openxmlformats.org/package/2006/relationships"><Relationship Id="rId8" Type="http://schemas.openxmlformats.org/officeDocument/2006/relationships/image" Target="../media/image225.wmf"/><Relationship Id="rId3" Type="http://schemas.openxmlformats.org/officeDocument/2006/relationships/oleObject" Target="../embeddings/oleObject170.bin"/><Relationship Id="rId7" Type="http://schemas.openxmlformats.org/officeDocument/2006/relationships/oleObject" Target="../embeddings/oleObject172.bin"/><Relationship Id="rId12" Type="http://schemas.openxmlformats.org/officeDocument/2006/relationships/image" Target="../media/image227.wmf"/><Relationship Id="rId2" Type="http://schemas.openxmlformats.org/officeDocument/2006/relationships/slideLayout" Target="../slideLayouts/slideLayout7.xml"/><Relationship Id="rId1" Type="http://schemas.openxmlformats.org/officeDocument/2006/relationships/vmlDrawing" Target="../drawings/vmlDrawing33.vml"/><Relationship Id="rId6" Type="http://schemas.openxmlformats.org/officeDocument/2006/relationships/image" Target="../media/image224.wmf"/><Relationship Id="rId11" Type="http://schemas.openxmlformats.org/officeDocument/2006/relationships/oleObject" Target="../embeddings/oleObject174.bin"/><Relationship Id="rId5" Type="http://schemas.openxmlformats.org/officeDocument/2006/relationships/oleObject" Target="../embeddings/oleObject171.bin"/><Relationship Id="rId10" Type="http://schemas.openxmlformats.org/officeDocument/2006/relationships/image" Target="../media/image226.wmf"/><Relationship Id="rId4" Type="http://schemas.openxmlformats.org/officeDocument/2006/relationships/image" Target="../media/image223.wmf"/><Relationship Id="rId9" Type="http://schemas.openxmlformats.org/officeDocument/2006/relationships/oleObject" Target="../embeddings/oleObject173.bin"/></Relationships>
</file>

<file path=ppt/slides/_rels/slide243.xml.rels><?xml version="1.0" encoding="UTF-8" standalone="yes"?>
<Relationships xmlns="http://schemas.openxmlformats.org/package/2006/relationships"><Relationship Id="rId8" Type="http://schemas.openxmlformats.org/officeDocument/2006/relationships/image" Target="../media/image230.wmf"/><Relationship Id="rId13" Type="http://schemas.openxmlformats.org/officeDocument/2006/relationships/oleObject" Target="../embeddings/oleObject180.bin"/><Relationship Id="rId18" Type="http://schemas.openxmlformats.org/officeDocument/2006/relationships/image" Target="../media/image235.wmf"/><Relationship Id="rId26" Type="http://schemas.openxmlformats.org/officeDocument/2006/relationships/image" Target="../media/image239.wmf"/><Relationship Id="rId3" Type="http://schemas.openxmlformats.org/officeDocument/2006/relationships/oleObject" Target="../embeddings/oleObject175.bin"/><Relationship Id="rId21" Type="http://schemas.openxmlformats.org/officeDocument/2006/relationships/oleObject" Target="../embeddings/oleObject184.bin"/><Relationship Id="rId7" Type="http://schemas.openxmlformats.org/officeDocument/2006/relationships/oleObject" Target="../embeddings/oleObject177.bin"/><Relationship Id="rId12" Type="http://schemas.openxmlformats.org/officeDocument/2006/relationships/image" Target="../media/image232.wmf"/><Relationship Id="rId17" Type="http://schemas.openxmlformats.org/officeDocument/2006/relationships/oleObject" Target="../embeddings/oleObject182.bin"/><Relationship Id="rId25" Type="http://schemas.openxmlformats.org/officeDocument/2006/relationships/oleObject" Target="../embeddings/oleObject186.bin"/><Relationship Id="rId2" Type="http://schemas.openxmlformats.org/officeDocument/2006/relationships/slideLayout" Target="../slideLayouts/slideLayout7.xml"/><Relationship Id="rId16" Type="http://schemas.openxmlformats.org/officeDocument/2006/relationships/image" Target="../media/image234.wmf"/><Relationship Id="rId20" Type="http://schemas.openxmlformats.org/officeDocument/2006/relationships/image" Target="../media/image236.wmf"/><Relationship Id="rId29" Type="http://schemas.openxmlformats.org/officeDocument/2006/relationships/oleObject" Target="../embeddings/oleObject188.bin"/><Relationship Id="rId1" Type="http://schemas.openxmlformats.org/officeDocument/2006/relationships/vmlDrawing" Target="../drawings/vmlDrawing34.vml"/><Relationship Id="rId6" Type="http://schemas.openxmlformats.org/officeDocument/2006/relationships/image" Target="../media/image229.wmf"/><Relationship Id="rId11" Type="http://schemas.openxmlformats.org/officeDocument/2006/relationships/oleObject" Target="../embeddings/oleObject179.bin"/><Relationship Id="rId24" Type="http://schemas.openxmlformats.org/officeDocument/2006/relationships/image" Target="../media/image238.wmf"/><Relationship Id="rId5" Type="http://schemas.openxmlformats.org/officeDocument/2006/relationships/oleObject" Target="../embeddings/oleObject176.bin"/><Relationship Id="rId15" Type="http://schemas.openxmlformats.org/officeDocument/2006/relationships/oleObject" Target="../embeddings/oleObject181.bin"/><Relationship Id="rId23" Type="http://schemas.openxmlformats.org/officeDocument/2006/relationships/oleObject" Target="../embeddings/oleObject185.bin"/><Relationship Id="rId28" Type="http://schemas.openxmlformats.org/officeDocument/2006/relationships/image" Target="../media/image240.wmf"/><Relationship Id="rId10" Type="http://schemas.openxmlformats.org/officeDocument/2006/relationships/image" Target="../media/image231.wmf"/><Relationship Id="rId19" Type="http://schemas.openxmlformats.org/officeDocument/2006/relationships/oleObject" Target="../embeddings/oleObject183.bin"/><Relationship Id="rId4" Type="http://schemas.openxmlformats.org/officeDocument/2006/relationships/image" Target="../media/image228.wmf"/><Relationship Id="rId9" Type="http://schemas.openxmlformats.org/officeDocument/2006/relationships/oleObject" Target="../embeddings/oleObject178.bin"/><Relationship Id="rId14" Type="http://schemas.openxmlformats.org/officeDocument/2006/relationships/image" Target="../media/image233.wmf"/><Relationship Id="rId22" Type="http://schemas.openxmlformats.org/officeDocument/2006/relationships/image" Target="../media/image237.wmf"/><Relationship Id="rId27" Type="http://schemas.openxmlformats.org/officeDocument/2006/relationships/oleObject" Target="../embeddings/oleObject187.bin"/><Relationship Id="rId30" Type="http://schemas.openxmlformats.org/officeDocument/2006/relationships/image" Target="../media/image241.wmf"/></Relationships>
</file>

<file path=ppt/slides/_rels/slide244.xml.rels><?xml version="1.0" encoding="UTF-8" standalone="yes"?>
<Relationships xmlns="http://schemas.openxmlformats.org/package/2006/relationships"><Relationship Id="rId3" Type="http://schemas.openxmlformats.org/officeDocument/2006/relationships/oleObject" Target="../embeddings/oleObject189.bin"/><Relationship Id="rId2" Type="http://schemas.openxmlformats.org/officeDocument/2006/relationships/slideLayout" Target="../slideLayouts/slideLayout7.xml"/><Relationship Id="rId1" Type="http://schemas.openxmlformats.org/officeDocument/2006/relationships/vmlDrawing" Target="../drawings/vmlDrawing35.vml"/><Relationship Id="rId4" Type="http://schemas.openxmlformats.org/officeDocument/2006/relationships/image" Target="../media/image242.wmf"/></Relationships>
</file>

<file path=ppt/slides/_rels/slide245.xml.rels><?xml version="1.0" encoding="UTF-8" standalone="yes"?>
<Relationships xmlns="http://schemas.openxmlformats.org/package/2006/relationships"><Relationship Id="rId3" Type="http://schemas.openxmlformats.org/officeDocument/2006/relationships/oleObject" Target="../embeddings/oleObject190.bin"/><Relationship Id="rId2" Type="http://schemas.openxmlformats.org/officeDocument/2006/relationships/slideLayout" Target="../slideLayouts/slideLayout7.xml"/><Relationship Id="rId1" Type="http://schemas.openxmlformats.org/officeDocument/2006/relationships/vmlDrawing" Target="../drawings/vmlDrawing36.vml"/><Relationship Id="rId4" Type="http://schemas.openxmlformats.org/officeDocument/2006/relationships/image" Target="../media/image242.wmf"/></Relationships>
</file>

<file path=ppt/slides/_rels/slide246.xml.rels><?xml version="1.0" encoding="UTF-8" standalone="yes"?>
<Relationships xmlns="http://schemas.openxmlformats.org/package/2006/relationships"><Relationship Id="rId3" Type="http://schemas.openxmlformats.org/officeDocument/2006/relationships/oleObject" Target="../embeddings/oleObject191.bin"/><Relationship Id="rId2" Type="http://schemas.openxmlformats.org/officeDocument/2006/relationships/slideLayout" Target="../slideLayouts/slideLayout7.xml"/><Relationship Id="rId1" Type="http://schemas.openxmlformats.org/officeDocument/2006/relationships/vmlDrawing" Target="../drawings/vmlDrawing37.vml"/><Relationship Id="rId4" Type="http://schemas.openxmlformats.org/officeDocument/2006/relationships/image" Target="../media/image242.wmf"/></Relationships>
</file>

<file path=ppt/slides/_rels/slide247.xml.rels><?xml version="1.0" encoding="UTF-8" standalone="yes"?>
<Relationships xmlns="http://schemas.openxmlformats.org/package/2006/relationships"><Relationship Id="rId3" Type="http://schemas.openxmlformats.org/officeDocument/2006/relationships/oleObject" Target="../embeddings/oleObject192.bin"/><Relationship Id="rId2" Type="http://schemas.openxmlformats.org/officeDocument/2006/relationships/slideLayout" Target="../slideLayouts/slideLayout7.xml"/><Relationship Id="rId1" Type="http://schemas.openxmlformats.org/officeDocument/2006/relationships/vmlDrawing" Target="../drawings/vmlDrawing38.vml"/><Relationship Id="rId4" Type="http://schemas.openxmlformats.org/officeDocument/2006/relationships/image" Target="../media/image242.wmf"/></Relationships>
</file>

<file path=ppt/slides/_rels/slide248.xml.rels><?xml version="1.0" encoding="UTF-8" standalone="yes"?>
<Relationships xmlns="http://schemas.openxmlformats.org/package/2006/relationships"><Relationship Id="rId3" Type="http://schemas.openxmlformats.org/officeDocument/2006/relationships/oleObject" Target="../embeddings/oleObject193.bin"/><Relationship Id="rId2" Type="http://schemas.openxmlformats.org/officeDocument/2006/relationships/slideLayout" Target="../slideLayouts/slideLayout7.xml"/><Relationship Id="rId1" Type="http://schemas.openxmlformats.org/officeDocument/2006/relationships/vmlDrawing" Target="../drawings/vmlDrawing39.vml"/><Relationship Id="rId4" Type="http://schemas.openxmlformats.org/officeDocument/2006/relationships/image" Target="../media/image242.wmf"/></Relationships>
</file>

<file path=ppt/slides/_rels/slide249.xml.rels><?xml version="1.0" encoding="UTF-8" standalone="yes"?>
<Relationships xmlns="http://schemas.openxmlformats.org/package/2006/relationships"><Relationship Id="rId3" Type="http://schemas.openxmlformats.org/officeDocument/2006/relationships/oleObject" Target="../embeddings/oleObject194.bin"/><Relationship Id="rId2" Type="http://schemas.openxmlformats.org/officeDocument/2006/relationships/slideLayout" Target="../slideLayouts/slideLayout7.xml"/><Relationship Id="rId1" Type="http://schemas.openxmlformats.org/officeDocument/2006/relationships/vmlDrawing" Target="../drawings/vmlDrawing40.vml"/><Relationship Id="rId4" Type="http://schemas.openxmlformats.org/officeDocument/2006/relationships/image" Target="../media/image242.wmf"/></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oleObject" Target="../embeddings/oleObject195.bin"/><Relationship Id="rId2" Type="http://schemas.openxmlformats.org/officeDocument/2006/relationships/slideLayout" Target="../slideLayouts/slideLayout7.xml"/><Relationship Id="rId1" Type="http://schemas.openxmlformats.org/officeDocument/2006/relationships/vmlDrawing" Target="../drawings/vmlDrawing41.vml"/><Relationship Id="rId4" Type="http://schemas.openxmlformats.org/officeDocument/2006/relationships/image" Target="../media/image242.wmf"/></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7.xml"/><Relationship Id="rId1" Type="http://schemas.openxmlformats.org/officeDocument/2006/relationships/vmlDrawing" Target="../drawings/vmlDrawing42.vml"/><Relationship Id="rId5" Type="http://schemas.openxmlformats.org/officeDocument/2006/relationships/image" Target="../media/image243.png"/><Relationship Id="rId4" Type="http://schemas.openxmlformats.org/officeDocument/2006/relationships/oleObject" Target="../embeddings/oleObject196.bin"/></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slide" Target="slide59.xml"/><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image" Target="../media/image12.w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11.wmf"/></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wmf"/></Relationships>
</file>

<file path=ppt/slides/_rels/slide6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w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5.xml"/><Relationship Id="rId1" Type="http://schemas.openxmlformats.org/officeDocument/2006/relationships/slideLayout" Target="../slideLayouts/slideLayout7.xml"/><Relationship Id="rId4" Type="http://schemas.openxmlformats.org/officeDocument/2006/relationships/slide" Target="slide192.xml"/></Relationships>
</file>

<file path=ppt/slides/_rels/slide8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6.xml"/><Relationship Id="rId1" Type="http://schemas.openxmlformats.org/officeDocument/2006/relationships/slideLayout" Target="../slideLayouts/slideLayout7.xml"/><Relationship Id="rId4" Type="http://schemas.openxmlformats.org/officeDocument/2006/relationships/image" Target="../media/image13.jpeg"/></Relationships>
</file>

<file path=ppt/slides/_rels/slide8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7.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8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8.png"/></Relationships>
</file>

<file path=ppt/slides/_rels/slide8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8.png"/></Relationships>
</file>

<file path=ppt/slides/_rels/slide88.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6.png"/><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_rels/slide9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_rels/slide9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3505200" y="2057400"/>
            <a:ext cx="6781800" cy="1066800"/>
          </a:xfrm>
        </p:spPr>
        <p:txBody>
          <a:bodyPr/>
          <a:lstStyle/>
          <a:p>
            <a:pPr eaLnBrk="1" hangingPunct="1"/>
            <a:r>
              <a:rPr lang="en-US" altLang="en-US">
                <a:latin typeface="Comic Sans MS" pitchFamily="66" charset="0"/>
              </a:rPr>
              <a:t>Algebra</a:t>
            </a:r>
            <a:endParaRPr lang="en-US" altLang="en-US"/>
          </a:p>
        </p:txBody>
      </p:sp>
      <p:sp>
        <p:nvSpPr>
          <p:cNvPr id="2051" name="Rectangle 3"/>
          <p:cNvSpPr>
            <a:spLocks noGrp="1" noChangeArrowheads="1"/>
          </p:cNvSpPr>
          <p:nvPr>
            <p:ph type="subTitle" idx="1"/>
          </p:nvPr>
        </p:nvSpPr>
        <p:spPr>
          <a:xfrm>
            <a:off x="5767388" y="3200400"/>
            <a:ext cx="2462212" cy="762000"/>
          </a:xfrm>
        </p:spPr>
        <p:txBody>
          <a:bodyPr/>
          <a:lstStyle/>
          <a:p>
            <a:pPr eaLnBrk="1" hangingPunct="1"/>
            <a:r>
              <a:rPr lang="en-US" altLang="en-US" sz="2400" b="1">
                <a:solidFill>
                  <a:schemeClr val="tx2"/>
                </a:solidFill>
              </a:rPr>
              <a:t>Jeff Edmonds </a:t>
            </a:r>
          </a:p>
          <a:p>
            <a:pPr eaLnBrk="1" hangingPunct="1"/>
            <a:r>
              <a:rPr lang="en-US" altLang="en-US" sz="2400" b="1">
                <a:solidFill>
                  <a:schemeClr val="tx2"/>
                </a:solidFill>
              </a:rPr>
              <a:t>York University</a:t>
            </a:r>
            <a:endParaRPr lang="en-US" altLang="en-US"/>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143" name="Equation" r:id="rId3" imgW="114151" imgH="215619" progId="Equation.3">
                  <p:embed/>
                </p:oleObj>
              </mc:Choice>
              <mc:Fallback>
                <p:oleObj name="Equation" r:id="rId3" imgW="114151" imgH="215619" progId="Equation.3">
                  <p:embed/>
                  <p:pic>
                    <p:nvPicPr>
                      <p:cNvPr id="0"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53" name="Text Box 5"/>
          <p:cNvSpPr txBox="1">
            <a:spLocks noChangeArrowheads="1"/>
          </p:cNvSpPr>
          <p:nvPr/>
        </p:nvSpPr>
        <p:spPr bwMode="auto">
          <a:xfrm>
            <a:off x="7162800" y="6397625"/>
            <a:ext cx="2276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2400" b="1">
                <a:solidFill>
                  <a:schemeClr val="accent2"/>
                </a:solidFill>
                <a:latin typeface="Comic Sans MS" pitchFamily="66" charset="0"/>
              </a:rPr>
              <a:t>COSC 6111</a:t>
            </a:r>
            <a:endParaRPr lang="en-US" altLang="en-US" sz="2400">
              <a:solidFill>
                <a:schemeClr val="accent2"/>
              </a:solidFill>
              <a:latin typeface="Arial Rounded MT Bold" pitchFamily="34" charset="0"/>
            </a:endParaRPr>
          </a:p>
        </p:txBody>
      </p:sp>
      <p:sp>
        <p:nvSpPr>
          <p:cNvPr id="2054" name="Text Box 9"/>
          <p:cNvSpPr txBox="1">
            <a:spLocks noChangeArrowheads="1"/>
          </p:cNvSpPr>
          <p:nvPr/>
        </p:nvSpPr>
        <p:spPr bwMode="auto">
          <a:xfrm>
            <a:off x="187325" y="-5417"/>
            <a:ext cx="4808689" cy="6863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 typeface="Arial" charset="0"/>
              <a:buChar char="•"/>
            </a:pPr>
            <a:r>
              <a:rPr lang="en-US" altLang="en-US" sz="2000" dirty="0">
                <a:hlinkClick r:id="rId5" action="ppaction://hlinksldjump"/>
              </a:rPr>
              <a:t>Fields</a:t>
            </a:r>
            <a:endParaRPr lang="en-US" altLang="en-US" sz="2000" dirty="0"/>
          </a:p>
          <a:p>
            <a:pPr lvl="1" eaLnBrk="1" hangingPunct="1">
              <a:buFont typeface="Arial" charset="0"/>
              <a:buChar char="•"/>
            </a:pPr>
            <a:r>
              <a:rPr lang="en-US" altLang="en-US" sz="2000" dirty="0">
                <a:hlinkClick r:id="rId6" action="ppaction://hlinksldjump"/>
              </a:rPr>
              <a:t>Mod p</a:t>
            </a:r>
            <a:endParaRPr lang="en-US" altLang="en-US" sz="2000" dirty="0"/>
          </a:p>
          <a:p>
            <a:pPr lvl="1" eaLnBrk="1" hangingPunct="1">
              <a:buFont typeface="Arial" charset="0"/>
              <a:buChar char="•"/>
            </a:pPr>
            <a:r>
              <a:rPr lang="en-US" altLang="en-US" sz="2000" dirty="0">
                <a:hlinkClick r:id="rId7" action="ppaction://hlinksldjump"/>
              </a:rPr>
              <a:t>GCD</a:t>
            </a:r>
            <a:endParaRPr lang="en-US" altLang="en-US" sz="2000" dirty="0"/>
          </a:p>
          <a:p>
            <a:pPr lvl="1" eaLnBrk="1" hangingPunct="1">
              <a:buFont typeface="Arial" charset="0"/>
              <a:buChar char="•"/>
            </a:pPr>
            <a:r>
              <a:rPr lang="en-US" altLang="en-US" sz="2000" dirty="0">
                <a:hlinkClick r:id="rId8" action="ppaction://hlinksldjump"/>
              </a:rPr>
              <a:t>Powers mod p</a:t>
            </a:r>
            <a:endParaRPr lang="en-US" altLang="en-US" sz="2000" dirty="0"/>
          </a:p>
          <a:p>
            <a:pPr lvl="1" eaLnBrk="1" hangingPunct="1">
              <a:buFont typeface="Arial" charset="0"/>
              <a:buChar char="•"/>
            </a:pPr>
            <a:r>
              <a:rPr lang="en-CA" altLang="en-US" sz="2000" dirty="0">
                <a:hlinkClick r:id="rId9" action="ppaction://hlinksldjump"/>
              </a:rPr>
              <a:t>Fermat, Roots of Unity, &amp; Generators</a:t>
            </a:r>
            <a:endParaRPr lang="en-CA" altLang="en-US" sz="2000" dirty="0"/>
          </a:p>
          <a:p>
            <a:pPr lvl="1" eaLnBrk="1" hangingPunct="1">
              <a:buFont typeface="Arial" charset="0"/>
              <a:buChar char="•"/>
            </a:pPr>
            <a:r>
              <a:rPr lang="en-US" altLang="en-US" sz="2000" dirty="0">
                <a:hlinkClick r:id="rId10" action="ppaction://hlinksldjump"/>
              </a:rPr>
              <a:t>Z mod p </a:t>
            </a:r>
            <a:r>
              <a:rPr lang="en-US" altLang="en-US" sz="2000" dirty="0" err="1">
                <a:hlinkClick r:id="rId10" action="ppaction://hlinksldjump"/>
              </a:rPr>
              <a:t>vs</a:t>
            </a:r>
            <a:r>
              <a:rPr lang="en-US" altLang="en-US" sz="2000" dirty="0">
                <a:hlinkClick r:id="rId10" action="ppaction://hlinksldjump"/>
              </a:rPr>
              <a:t> Complex Numbers</a:t>
            </a:r>
            <a:endParaRPr lang="en-US" altLang="en-US" sz="2000" dirty="0"/>
          </a:p>
          <a:p>
            <a:pPr lvl="1" eaLnBrk="1" hangingPunct="1">
              <a:buFont typeface="Arial" charset="0"/>
              <a:buChar char="•"/>
            </a:pPr>
            <a:r>
              <a:rPr lang="en-CA" altLang="en-US" sz="2000" dirty="0">
                <a:hlinkClick r:id="rId11" action="ppaction://hlinksldjump"/>
              </a:rPr>
              <a:t>Cryptography</a:t>
            </a:r>
            <a:endParaRPr lang="en-CA" altLang="en-US" sz="2000" dirty="0"/>
          </a:p>
          <a:p>
            <a:pPr lvl="1" eaLnBrk="1" hangingPunct="1">
              <a:buFont typeface="Arial" charset="0"/>
              <a:buChar char="•"/>
            </a:pPr>
            <a:r>
              <a:rPr lang="en-CA" altLang="en-US" sz="2000" dirty="0">
                <a:hlinkClick r:id="rId12" action="ppaction://hlinksldjump"/>
              </a:rPr>
              <a:t>Other Finite Fields</a:t>
            </a:r>
            <a:endParaRPr lang="en-CA" altLang="en-US" sz="2000" dirty="0"/>
          </a:p>
          <a:p>
            <a:pPr eaLnBrk="1" hangingPunct="1">
              <a:buFont typeface="Arial" charset="0"/>
              <a:buChar char="•"/>
            </a:pPr>
            <a:r>
              <a:rPr lang="en-CA" altLang="en-US" sz="2000" dirty="0">
                <a:hlinkClick r:id="rId13" action="ppaction://hlinksldjump"/>
              </a:rPr>
              <a:t>Vector Spaces</a:t>
            </a:r>
            <a:endParaRPr lang="en-CA" altLang="en-US" sz="2000" dirty="0"/>
          </a:p>
          <a:p>
            <a:pPr lvl="1" eaLnBrk="1" hangingPunct="1">
              <a:buFont typeface="Arial" charset="0"/>
              <a:buChar char="•"/>
            </a:pPr>
            <a:r>
              <a:rPr lang="en-CA" altLang="en-US" sz="2000" dirty="0" smtClean="0">
                <a:hlinkClick r:id="rId14" action="ppaction://hlinksldjump"/>
              </a:rPr>
              <a:t>Degrees of Freedom</a:t>
            </a:r>
            <a:endParaRPr lang="en-CA" altLang="en-US" sz="2000" dirty="0" smtClean="0"/>
          </a:p>
          <a:p>
            <a:pPr lvl="1" eaLnBrk="1" hangingPunct="1">
              <a:buFont typeface="Arial" charset="0"/>
              <a:buChar char="•"/>
            </a:pPr>
            <a:r>
              <a:rPr lang="en-CA" altLang="en-US" sz="2000" dirty="0" smtClean="0">
                <a:hlinkClick r:id="rId15" action="ppaction://hlinksldjump"/>
              </a:rPr>
              <a:t>Colour</a:t>
            </a:r>
            <a:endParaRPr lang="en-CA" altLang="en-US" sz="2000" dirty="0"/>
          </a:p>
          <a:p>
            <a:pPr lvl="1" eaLnBrk="1" hangingPunct="1">
              <a:buFont typeface="Arial" charset="0"/>
              <a:buChar char="•"/>
            </a:pPr>
            <a:r>
              <a:rPr lang="en-CA" altLang="en-US" sz="2000" dirty="0">
                <a:hlinkClick r:id="rId16" action="ppaction://hlinksldjump"/>
              </a:rPr>
              <a:t>Error Correcting Codes</a:t>
            </a:r>
            <a:endParaRPr lang="en-CA" altLang="en-US" sz="2000" dirty="0"/>
          </a:p>
          <a:p>
            <a:pPr lvl="1" eaLnBrk="1" hangingPunct="1">
              <a:buFont typeface="Arial" charset="0"/>
              <a:buChar char="•"/>
            </a:pPr>
            <a:r>
              <a:rPr lang="en-CA" altLang="en-US" sz="2000" dirty="0">
                <a:hlinkClick r:id="rId17" action="ppaction://hlinksldjump"/>
              </a:rPr>
              <a:t>Euclidean Space</a:t>
            </a:r>
            <a:endParaRPr lang="en-CA" altLang="en-US" sz="2000" dirty="0"/>
          </a:p>
          <a:p>
            <a:pPr eaLnBrk="1" hangingPunct="1">
              <a:buFont typeface="Arial" charset="0"/>
              <a:buChar char="•"/>
            </a:pPr>
            <a:r>
              <a:rPr lang="en-CA" altLang="en-US" sz="2000" dirty="0">
                <a:hlinkClick r:id="rId18" action="ppaction://hlinksldjump"/>
              </a:rPr>
              <a:t>Linear Transformations</a:t>
            </a:r>
            <a:endParaRPr lang="en-US" altLang="en-US" sz="2000" dirty="0"/>
          </a:p>
          <a:p>
            <a:pPr lvl="1" eaLnBrk="1" hangingPunct="1">
              <a:buFont typeface="Arial" charset="0"/>
              <a:buChar char="•"/>
            </a:pPr>
            <a:r>
              <a:rPr lang="en-CA" altLang="en-US" sz="2000" dirty="0" smtClean="0">
                <a:hlinkClick r:id="rId19" action="ppaction://hlinksldjump"/>
              </a:rPr>
              <a:t>Integrating</a:t>
            </a:r>
            <a:endParaRPr lang="en-CA" altLang="en-US" sz="2000" dirty="0" smtClean="0"/>
          </a:p>
          <a:p>
            <a:pPr lvl="1" eaLnBrk="1" hangingPunct="1">
              <a:buFont typeface="Arial" charset="0"/>
              <a:buChar char="•"/>
            </a:pPr>
            <a:r>
              <a:rPr lang="en-CA" altLang="en-US" sz="2000" dirty="0" smtClean="0">
                <a:hlinkClick r:id="rId20" action="ppaction://hlinksldjump"/>
              </a:rPr>
              <a:t>Classical vs Quantum Probabilities</a:t>
            </a:r>
            <a:endParaRPr lang="en-CA" altLang="en-US" sz="2000" dirty="0"/>
          </a:p>
          <a:p>
            <a:pPr eaLnBrk="1" hangingPunct="1">
              <a:buFont typeface="Arial" charset="0"/>
              <a:buChar char="•"/>
            </a:pPr>
            <a:r>
              <a:rPr lang="en-CA" altLang="en-US" sz="2000" dirty="0">
                <a:hlinkClick r:id="rId21" action="ppaction://hlinksldjump"/>
              </a:rPr>
              <a:t>Changing Basis</a:t>
            </a:r>
            <a:endParaRPr lang="en-CA" altLang="en-US" sz="2000" dirty="0"/>
          </a:p>
          <a:p>
            <a:pPr lvl="1" eaLnBrk="1" hangingPunct="1">
              <a:buFont typeface="Arial" charset="0"/>
              <a:buChar char="•"/>
            </a:pPr>
            <a:r>
              <a:rPr lang="en-CA" altLang="en-US" sz="2000" dirty="0">
                <a:hlinkClick r:id="rId22" action="ppaction://hlinksldjump"/>
              </a:rPr>
              <a:t>Fourier Transformation</a:t>
            </a:r>
            <a:endParaRPr lang="en-CA" altLang="en-US" sz="2000" dirty="0"/>
          </a:p>
          <a:p>
            <a:pPr eaLnBrk="1" hangingPunct="1">
              <a:buFont typeface="Arial" charset="0"/>
              <a:buChar char="•"/>
            </a:pPr>
            <a:r>
              <a:rPr lang="en-CA" altLang="en-US" sz="2000" dirty="0">
                <a:hlinkClick r:id="rId23" action="ppaction://hlinksldjump"/>
              </a:rPr>
              <a:t>Other Algebra</a:t>
            </a:r>
          </a:p>
          <a:p>
            <a:pPr lvl="1" eaLnBrk="1" hangingPunct="1">
              <a:buFont typeface="Arial" charset="0"/>
              <a:buChar char="•"/>
            </a:pPr>
            <a:r>
              <a:rPr lang="en-CA" altLang="en-US" sz="2000" dirty="0">
                <a:hlinkClick r:id="rId23" action="ppaction://hlinksldjump"/>
              </a:rPr>
              <a:t>Taylor Expansions</a:t>
            </a:r>
            <a:endParaRPr lang="en-CA" altLang="en-US" sz="2000" dirty="0"/>
          </a:p>
          <a:p>
            <a:pPr lvl="1" eaLnBrk="1" hangingPunct="1">
              <a:buFont typeface="Arial" charset="0"/>
              <a:buChar char="•"/>
            </a:pPr>
            <a:r>
              <a:rPr lang="en-US" altLang="en-US" sz="2000" dirty="0">
                <a:hlinkClick r:id="rId24" action="ppaction://hlinksldjump"/>
              </a:rPr>
              <a:t>Generating Functions</a:t>
            </a:r>
            <a:endParaRPr lang="en-US" altLang="en-US" sz="2000" dirty="0"/>
          </a:p>
          <a:p>
            <a:pPr lvl="1" eaLnBrk="1" hangingPunct="1">
              <a:buFont typeface="Arial" charset="0"/>
              <a:buChar char="•"/>
            </a:pPr>
            <a:r>
              <a:rPr lang="en-US" altLang="en-US" sz="2000" dirty="0">
                <a:hlinkClick r:id="rId25" action="ppaction://hlinksldjump"/>
              </a:rPr>
              <a:t>Primes Numbers</a:t>
            </a:r>
            <a:endParaRPr lang="en-US" altLang="en-US" sz="2000" dirty="0"/>
          </a:p>
        </p:txBody>
      </p:sp>
      <p:sp>
        <p:nvSpPr>
          <p:cNvPr id="2055" name="WordArt 7"/>
          <p:cNvSpPr>
            <a:spLocks noChangeArrowheads="1" noChangeShapeType="1" noTextEdit="1"/>
          </p:cNvSpPr>
          <p:nvPr/>
        </p:nvSpPr>
        <p:spPr bwMode="auto">
          <a:xfrm>
            <a:off x="2057400" y="152400"/>
            <a:ext cx="5257800" cy="685800"/>
          </a:xfrm>
          <a:prstGeom prst="rect">
            <a:avLst/>
          </a:prstGeom>
        </p:spPr>
        <p:txBody>
          <a:bodyPr wrap="none" fromWordArt="1">
            <a:prstTxWarp prst="textPlain">
              <a:avLst>
                <a:gd name="adj" fmla="val 50319"/>
              </a:avLst>
            </a:prstTxWarp>
          </a:bodyPr>
          <a:lstStyle/>
          <a:p>
            <a:pPr algn="ctr"/>
            <a:r>
              <a:rPr lang="en-US" sz="1050"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Grad Algorithms</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2" name="Group 2"/>
          <p:cNvGrpSpPr>
            <a:grpSpLocks/>
          </p:cNvGrpSpPr>
          <p:nvPr/>
        </p:nvGrpSpPr>
        <p:grpSpPr bwMode="auto">
          <a:xfrm>
            <a:off x="4865688" y="1970088"/>
            <a:ext cx="3810000" cy="4140200"/>
            <a:chOff x="3065" y="1248"/>
            <a:chExt cx="2400" cy="2608"/>
          </a:xfrm>
        </p:grpSpPr>
        <p:sp>
          <p:nvSpPr>
            <p:cNvPr id="10258" name="Rectangle 3"/>
            <p:cNvSpPr>
              <a:spLocks noChangeArrowheads="1"/>
            </p:cNvSpPr>
            <p:nvPr/>
          </p:nvSpPr>
          <p:spPr bwMode="auto">
            <a:xfrm>
              <a:off x="51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259" name="Rectangle 4"/>
            <p:cNvSpPr>
              <a:spLocks noChangeArrowheads="1"/>
            </p:cNvSpPr>
            <p:nvPr/>
          </p:nvSpPr>
          <p:spPr bwMode="auto">
            <a:xfrm>
              <a:off x="48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60" name="Rectangle 5"/>
            <p:cNvSpPr>
              <a:spLocks noChangeArrowheads="1"/>
            </p:cNvSpPr>
            <p:nvPr/>
          </p:nvSpPr>
          <p:spPr bwMode="auto">
            <a:xfrm>
              <a:off x="45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61" name="Rectangle 6"/>
            <p:cNvSpPr>
              <a:spLocks noChangeArrowheads="1"/>
            </p:cNvSpPr>
            <p:nvPr/>
          </p:nvSpPr>
          <p:spPr bwMode="auto">
            <a:xfrm>
              <a:off x="42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62" name="Rectangle 7"/>
            <p:cNvSpPr>
              <a:spLocks noChangeArrowheads="1"/>
            </p:cNvSpPr>
            <p:nvPr/>
          </p:nvSpPr>
          <p:spPr bwMode="auto">
            <a:xfrm>
              <a:off x="39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63" name="Rectangle 8"/>
            <p:cNvSpPr>
              <a:spLocks noChangeArrowheads="1"/>
            </p:cNvSpPr>
            <p:nvPr/>
          </p:nvSpPr>
          <p:spPr bwMode="auto">
            <a:xfrm>
              <a:off x="36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64" name="Rectangle 9"/>
            <p:cNvSpPr>
              <a:spLocks noChangeArrowheads="1"/>
            </p:cNvSpPr>
            <p:nvPr/>
          </p:nvSpPr>
          <p:spPr bwMode="auto">
            <a:xfrm>
              <a:off x="3353" y="3530"/>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265" name="Rectangle 10"/>
            <p:cNvSpPr>
              <a:spLocks noChangeArrowheads="1"/>
            </p:cNvSpPr>
            <p:nvPr/>
          </p:nvSpPr>
          <p:spPr bwMode="auto">
            <a:xfrm>
              <a:off x="3065" y="3530"/>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66" name="Rectangle 11"/>
            <p:cNvSpPr>
              <a:spLocks noChangeArrowheads="1"/>
            </p:cNvSpPr>
            <p:nvPr/>
          </p:nvSpPr>
          <p:spPr bwMode="auto">
            <a:xfrm>
              <a:off x="51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67" name="Rectangle 12"/>
            <p:cNvSpPr>
              <a:spLocks noChangeArrowheads="1"/>
            </p:cNvSpPr>
            <p:nvPr/>
          </p:nvSpPr>
          <p:spPr bwMode="auto">
            <a:xfrm>
              <a:off x="48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68" name="Rectangle 13"/>
            <p:cNvSpPr>
              <a:spLocks noChangeArrowheads="1"/>
            </p:cNvSpPr>
            <p:nvPr/>
          </p:nvSpPr>
          <p:spPr bwMode="auto">
            <a:xfrm>
              <a:off x="45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69" name="Rectangle 14"/>
            <p:cNvSpPr>
              <a:spLocks noChangeArrowheads="1"/>
            </p:cNvSpPr>
            <p:nvPr/>
          </p:nvSpPr>
          <p:spPr bwMode="auto">
            <a:xfrm>
              <a:off x="42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270" name="Rectangle 15"/>
            <p:cNvSpPr>
              <a:spLocks noChangeArrowheads="1"/>
            </p:cNvSpPr>
            <p:nvPr/>
          </p:nvSpPr>
          <p:spPr bwMode="auto">
            <a:xfrm>
              <a:off x="39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71" name="Rectangle 16"/>
            <p:cNvSpPr>
              <a:spLocks noChangeArrowheads="1"/>
            </p:cNvSpPr>
            <p:nvPr/>
          </p:nvSpPr>
          <p:spPr bwMode="auto">
            <a:xfrm>
              <a:off x="36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72" name="Rectangle 17"/>
            <p:cNvSpPr>
              <a:spLocks noChangeArrowheads="1"/>
            </p:cNvSpPr>
            <p:nvPr/>
          </p:nvSpPr>
          <p:spPr bwMode="auto">
            <a:xfrm>
              <a:off x="3353" y="3204"/>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273" name="Rectangle 18"/>
            <p:cNvSpPr>
              <a:spLocks noChangeArrowheads="1"/>
            </p:cNvSpPr>
            <p:nvPr/>
          </p:nvSpPr>
          <p:spPr bwMode="auto">
            <a:xfrm>
              <a:off x="3065" y="3204"/>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74" name="Rectangle 19"/>
            <p:cNvSpPr>
              <a:spLocks noChangeArrowheads="1"/>
            </p:cNvSpPr>
            <p:nvPr/>
          </p:nvSpPr>
          <p:spPr bwMode="auto">
            <a:xfrm>
              <a:off x="51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75" name="Rectangle 20"/>
            <p:cNvSpPr>
              <a:spLocks noChangeArrowheads="1"/>
            </p:cNvSpPr>
            <p:nvPr/>
          </p:nvSpPr>
          <p:spPr bwMode="auto">
            <a:xfrm>
              <a:off x="48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76" name="Rectangle 21"/>
            <p:cNvSpPr>
              <a:spLocks noChangeArrowheads="1"/>
            </p:cNvSpPr>
            <p:nvPr/>
          </p:nvSpPr>
          <p:spPr bwMode="auto">
            <a:xfrm>
              <a:off x="45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77" name="Rectangle 22"/>
            <p:cNvSpPr>
              <a:spLocks noChangeArrowheads="1"/>
            </p:cNvSpPr>
            <p:nvPr/>
          </p:nvSpPr>
          <p:spPr bwMode="auto">
            <a:xfrm>
              <a:off x="42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78" name="Rectangle 23"/>
            <p:cNvSpPr>
              <a:spLocks noChangeArrowheads="1"/>
            </p:cNvSpPr>
            <p:nvPr/>
          </p:nvSpPr>
          <p:spPr bwMode="auto">
            <a:xfrm>
              <a:off x="39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279" name="Rectangle 24"/>
            <p:cNvSpPr>
              <a:spLocks noChangeArrowheads="1"/>
            </p:cNvSpPr>
            <p:nvPr/>
          </p:nvSpPr>
          <p:spPr bwMode="auto">
            <a:xfrm>
              <a:off x="36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80" name="Rectangle 25"/>
            <p:cNvSpPr>
              <a:spLocks noChangeArrowheads="1"/>
            </p:cNvSpPr>
            <p:nvPr/>
          </p:nvSpPr>
          <p:spPr bwMode="auto">
            <a:xfrm>
              <a:off x="3353" y="2878"/>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281" name="Rectangle 26"/>
            <p:cNvSpPr>
              <a:spLocks noChangeArrowheads="1"/>
            </p:cNvSpPr>
            <p:nvPr/>
          </p:nvSpPr>
          <p:spPr bwMode="auto">
            <a:xfrm>
              <a:off x="3065" y="2878"/>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82" name="Rectangle 27"/>
            <p:cNvSpPr>
              <a:spLocks noChangeArrowheads="1"/>
            </p:cNvSpPr>
            <p:nvPr/>
          </p:nvSpPr>
          <p:spPr bwMode="auto">
            <a:xfrm>
              <a:off x="51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83" name="Rectangle 28"/>
            <p:cNvSpPr>
              <a:spLocks noChangeArrowheads="1"/>
            </p:cNvSpPr>
            <p:nvPr/>
          </p:nvSpPr>
          <p:spPr bwMode="auto">
            <a:xfrm>
              <a:off x="48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284" name="Rectangle 29"/>
            <p:cNvSpPr>
              <a:spLocks noChangeArrowheads="1"/>
            </p:cNvSpPr>
            <p:nvPr/>
          </p:nvSpPr>
          <p:spPr bwMode="auto">
            <a:xfrm>
              <a:off x="45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85" name="Rectangle 30"/>
            <p:cNvSpPr>
              <a:spLocks noChangeArrowheads="1"/>
            </p:cNvSpPr>
            <p:nvPr/>
          </p:nvSpPr>
          <p:spPr bwMode="auto">
            <a:xfrm>
              <a:off x="42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86" name="Rectangle 31"/>
            <p:cNvSpPr>
              <a:spLocks noChangeArrowheads="1"/>
            </p:cNvSpPr>
            <p:nvPr/>
          </p:nvSpPr>
          <p:spPr bwMode="auto">
            <a:xfrm>
              <a:off x="39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87" name="Rectangle 32"/>
            <p:cNvSpPr>
              <a:spLocks noChangeArrowheads="1"/>
            </p:cNvSpPr>
            <p:nvPr/>
          </p:nvSpPr>
          <p:spPr bwMode="auto">
            <a:xfrm>
              <a:off x="36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88" name="Rectangle 33"/>
            <p:cNvSpPr>
              <a:spLocks noChangeArrowheads="1"/>
            </p:cNvSpPr>
            <p:nvPr/>
          </p:nvSpPr>
          <p:spPr bwMode="auto">
            <a:xfrm>
              <a:off x="3353" y="2552"/>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289" name="Rectangle 34"/>
            <p:cNvSpPr>
              <a:spLocks noChangeArrowheads="1"/>
            </p:cNvSpPr>
            <p:nvPr/>
          </p:nvSpPr>
          <p:spPr bwMode="auto">
            <a:xfrm>
              <a:off x="3065" y="2552"/>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90" name="Rectangle 35"/>
            <p:cNvSpPr>
              <a:spLocks noChangeArrowheads="1"/>
            </p:cNvSpPr>
            <p:nvPr/>
          </p:nvSpPr>
          <p:spPr bwMode="auto">
            <a:xfrm>
              <a:off x="51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291" name="Rectangle 36"/>
            <p:cNvSpPr>
              <a:spLocks noChangeArrowheads="1"/>
            </p:cNvSpPr>
            <p:nvPr/>
          </p:nvSpPr>
          <p:spPr bwMode="auto">
            <a:xfrm>
              <a:off x="48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292" name="Rectangle 37"/>
            <p:cNvSpPr>
              <a:spLocks noChangeArrowheads="1"/>
            </p:cNvSpPr>
            <p:nvPr/>
          </p:nvSpPr>
          <p:spPr bwMode="auto">
            <a:xfrm>
              <a:off x="45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293" name="Rectangle 38"/>
            <p:cNvSpPr>
              <a:spLocks noChangeArrowheads="1"/>
            </p:cNvSpPr>
            <p:nvPr/>
          </p:nvSpPr>
          <p:spPr bwMode="auto">
            <a:xfrm>
              <a:off x="42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94" name="Rectangle 39"/>
            <p:cNvSpPr>
              <a:spLocks noChangeArrowheads="1"/>
            </p:cNvSpPr>
            <p:nvPr/>
          </p:nvSpPr>
          <p:spPr bwMode="auto">
            <a:xfrm>
              <a:off x="39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295" name="Rectangle 40"/>
            <p:cNvSpPr>
              <a:spLocks noChangeArrowheads="1"/>
            </p:cNvSpPr>
            <p:nvPr/>
          </p:nvSpPr>
          <p:spPr bwMode="auto">
            <a:xfrm>
              <a:off x="36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96" name="Rectangle 41"/>
            <p:cNvSpPr>
              <a:spLocks noChangeArrowheads="1"/>
            </p:cNvSpPr>
            <p:nvPr/>
          </p:nvSpPr>
          <p:spPr bwMode="auto">
            <a:xfrm>
              <a:off x="3353" y="2226"/>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297" name="Rectangle 42"/>
            <p:cNvSpPr>
              <a:spLocks noChangeArrowheads="1"/>
            </p:cNvSpPr>
            <p:nvPr/>
          </p:nvSpPr>
          <p:spPr bwMode="auto">
            <a:xfrm>
              <a:off x="3065" y="2226"/>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298" name="Rectangle 43"/>
            <p:cNvSpPr>
              <a:spLocks noChangeArrowheads="1"/>
            </p:cNvSpPr>
            <p:nvPr/>
          </p:nvSpPr>
          <p:spPr bwMode="auto">
            <a:xfrm>
              <a:off x="51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299" name="Rectangle 44"/>
            <p:cNvSpPr>
              <a:spLocks noChangeArrowheads="1"/>
            </p:cNvSpPr>
            <p:nvPr/>
          </p:nvSpPr>
          <p:spPr bwMode="auto">
            <a:xfrm>
              <a:off x="48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300" name="Rectangle 45"/>
            <p:cNvSpPr>
              <a:spLocks noChangeArrowheads="1"/>
            </p:cNvSpPr>
            <p:nvPr/>
          </p:nvSpPr>
          <p:spPr bwMode="auto">
            <a:xfrm>
              <a:off x="45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301" name="Rectangle 46"/>
            <p:cNvSpPr>
              <a:spLocks noChangeArrowheads="1"/>
            </p:cNvSpPr>
            <p:nvPr/>
          </p:nvSpPr>
          <p:spPr bwMode="auto">
            <a:xfrm>
              <a:off x="42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302" name="Rectangle 47"/>
            <p:cNvSpPr>
              <a:spLocks noChangeArrowheads="1"/>
            </p:cNvSpPr>
            <p:nvPr/>
          </p:nvSpPr>
          <p:spPr bwMode="auto">
            <a:xfrm>
              <a:off x="39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303" name="Rectangle 48"/>
            <p:cNvSpPr>
              <a:spLocks noChangeArrowheads="1"/>
            </p:cNvSpPr>
            <p:nvPr/>
          </p:nvSpPr>
          <p:spPr bwMode="auto">
            <a:xfrm>
              <a:off x="36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304" name="Rectangle 49"/>
            <p:cNvSpPr>
              <a:spLocks noChangeArrowheads="1"/>
            </p:cNvSpPr>
            <p:nvPr/>
          </p:nvSpPr>
          <p:spPr bwMode="auto">
            <a:xfrm>
              <a:off x="3353" y="1900"/>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05" name="Rectangle 50"/>
            <p:cNvSpPr>
              <a:spLocks noChangeArrowheads="1"/>
            </p:cNvSpPr>
            <p:nvPr/>
          </p:nvSpPr>
          <p:spPr bwMode="auto">
            <a:xfrm>
              <a:off x="3065" y="1900"/>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306" name="Rectangle 51"/>
            <p:cNvSpPr>
              <a:spLocks noChangeArrowheads="1"/>
            </p:cNvSpPr>
            <p:nvPr/>
          </p:nvSpPr>
          <p:spPr bwMode="auto">
            <a:xfrm>
              <a:off x="51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07" name="Rectangle 52"/>
            <p:cNvSpPr>
              <a:spLocks noChangeArrowheads="1"/>
            </p:cNvSpPr>
            <p:nvPr/>
          </p:nvSpPr>
          <p:spPr bwMode="auto">
            <a:xfrm>
              <a:off x="48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08" name="Rectangle 53"/>
            <p:cNvSpPr>
              <a:spLocks noChangeArrowheads="1"/>
            </p:cNvSpPr>
            <p:nvPr/>
          </p:nvSpPr>
          <p:spPr bwMode="auto">
            <a:xfrm>
              <a:off x="45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09" name="Rectangle 54"/>
            <p:cNvSpPr>
              <a:spLocks noChangeArrowheads="1"/>
            </p:cNvSpPr>
            <p:nvPr/>
          </p:nvSpPr>
          <p:spPr bwMode="auto">
            <a:xfrm>
              <a:off x="42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10" name="Rectangle 55"/>
            <p:cNvSpPr>
              <a:spLocks noChangeArrowheads="1"/>
            </p:cNvSpPr>
            <p:nvPr/>
          </p:nvSpPr>
          <p:spPr bwMode="auto">
            <a:xfrm>
              <a:off x="39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11" name="Rectangle 56"/>
            <p:cNvSpPr>
              <a:spLocks noChangeArrowheads="1"/>
            </p:cNvSpPr>
            <p:nvPr/>
          </p:nvSpPr>
          <p:spPr bwMode="auto">
            <a:xfrm>
              <a:off x="36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12" name="Rectangle 57"/>
            <p:cNvSpPr>
              <a:spLocks noChangeArrowheads="1"/>
            </p:cNvSpPr>
            <p:nvPr/>
          </p:nvSpPr>
          <p:spPr bwMode="auto">
            <a:xfrm>
              <a:off x="3353" y="1574"/>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13" name="Rectangle 58"/>
            <p:cNvSpPr>
              <a:spLocks noChangeArrowheads="1"/>
            </p:cNvSpPr>
            <p:nvPr/>
          </p:nvSpPr>
          <p:spPr bwMode="auto">
            <a:xfrm>
              <a:off x="3065" y="1574"/>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14" name="Rectangle 59"/>
            <p:cNvSpPr>
              <a:spLocks noChangeArrowheads="1"/>
            </p:cNvSpPr>
            <p:nvPr/>
          </p:nvSpPr>
          <p:spPr bwMode="auto">
            <a:xfrm>
              <a:off x="51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0315" name="Rectangle 60"/>
            <p:cNvSpPr>
              <a:spLocks noChangeArrowheads="1"/>
            </p:cNvSpPr>
            <p:nvPr/>
          </p:nvSpPr>
          <p:spPr bwMode="auto">
            <a:xfrm>
              <a:off x="48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0316" name="Rectangle 61"/>
            <p:cNvSpPr>
              <a:spLocks noChangeArrowheads="1"/>
            </p:cNvSpPr>
            <p:nvPr/>
          </p:nvSpPr>
          <p:spPr bwMode="auto">
            <a:xfrm>
              <a:off x="45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0317" name="Rectangle 62"/>
            <p:cNvSpPr>
              <a:spLocks noChangeArrowheads="1"/>
            </p:cNvSpPr>
            <p:nvPr/>
          </p:nvSpPr>
          <p:spPr bwMode="auto">
            <a:xfrm>
              <a:off x="42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0318" name="Rectangle 63"/>
            <p:cNvSpPr>
              <a:spLocks noChangeArrowheads="1"/>
            </p:cNvSpPr>
            <p:nvPr/>
          </p:nvSpPr>
          <p:spPr bwMode="auto">
            <a:xfrm>
              <a:off x="39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0319" name="Rectangle 64"/>
            <p:cNvSpPr>
              <a:spLocks noChangeArrowheads="1"/>
            </p:cNvSpPr>
            <p:nvPr/>
          </p:nvSpPr>
          <p:spPr bwMode="auto">
            <a:xfrm>
              <a:off x="36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0320" name="Rectangle 65"/>
            <p:cNvSpPr>
              <a:spLocks noChangeArrowheads="1"/>
            </p:cNvSpPr>
            <p:nvPr/>
          </p:nvSpPr>
          <p:spPr bwMode="auto">
            <a:xfrm>
              <a:off x="3353" y="1248"/>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0321" name="Rectangle 66"/>
            <p:cNvSpPr>
              <a:spLocks noChangeArrowheads="1"/>
            </p:cNvSpPr>
            <p:nvPr/>
          </p:nvSpPr>
          <p:spPr bwMode="auto">
            <a:xfrm>
              <a:off x="3065" y="1248"/>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10322" name="Line 67"/>
            <p:cNvSpPr>
              <a:spLocks noChangeShapeType="1"/>
            </p:cNvSpPr>
            <p:nvPr/>
          </p:nvSpPr>
          <p:spPr bwMode="auto">
            <a:xfrm>
              <a:off x="3065" y="1248"/>
              <a:ext cx="24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3" name="Line 68"/>
            <p:cNvSpPr>
              <a:spLocks noChangeShapeType="1"/>
            </p:cNvSpPr>
            <p:nvPr/>
          </p:nvSpPr>
          <p:spPr bwMode="auto">
            <a:xfrm>
              <a:off x="3065" y="1574"/>
              <a:ext cx="2400" cy="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4" name="Line 69"/>
            <p:cNvSpPr>
              <a:spLocks noChangeShapeType="1"/>
            </p:cNvSpPr>
            <p:nvPr/>
          </p:nvSpPr>
          <p:spPr bwMode="auto">
            <a:xfrm>
              <a:off x="3065" y="1900"/>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5" name="Line 70"/>
            <p:cNvSpPr>
              <a:spLocks noChangeShapeType="1"/>
            </p:cNvSpPr>
            <p:nvPr/>
          </p:nvSpPr>
          <p:spPr bwMode="auto">
            <a:xfrm>
              <a:off x="3065" y="2226"/>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6" name="Line 71"/>
            <p:cNvSpPr>
              <a:spLocks noChangeShapeType="1"/>
            </p:cNvSpPr>
            <p:nvPr/>
          </p:nvSpPr>
          <p:spPr bwMode="auto">
            <a:xfrm>
              <a:off x="3065" y="2552"/>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7" name="Line 72"/>
            <p:cNvSpPr>
              <a:spLocks noChangeShapeType="1"/>
            </p:cNvSpPr>
            <p:nvPr/>
          </p:nvSpPr>
          <p:spPr bwMode="auto">
            <a:xfrm>
              <a:off x="3065" y="2878"/>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8" name="Line 73"/>
            <p:cNvSpPr>
              <a:spLocks noChangeShapeType="1"/>
            </p:cNvSpPr>
            <p:nvPr/>
          </p:nvSpPr>
          <p:spPr bwMode="auto">
            <a:xfrm>
              <a:off x="3065" y="3204"/>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29" name="Line 74"/>
            <p:cNvSpPr>
              <a:spLocks noChangeShapeType="1"/>
            </p:cNvSpPr>
            <p:nvPr/>
          </p:nvSpPr>
          <p:spPr bwMode="auto">
            <a:xfrm>
              <a:off x="3065" y="3530"/>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0" name="Line 75"/>
            <p:cNvSpPr>
              <a:spLocks noChangeShapeType="1"/>
            </p:cNvSpPr>
            <p:nvPr/>
          </p:nvSpPr>
          <p:spPr bwMode="auto">
            <a:xfrm>
              <a:off x="3065" y="3856"/>
              <a:ext cx="24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1" name="Line 76"/>
            <p:cNvSpPr>
              <a:spLocks noChangeShapeType="1"/>
            </p:cNvSpPr>
            <p:nvPr/>
          </p:nvSpPr>
          <p:spPr bwMode="auto">
            <a:xfrm>
              <a:off x="3065" y="1248"/>
              <a:ext cx="0" cy="2608"/>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2" name="Line 77"/>
            <p:cNvSpPr>
              <a:spLocks noChangeShapeType="1"/>
            </p:cNvSpPr>
            <p:nvPr/>
          </p:nvSpPr>
          <p:spPr bwMode="auto">
            <a:xfrm>
              <a:off x="3353" y="1248"/>
              <a:ext cx="0" cy="2608"/>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3" name="Line 78"/>
            <p:cNvSpPr>
              <a:spLocks noChangeShapeType="1"/>
            </p:cNvSpPr>
            <p:nvPr/>
          </p:nvSpPr>
          <p:spPr bwMode="auto">
            <a:xfrm>
              <a:off x="36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4" name="Line 79"/>
            <p:cNvSpPr>
              <a:spLocks noChangeShapeType="1"/>
            </p:cNvSpPr>
            <p:nvPr/>
          </p:nvSpPr>
          <p:spPr bwMode="auto">
            <a:xfrm>
              <a:off x="39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5" name="Line 80"/>
            <p:cNvSpPr>
              <a:spLocks noChangeShapeType="1"/>
            </p:cNvSpPr>
            <p:nvPr/>
          </p:nvSpPr>
          <p:spPr bwMode="auto">
            <a:xfrm>
              <a:off x="42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6" name="Line 81"/>
            <p:cNvSpPr>
              <a:spLocks noChangeShapeType="1"/>
            </p:cNvSpPr>
            <p:nvPr/>
          </p:nvSpPr>
          <p:spPr bwMode="auto">
            <a:xfrm>
              <a:off x="45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7" name="Line 82"/>
            <p:cNvSpPr>
              <a:spLocks noChangeShapeType="1"/>
            </p:cNvSpPr>
            <p:nvPr/>
          </p:nvSpPr>
          <p:spPr bwMode="auto">
            <a:xfrm>
              <a:off x="48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8" name="Line 83"/>
            <p:cNvSpPr>
              <a:spLocks noChangeShapeType="1"/>
            </p:cNvSpPr>
            <p:nvPr/>
          </p:nvSpPr>
          <p:spPr bwMode="auto">
            <a:xfrm>
              <a:off x="51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339" name="Line 84"/>
            <p:cNvSpPr>
              <a:spLocks noChangeShapeType="1"/>
            </p:cNvSpPr>
            <p:nvPr/>
          </p:nvSpPr>
          <p:spPr bwMode="auto">
            <a:xfrm>
              <a:off x="5465" y="1248"/>
              <a:ext cx="0" cy="2608"/>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10243"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a:t>
            </a:r>
          </a:p>
        </p:txBody>
      </p:sp>
      <p:sp>
        <p:nvSpPr>
          <p:cNvPr id="10244" name="Text Box 169"/>
          <p:cNvSpPr txBox="1">
            <a:spLocks noChangeArrowheads="1"/>
          </p:cNvSpPr>
          <p:nvPr/>
        </p:nvSpPr>
        <p:spPr bwMode="auto">
          <a:xfrm>
            <a:off x="1204913" y="990600"/>
            <a:ext cx="25288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Integers mod 7</a:t>
            </a:r>
            <a:endParaRPr lang="en-US" altLang="en-US">
              <a:solidFill>
                <a:schemeClr val="accent1"/>
              </a:solidFill>
            </a:endParaRPr>
          </a:p>
        </p:txBody>
      </p:sp>
      <p:sp>
        <p:nvSpPr>
          <p:cNvPr id="209067" name="Text Box 171"/>
          <p:cNvSpPr txBox="1">
            <a:spLocks noChangeArrowheads="1"/>
          </p:cNvSpPr>
          <p:nvPr/>
        </p:nvSpPr>
        <p:spPr bwMode="auto">
          <a:xfrm>
            <a:off x="-228600" y="1600200"/>
            <a:ext cx="4995863"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Multiplicative Inverse:</a:t>
            </a:r>
            <a:endParaRPr lang="en-US" altLang="en-US">
              <a:solidFill>
                <a:schemeClr val="accent1"/>
              </a:solidFill>
            </a:endParaRPr>
          </a:p>
          <a:p>
            <a:pPr lvl="2" eaLnBrk="1" hangingPunct="1">
              <a:buFontTx/>
              <a:buChar char="•"/>
            </a:pPr>
            <a:r>
              <a:rPr lang="en-US" altLang="en-US">
                <a:solidFill>
                  <a:schemeClr val="accent1"/>
                </a:solidFill>
              </a:rPr>
              <a:t> </a:t>
            </a:r>
            <a:r>
              <a:rPr lang="en-US" altLang="en-US">
                <a:solidFill>
                  <a:schemeClr val="accent1"/>
                </a:solidFill>
                <a:latin typeface="Symbol" pitchFamily="18" charset="2"/>
              </a:rPr>
              <a:t>"</a:t>
            </a:r>
            <a:r>
              <a:rPr lang="en-US" altLang="en-US">
                <a:solidFill>
                  <a:schemeClr val="accent1"/>
                </a:solidFill>
              </a:rPr>
              <a:t>a≠0 </a:t>
            </a:r>
            <a:r>
              <a:rPr lang="en-US" altLang="en-US">
                <a:solidFill>
                  <a:schemeClr val="accent1"/>
                </a:solidFill>
                <a:latin typeface="Symbol" pitchFamily="18" charset="2"/>
              </a:rPr>
              <a:t>$</a:t>
            </a:r>
            <a:r>
              <a:rPr lang="en-US" altLang="en-US">
                <a:solidFill>
                  <a:schemeClr val="accent1"/>
                </a:solidFill>
              </a:rPr>
              <a:t>b a×b=1, i.e. b=a</a:t>
            </a:r>
            <a:r>
              <a:rPr lang="en-US" altLang="en-US" baseline="30000">
                <a:solidFill>
                  <a:schemeClr val="accent1"/>
                </a:solidFill>
              </a:rPr>
              <a:t>-1</a:t>
            </a:r>
          </a:p>
          <a:p>
            <a:pPr lvl="2" eaLnBrk="1" hangingPunct="1">
              <a:buFontTx/>
              <a:buChar char="•"/>
            </a:pPr>
            <a:r>
              <a:rPr lang="en-US" altLang="en-US">
                <a:solidFill>
                  <a:schemeClr val="accent1"/>
                </a:solidFill>
              </a:rPr>
              <a:t> </a:t>
            </a:r>
            <a:r>
              <a:rPr lang="en-US" altLang="en-US"/>
              <a:t>Given</a:t>
            </a:r>
            <a:r>
              <a:rPr lang="en-US" altLang="en-US">
                <a:solidFill>
                  <a:schemeClr val="accent1"/>
                </a:solidFill>
              </a:rPr>
              <a:t> a</a:t>
            </a:r>
            <a:r>
              <a:rPr lang="en-US" altLang="en-US"/>
              <a:t>, find</a:t>
            </a:r>
            <a:r>
              <a:rPr lang="en-US" altLang="en-US">
                <a:solidFill>
                  <a:schemeClr val="accent1"/>
                </a:solidFill>
              </a:rPr>
              <a:t> a</a:t>
            </a:r>
            <a:r>
              <a:rPr lang="en-US" altLang="en-US" baseline="30000">
                <a:solidFill>
                  <a:schemeClr val="accent1"/>
                </a:solidFill>
              </a:rPr>
              <a:t>-1</a:t>
            </a:r>
          </a:p>
          <a:p>
            <a:pPr lvl="2" eaLnBrk="1" hangingPunct="1">
              <a:buFontTx/>
              <a:buChar char="•"/>
            </a:pPr>
            <a:r>
              <a:rPr lang="en-US" altLang="en-US" baseline="30000">
                <a:solidFill>
                  <a:schemeClr val="accent1"/>
                </a:solidFill>
              </a:rPr>
              <a:t> </a:t>
            </a:r>
            <a:r>
              <a:rPr lang="en-US" altLang="en-US">
                <a:solidFill>
                  <a:schemeClr val="accent1"/>
                </a:solidFill>
              </a:rPr>
              <a:t> </a:t>
            </a:r>
            <a:r>
              <a:rPr lang="en-US" altLang="en-US"/>
              <a:t>If</a:t>
            </a:r>
            <a:r>
              <a:rPr lang="en-US" altLang="en-US">
                <a:solidFill>
                  <a:schemeClr val="accent1"/>
                </a:solidFill>
              </a:rPr>
              <a:t> b = a</a:t>
            </a:r>
            <a:r>
              <a:rPr lang="en-US" altLang="en-US" baseline="30000">
                <a:solidFill>
                  <a:schemeClr val="accent1"/>
                </a:solidFill>
              </a:rPr>
              <a:t>-1</a:t>
            </a:r>
            <a:r>
              <a:rPr lang="en-US" altLang="en-US">
                <a:solidFill>
                  <a:schemeClr val="accent1"/>
                </a:solidFill>
              </a:rPr>
              <a:t>, </a:t>
            </a:r>
            <a:r>
              <a:rPr lang="en-US" altLang="en-US"/>
              <a:t>then</a:t>
            </a:r>
            <a:r>
              <a:rPr lang="en-US" altLang="en-US">
                <a:solidFill>
                  <a:schemeClr val="accent1"/>
                </a:solidFill>
              </a:rPr>
              <a:t> a = b</a:t>
            </a:r>
            <a:r>
              <a:rPr lang="en-US" altLang="en-US" baseline="30000">
                <a:solidFill>
                  <a:schemeClr val="accent1"/>
                </a:solidFill>
              </a:rPr>
              <a:t>-1</a:t>
            </a:r>
          </a:p>
          <a:p>
            <a:pPr lvl="2" eaLnBrk="1" hangingPunct="1">
              <a:buFontTx/>
              <a:buChar char="•"/>
            </a:pPr>
            <a:r>
              <a:rPr lang="en-US" altLang="en-US" baseline="30000">
                <a:solidFill>
                  <a:schemeClr val="accent1"/>
                </a:solidFill>
              </a:rPr>
              <a:t>  </a:t>
            </a:r>
            <a:r>
              <a:rPr lang="en-US" altLang="en-US">
                <a:solidFill>
                  <a:schemeClr val="accent1"/>
                </a:solidFill>
              </a:rPr>
              <a:t> 1 = 1</a:t>
            </a:r>
            <a:r>
              <a:rPr lang="en-US" altLang="en-US" baseline="30000">
                <a:solidFill>
                  <a:schemeClr val="accent1"/>
                </a:solidFill>
              </a:rPr>
              <a:t>-1</a:t>
            </a:r>
          </a:p>
          <a:p>
            <a:pPr lvl="2" eaLnBrk="1" hangingPunct="1">
              <a:buFontTx/>
              <a:buChar char="•"/>
            </a:pPr>
            <a:r>
              <a:rPr lang="en-US" altLang="en-US"/>
              <a:t> It is possible that</a:t>
            </a:r>
            <a:r>
              <a:rPr lang="en-US" altLang="en-US">
                <a:solidFill>
                  <a:schemeClr val="accent1"/>
                </a:solidFill>
              </a:rPr>
              <a:t> a = a</a:t>
            </a:r>
            <a:r>
              <a:rPr lang="en-US" altLang="en-US" baseline="30000">
                <a:solidFill>
                  <a:schemeClr val="accent1"/>
                </a:solidFill>
              </a:rPr>
              <a:t>-1</a:t>
            </a:r>
          </a:p>
        </p:txBody>
      </p:sp>
      <p:sp>
        <p:nvSpPr>
          <p:cNvPr id="209068" name="Line 172"/>
          <p:cNvSpPr>
            <a:spLocks noChangeShapeType="1"/>
          </p:cNvSpPr>
          <p:nvPr/>
        </p:nvSpPr>
        <p:spPr bwMode="auto">
          <a:xfrm>
            <a:off x="5257800" y="4876800"/>
            <a:ext cx="1143000" cy="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69" name="Line 173"/>
          <p:cNvSpPr>
            <a:spLocks noChangeShapeType="1"/>
          </p:cNvSpPr>
          <p:nvPr/>
        </p:nvSpPr>
        <p:spPr bwMode="auto">
          <a:xfrm flipV="1">
            <a:off x="6542088" y="2438400"/>
            <a:ext cx="11112" cy="22098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0" name="Line 174"/>
          <p:cNvSpPr>
            <a:spLocks noChangeShapeType="1"/>
          </p:cNvSpPr>
          <p:nvPr/>
        </p:nvSpPr>
        <p:spPr bwMode="auto">
          <a:xfrm flipV="1">
            <a:off x="5300663" y="3276600"/>
            <a:ext cx="642937" cy="11113"/>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1" name="Line 175"/>
          <p:cNvSpPr>
            <a:spLocks noChangeShapeType="1"/>
          </p:cNvSpPr>
          <p:nvPr/>
        </p:nvSpPr>
        <p:spPr bwMode="auto">
          <a:xfrm flipV="1">
            <a:off x="6062663" y="2438400"/>
            <a:ext cx="0" cy="6096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2" name="Oval 176"/>
          <p:cNvSpPr>
            <a:spLocks noChangeArrowheads="1"/>
          </p:cNvSpPr>
          <p:nvPr/>
        </p:nvSpPr>
        <p:spPr bwMode="auto">
          <a:xfrm>
            <a:off x="4887913" y="46355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9073" name="Line 177"/>
          <p:cNvSpPr>
            <a:spLocks noChangeShapeType="1"/>
          </p:cNvSpPr>
          <p:nvPr/>
        </p:nvSpPr>
        <p:spPr bwMode="auto">
          <a:xfrm>
            <a:off x="5257800" y="3810000"/>
            <a:ext cx="2057400" cy="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4" name="Line 178"/>
          <p:cNvSpPr>
            <a:spLocks noChangeShapeType="1"/>
          </p:cNvSpPr>
          <p:nvPr/>
        </p:nvSpPr>
        <p:spPr bwMode="auto">
          <a:xfrm flipV="1">
            <a:off x="7467600" y="2438400"/>
            <a:ext cx="0" cy="11430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5" name="Oval 179"/>
          <p:cNvSpPr>
            <a:spLocks noChangeArrowheads="1"/>
          </p:cNvSpPr>
          <p:nvPr/>
        </p:nvSpPr>
        <p:spPr bwMode="auto">
          <a:xfrm>
            <a:off x="4887913" y="35687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9076" name="Oval 180"/>
          <p:cNvSpPr>
            <a:spLocks noChangeArrowheads="1"/>
          </p:cNvSpPr>
          <p:nvPr/>
        </p:nvSpPr>
        <p:spPr bwMode="auto">
          <a:xfrm>
            <a:off x="4908550" y="30480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9077" name="Line 181"/>
          <p:cNvSpPr>
            <a:spLocks noChangeShapeType="1"/>
          </p:cNvSpPr>
          <p:nvPr/>
        </p:nvSpPr>
        <p:spPr bwMode="auto">
          <a:xfrm flipV="1">
            <a:off x="5246688" y="5867400"/>
            <a:ext cx="2982912" cy="127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8" name="Line 182"/>
          <p:cNvSpPr>
            <a:spLocks noChangeShapeType="1"/>
          </p:cNvSpPr>
          <p:nvPr/>
        </p:nvSpPr>
        <p:spPr bwMode="auto">
          <a:xfrm flipV="1">
            <a:off x="8404225" y="2438400"/>
            <a:ext cx="53975" cy="32131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9" name="Oval 183"/>
          <p:cNvSpPr>
            <a:spLocks noChangeArrowheads="1"/>
          </p:cNvSpPr>
          <p:nvPr/>
        </p:nvSpPr>
        <p:spPr bwMode="auto">
          <a:xfrm>
            <a:off x="4876800" y="56388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09067">
                                            <p:txEl>
                                              <p:pRg st="0" end="0"/>
                                            </p:txEl>
                                          </p:spTgt>
                                        </p:tgtEl>
                                        <p:attrNameLst>
                                          <p:attrName>style.visibility</p:attrName>
                                        </p:attrNameLst>
                                      </p:cBhvr>
                                      <p:to>
                                        <p:strVal val="visible"/>
                                      </p:to>
                                    </p:set>
                                    <p:anim calcmode="lin" valueType="num">
                                      <p:cBhvr additive="base">
                                        <p:cTn id="7" dur="500" fill="hold"/>
                                        <p:tgtEl>
                                          <p:spTgt spid="2090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906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9067">
                                            <p:txEl>
                                              <p:pRg st="1" end="1"/>
                                            </p:txEl>
                                          </p:spTgt>
                                        </p:tgtEl>
                                        <p:attrNameLst>
                                          <p:attrName>style.visibility</p:attrName>
                                        </p:attrNameLst>
                                      </p:cBhvr>
                                      <p:to>
                                        <p:strVal val="visible"/>
                                      </p:to>
                                    </p:set>
                                    <p:anim calcmode="lin" valueType="num">
                                      <p:cBhvr additive="base">
                                        <p:cTn id="11" dur="500" fill="hold"/>
                                        <p:tgtEl>
                                          <p:spTgt spid="20906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090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09067">
                                            <p:txEl>
                                              <p:pRg st="2" end="2"/>
                                            </p:txEl>
                                          </p:spTgt>
                                        </p:tgtEl>
                                        <p:attrNameLst>
                                          <p:attrName>style.visibility</p:attrName>
                                        </p:attrNameLst>
                                      </p:cBhvr>
                                      <p:to>
                                        <p:strVal val="visible"/>
                                      </p:to>
                                    </p:set>
                                    <p:anim calcmode="lin" valueType="num">
                                      <p:cBhvr additive="base">
                                        <p:cTn id="17" dur="500" fill="hold"/>
                                        <p:tgtEl>
                                          <p:spTgt spid="209067">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09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09072"/>
                                        </p:tgtEl>
                                        <p:attrNameLst>
                                          <p:attrName>style.visibility</p:attrName>
                                        </p:attrNameLst>
                                      </p:cBhvr>
                                      <p:to>
                                        <p:strVal val="visible"/>
                                      </p:to>
                                    </p:set>
                                    <p:anim calcmode="lin" valueType="num">
                                      <p:cBhvr additive="base">
                                        <p:cTn id="23" dur="500" fill="hold"/>
                                        <p:tgtEl>
                                          <p:spTgt spid="209072"/>
                                        </p:tgtEl>
                                        <p:attrNameLst>
                                          <p:attrName>ppt_x</p:attrName>
                                        </p:attrNameLst>
                                      </p:cBhvr>
                                      <p:tavLst>
                                        <p:tav tm="0">
                                          <p:val>
                                            <p:strVal val="0-#ppt_w/2"/>
                                          </p:val>
                                        </p:tav>
                                        <p:tav tm="100000">
                                          <p:val>
                                            <p:strVal val="#ppt_x"/>
                                          </p:val>
                                        </p:tav>
                                      </p:tavLst>
                                    </p:anim>
                                    <p:anim calcmode="lin" valueType="num">
                                      <p:cBhvr additive="base">
                                        <p:cTn id="24" dur="500" fill="hold"/>
                                        <p:tgtEl>
                                          <p:spTgt spid="20907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9068"/>
                                        </p:tgtEl>
                                        <p:attrNameLst>
                                          <p:attrName>style.visibility</p:attrName>
                                        </p:attrNameLst>
                                      </p:cBhvr>
                                      <p:to>
                                        <p:strVal val="visible"/>
                                      </p:to>
                                    </p:set>
                                    <p:anim calcmode="lin" valueType="num">
                                      <p:cBhvr additive="base">
                                        <p:cTn id="29" dur="500" fill="hold"/>
                                        <p:tgtEl>
                                          <p:spTgt spid="209068"/>
                                        </p:tgtEl>
                                        <p:attrNameLst>
                                          <p:attrName>ppt_x</p:attrName>
                                        </p:attrNameLst>
                                      </p:cBhvr>
                                      <p:tavLst>
                                        <p:tav tm="0">
                                          <p:val>
                                            <p:strVal val="0-#ppt_w/2"/>
                                          </p:val>
                                        </p:tav>
                                        <p:tav tm="100000">
                                          <p:val>
                                            <p:strVal val="#ppt_x"/>
                                          </p:val>
                                        </p:tav>
                                      </p:tavLst>
                                    </p:anim>
                                    <p:anim calcmode="lin" valueType="num">
                                      <p:cBhvr additive="base">
                                        <p:cTn id="30" dur="500" fill="hold"/>
                                        <p:tgtEl>
                                          <p:spTgt spid="209068"/>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2" presetClass="entr" presetSubtype="4" fill="hold" grpId="0" nodeType="afterEffect">
                                  <p:stCondLst>
                                    <p:cond delay="0"/>
                                  </p:stCondLst>
                                  <p:childTnLst>
                                    <p:set>
                                      <p:cBhvr>
                                        <p:cTn id="33" dur="1" fill="hold">
                                          <p:stCondLst>
                                            <p:cond delay="0"/>
                                          </p:stCondLst>
                                        </p:cTn>
                                        <p:tgtEl>
                                          <p:spTgt spid="209069"/>
                                        </p:tgtEl>
                                        <p:attrNameLst>
                                          <p:attrName>style.visibility</p:attrName>
                                        </p:attrNameLst>
                                      </p:cBhvr>
                                      <p:to>
                                        <p:strVal val="visible"/>
                                      </p:to>
                                    </p:set>
                                    <p:anim calcmode="lin" valueType="num">
                                      <p:cBhvr additive="base">
                                        <p:cTn id="34" dur="500" fill="hold"/>
                                        <p:tgtEl>
                                          <p:spTgt spid="209069"/>
                                        </p:tgtEl>
                                        <p:attrNameLst>
                                          <p:attrName>ppt_x</p:attrName>
                                        </p:attrNameLst>
                                      </p:cBhvr>
                                      <p:tavLst>
                                        <p:tav tm="0">
                                          <p:val>
                                            <p:strVal val="#ppt_x"/>
                                          </p:val>
                                        </p:tav>
                                        <p:tav tm="100000">
                                          <p:val>
                                            <p:strVal val="#ppt_x"/>
                                          </p:val>
                                        </p:tav>
                                      </p:tavLst>
                                    </p:anim>
                                    <p:anim calcmode="lin" valueType="num">
                                      <p:cBhvr additive="base">
                                        <p:cTn id="35" dur="500" fill="hold"/>
                                        <p:tgtEl>
                                          <p:spTgt spid="209069"/>
                                        </p:tgtEl>
                                        <p:attrNameLst>
                                          <p:attrName>ppt_y</p:attrName>
                                        </p:attrNameLst>
                                      </p:cBhvr>
                                      <p:tavLst>
                                        <p:tav tm="0">
                                          <p:val>
                                            <p:strVal val="1+#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nodeType="clickEffect">
                                  <p:stCondLst>
                                    <p:cond delay="0"/>
                                  </p:stCondLst>
                                  <p:childTnLst>
                                    <p:set>
                                      <p:cBhvr>
                                        <p:cTn id="39" dur="1" fill="hold">
                                          <p:stCondLst>
                                            <p:cond delay="0"/>
                                          </p:stCondLst>
                                        </p:cTn>
                                        <p:tgtEl>
                                          <p:spTgt spid="209067">
                                            <p:txEl>
                                              <p:pRg st="3" end="3"/>
                                            </p:txEl>
                                          </p:spTgt>
                                        </p:tgtEl>
                                        <p:attrNameLst>
                                          <p:attrName>style.visibility</p:attrName>
                                        </p:attrNameLst>
                                      </p:cBhvr>
                                      <p:to>
                                        <p:strVal val="visible"/>
                                      </p:to>
                                    </p:set>
                                    <p:anim calcmode="lin" valueType="num">
                                      <p:cBhvr additive="base">
                                        <p:cTn id="40" dur="500" fill="hold"/>
                                        <p:tgtEl>
                                          <p:spTgt spid="209067">
                                            <p:txEl>
                                              <p:pRg st="3" end="3"/>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2090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nodeType="clickEffect">
                                  <p:stCondLst>
                                    <p:cond delay="0"/>
                                  </p:stCondLst>
                                  <p:childTnLst>
                                    <p:set>
                                      <p:cBhvr>
                                        <p:cTn id="45" dur="1" fill="hold">
                                          <p:stCondLst>
                                            <p:cond delay="0"/>
                                          </p:stCondLst>
                                        </p:cTn>
                                        <p:tgtEl>
                                          <p:spTgt spid="209075"/>
                                        </p:tgtEl>
                                        <p:attrNameLst>
                                          <p:attrName>style.visibility</p:attrName>
                                        </p:attrNameLst>
                                      </p:cBhvr>
                                      <p:to>
                                        <p:strVal val="visible"/>
                                      </p:to>
                                    </p:set>
                                    <p:anim calcmode="lin" valueType="num">
                                      <p:cBhvr additive="base">
                                        <p:cTn id="46" dur="500" fill="hold"/>
                                        <p:tgtEl>
                                          <p:spTgt spid="209075"/>
                                        </p:tgtEl>
                                        <p:attrNameLst>
                                          <p:attrName>ppt_x</p:attrName>
                                        </p:attrNameLst>
                                      </p:cBhvr>
                                      <p:tavLst>
                                        <p:tav tm="0">
                                          <p:val>
                                            <p:strVal val="0-#ppt_w/2"/>
                                          </p:val>
                                        </p:tav>
                                        <p:tav tm="100000">
                                          <p:val>
                                            <p:strVal val="#ppt_x"/>
                                          </p:val>
                                        </p:tav>
                                      </p:tavLst>
                                    </p:anim>
                                    <p:anim calcmode="lin" valueType="num">
                                      <p:cBhvr additive="base">
                                        <p:cTn id="47" dur="500" fill="hold"/>
                                        <p:tgtEl>
                                          <p:spTgt spid="209075"/>
                                        </p:tgtEl>
                                        <p:attrNameLst>
                                          <p:attrName>ppt_y</p:attrName>
                                        </p:attrNameLst>
                                      </p:cBhvr>
                                      <p:tavLst>
                                        <p:tav tm="0">
                                          <p:val>
                                            <p:strVal val="#ppt_y"/>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09073"/>
                                        </p:tgtEl>
                                        <p:attrNameLst>
                                          <p:attrName>style.visibility</p:attrName>
                                        </p:attrNameLst>
                                      </p:cBhvr>
                                      <p:to>
                                        <p:strVal val="visible"/>
                                      </p:to>
                                    </p:set>
                                    <p:anim calcmode="lin" valueType="num">
                                      <p:cBhvr additive="base">
                                        <p:cTn id="52" dur="500" fill="hold"/>
                                        <p:tgtEl>
                                          <p:spTgt spid="209073"/>
                                        </p:tgtEl>
                                        <p:attrNameLst>
                                          <p:attrName>ppt_x</p:attrName>
                                        </p:attrNameLst>
                                      </p:cBhvr>
                                      <p:tavLst>
                                        <p:tav tm="0">
                                          <p:val>
                                            <p:strVal val="0-#ppt_w/2"/>
                                          </p:val>
                                        </p:tav>
                                        <p:tav tm="100000">
                                          <p:val>
                                            <p:strVal val="#ppt_x"/>
                                          </p:val>
                                        </p:tav>
                                      </p:tavLst>
                                    </p:anim>
                                    <p:anim calcmode="lin" valueType="num">
                                      <p:cBhvr additive="base">
                                        <p:cTn id="53" dur="500" fill="hold"/>
                                        <p:tgtEl>
                                          <p:spTgt spid="209073"/>
                                        </p:tgtEl>
                                        <p:attrNameLst>
                                          <p:attrName>ppt_y</p:attrName>
                                        </p:attrNameLst>
                                      </p:cBhvr>
                                      <p:tavLst>
                                        <p:tav tm="0">
                                          <p:val>
                                            <p:strVal val="#ppt_y"/>
                                          </p:val>
                                        </p:tav>
                                        <p:tav tm="100000">
                                          <p:val>
                                            <p:strVal val="#ppt_y"/>
                                          </p:val>
                                        </p:tav>
                                      </p:tavLst>
                                    </p:anim>
                                  </p:childTnLst>
                                </p:cTn>
                              </p:par>
                            </p:childTnLst>
                          </p:cTn>
                        </p:par>
                        <p:par>
                          <p:cTn id="54" fill="hold" nodeType="afterGroup">
                            <p:stCondLst>
                              <p:cond delay="500"/>
                            </p:stCondLst>
                            <p:childTnLst>
                              <p:par>
                                <p:cTn id="55" presetID="2" presetClass="entr" presetSubtype="4" fill="hold" grpId="0" nodeType="afterEffect">
                                  <p:stCondLst>
                                    <p:cond delay="0"/>
                                  </p:stCondLst>
                                  <p:childTnLst>
                                    <p:set>
                                      <p:cBhvr>
                                        <p:cTn id="56" dur="1" fill="hold">
                                          <p:stCondLst>
                                            <p:cond delay="0"/>
                                          </p:stCondLst>
                                        </p:cTn>
                                        <p:tgtEl>
                                          <p:spTgt spid="209074"/>
                                        </p:tgtEl>
                                        <p:attrNameLst>
                                          <p:attrName>style.visibility</p:attrName>
                                        </p:attrNameLst>
                                      </p:cBhvr>
                                      <p:to>
                                        <p:strVal val="visible"/>
                                      </p:to>
                                    </p:set>
                                    <p:anim calcmode="lin" valueType="num">
                                      <p:cBhvr additive="base">
                                        <p:cTn id="57" dur="500" fill="hold"/>
                                        <p:tgtEl>
                                          <p:spTgt spid="209074"/>
                                        </p:tgtEl>
                                        <p:attrNameLst>
                                          <p:attrName>ppt_x</p:attrName>
                                        </p:attrNameLst>
                                      </p:cBhvr>
                                      <p:tavLst>
                                        <p:tav tm="0">
                                          <p:val>
                                            <p:strVal val="#ppt_x"/>
                                          </p:val>
                                        </p:tav>
                                        <p:tav tm="100000">
                                          <p:val>
                                            <p:strVal val="#ppt_x"/>
                                          </p:val>
                                        </p:tav>
                                      </p:tavLst>
                                    </p:anim>
                                    <p:anim calcmode="lin" valueType="num">
                                      <p:cBhvr additive="base">
                                        <p:cTn id="58" dur="500" fill="hold"/>
                                        <p:tgtEl>
                                          <p:spTgt spid="209074"/>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nodeType="clickEffect">
                                  <p:stCondLst>
                                    <p:cond delay="0"/>
                                  </p:stCondLst>
                                  <p:childTnLst>
                                    <p:set>
                                      <p:cBhvr>
                                        <p:cTn id="62" dur="1" fill="hold">
                                          <p:stCondLst>
                                            <p:cond delay="0"/>
                                          </p:stCondLst>
                                        </p:cTn>
                                        <p:tgtEl>
                                          <p:spTgt spid="209067">
                                            <p:txEl>
                                              <p:pRg st="4" end="4"/>
                                            </p:txEl>
                                          </p:spTgt>
                                        </p:tgtEl>
                                        <p:attrNameLst>
                                          <p:attrName>style.visibility</p:attrName>
                                        </p:attrNameLst>
                                      </p:cBhvr>
                                      <p:to>
                                        <p:strVal val="visible"/>
                                      </p:to>
                                    </p:set>
                                    <p:anim calcmode="lin" valueType="num">
                                      <p:cBhvr additive="base">
                                        <p:cTn id="63" dur="500" fill="hold"/>
                                        <p:tgtEl>
                                          <p:spTgt spid="209067">
                                            <p:txEl>
                                              <p:pRg st="4" end="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09067">
                                            <p:txEl>
                                              <p:pRg st="4" end="4"/>
                                            </p:txEl>
                                          </p:spTgt>
                                        </p:tgtEl>
                                        <p:attrNameLst>
                                          <p:attrName>ppt_y</p:attrName>
                                        </p:attrNameLst>
                                      </p:cBhvr>
                                      <p:tavLst>
                                        <p:tav tm="0">
                                          <p:val>
                                            <p:strVal val="#ppt_y"/>
                                          </p:val>
                                        </p:tav>
                                        <p:tav tm="100000">
                                          <p:val>
                                            <p:strVal val="#ppt_y"/>
                                          </p:val>
                                        </p:tav>
                                      </p:tavLst>
                                    </p:anim>
                                  </p:childTnLst>
                                </p:cTn>
                              </p:par>
                              <p:par>
                                <p:cTn id="65" presetID="1" presetClass="exit" presetSubtype="0" fill="hold" nodeType="withEffect">
                                  <p:stCondLst>
                                    <p:cond delay="0"/>
                                  </p:stCondLst>
                                  <p:childTnLst>
                                    <p:set>
                                      <p:cBhvr>
                                        <p:cTn id="66" dur="1" fill="hold">
                                          <p:stCondLst>
                                            <p:cond delay="0"/>
                                          </p:stCondLst>
                                        </p:cTn>
                                        <p:tgtEl>
                                          <p:spTgt spid="209072"/>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9068"/>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09069"/>
                                        </p:tgtEl>
                                        <p:attrNameLst>
                                          <p:attrName>style.visibility</p:attrName>
                                        </p:attrNameLst>
                                      </p:cBhvr>
                                      <p:to>
                                        <p:strVal val="hidden"/>
                                      </p:to>
                                    </p:set>
                                  </p:childTnLst>
                                </p:cTn>
                              </p:par>
                              <p:par>
                                <p:cTn id="71" presetID="1" presetClass="exit" presetSubtype="0" fill="hold" grpId="0" nodeType="withEffect">
                                  <p:stCondLst>
                                    <p:cond delay="0"/>
                                  </p:stCondLst>
                                  <p:childTnLst>
                                    <p:set>
                                      <p:cBhvr>
                                        <p:cTn id="72" dur="1" fill="hold">
                                          <p:stCondLst>
                                            <p:cond delay="0"/>
                                          </p:stCondLst>
                                        </p:cTn>
                                        <p:tgtEl>
                                          <p:spTgt spid="209075"/>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209073"/>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209074"/>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09076"/>
                                        </p:tgtEl>
                                        <p:attrNameLst>
                                          <p:attrName>style.visibility</p:attrName>
                                        </p:attrNameLst>
                                      </p:cBhvr>
                                      <p:to>
                                        <p:strVal val="visible"/>
                                      </p:to>
                                    </p:set>
                                    <p:anim calcmode="lin" valueType="num">
                                      <p:cBhvr additive="base">
                                        <p:cTn id="81" dur="500" fill="hold"/>
                                        <p:tgtEl>
                                          <p:spTgt spid="209076"/>
                                        </p:tgtEl>
                                        <p:attrNameLst>
                                          <p:attrName>ppt_x</p:attrName>
                                        </p:attrNameLst>
                                      </p:cBhvr>
                                      <p:tavLst>
                                        <p:tav tm="0">
                                          <p:val>
                                            <p:strVal val="0-#ppt_w/2"/>
                                          </p:val>
                                        </p:tav>
                                        <p:tav tm="100000">
                                          <p:val>
                                            <p:strVal val="#ppt_x"/>
                                          </p:val>
                                        </p:tav>
                                      </p:tavLst>
                                    </p:anim>
                                    <p:anim calcmode="lin" valueType="num">
                                      <p:cBhvr additive="base">
                                        <p:cTn id="82" dur="500" fill="hold"/>
                                        <p:tgtEl>
                                          <p:spTgt spid="209076"/>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09070"/>
                                        </p:tgtEl>
                                        <p:attrNameLst>
                                          <p:attrName>style.visibility</p:attrName>
                                        </p:attrNameLst>
                                      </p:cBhvr>
                                      <p:to>
                                        <p:strVal val="visible"/>
                                      </p:to>
                                    </p:set>
                                    <p:anim calcmode="lin" valueType="num">
                                      <p:cBhvr additive="base">
                                        <p:cTn id="87" dur="500" fill="hold"/>
                                        <p:tgtEl>
                                          <p:spTgt spid="209070"/>
                                        </p:tgtEl>
                                        <p:attrNameLst>
                                          <p:attrName>ppt_x</p:attrName>
                                        </p:attrNameLst>
                                      </p:cBhvr>
                                      <p:tavLst>
                                        <p:tav tm="0">
                                          <p:val>
                                            <p:strVal val="0-#ppt_w/2"/>
                                          </p:val>
                                        </p:tav>
                                        <p:tav tm="100000">
                                          <p:val>
                                            <p:strVal val="#ppt_x"/>
                                          </p:val>
                                        </p:tav>
                                      </p:tavLst>
                                    </p:anim>
                                    <p:anim calcmode="lin" valueType="num">
                                      <p:cBhvr additive="base">
                                        <p:cTn id="88" dur="500" fill="hold"/>
                                        <p:tgtEl>
                                          <p:spTgt spid="209070"/>
                                        </p:tgtEl>
                                        <p:attrNameLst>
                                          <p:attrName>ppt_y</p:attrName>
                                        </p:attrNameLst>
                                      </p:cBhvr>
                                      <p:tavLst>
                                        <p:tav tm="0">
                                          <p:val>
                                            <p:strVal val="#ppt_y"/>
                                          </p:val>
                                        </p:tav>
                                        <p:tav tm="100000">
                                          <p:val>
                                            <p:strVal val="#ppt_y"/>
                                          </p:val>
                                        </p:tav>
                                      </p:tavLst>
                                    </p:anim>
                                  </p:childTnLst>
                                </p:cTn>
                              </p:par>
                            </p:childTnLst>
                          </p:cTn>
                        </p:par>
                        <p:par>
                          <p:cTn id="89" fill="hold" nodeType="afterGroup">
                            <p:stCondLst>
                              <p:cond delay="500"/>
                            </p:stCondLst>
                            <p:childTnLst>
                              <p:par>
                                <p:cTn id="90" presetID="2" presetClass="entr" presetSubtype="4" fill="hold" grpId="0" nodeType="afterEffect">
                                  <p:stCondLst>
                                    <p:cond delay="0"/>
                                  </p:stCondLst>
                                  <p:childTnLst>
                                    <p:set>
                                      <p:cBhvr>
                                        <p:cTn id="91" dur="1" fill="hold">
                                          <p:stCondLst>
                                            <p:cond delay="0"/>
                                          </p:stCondLst>
                                        </p:cTn>
                                        <p:tgtEl>
                                          <p:spTgt spid="209071"/>
                                        </p:tgtEl>
                                        <p:attrNameLst>
                                          <p:attrName>style.visibility</p:attrName>
                                        </p:attrNameLst>
                                      </p:cBhvr>
                                      <p:to>
                                        <p:strVal val="visible"/>
                                      </p:to>
                                    </p:set>
                                    <p:anim calcmode="lin" valueType="num">
                                      <p:cBhvr additive="base">
                                        <p:cTn id="92" dur="500" fill="hold"/>
                                        <p:tgtEl>
                                          <p:spTgt spid="209071"/>
                                        </p:tgtEl>
                                        <p:attrNameLst>
                                          <p:attrName>ppt_x</p:attrName>
                                        </p:attrNameLst>
                                      </p:cBhvr>
                                      <p:tavLst>
                                        <p:tav tm="0">
                                          <p:val>
                                            <p:strVal val="#ppt_x"/>
                                          </p:val>
                                        </p:tav>
                                        <p:tav tm="100000">
                                          <p:val>
                                            <p:strVal val="#ppt_x"/>
                                          </p:val>
                                        </p:tav>
                                      </p:tavLst>
                                    </p:anim>
                                    <p:anim calcmode="lin" valueType="num">
                                      <p:cBhvr additive="base">
                                        <p:cTn id="93" dur="500" fill="hold"/>
                                        <p:tgtEl>
                                          <p:spTgt spid="209071"/>
                                        </p:tgtEl>
                                        <p:attrNameLst>
                                          <p:attrName>ppt_y</p:attrName>
                                        </p:attrNameLst>
                                      </p:cBhvr>
                                      <p:tavLst>
                                        <p:tav tm="0">
                                          <p:val>
                                            <p:strVal val="1+#ppt_h/2"/>
                                          </p:val>
                                        </p:tav>
                                        <p:tav tm="100000">
                                          <p:val>
                                            <p:strVal val="#ppt_y"/>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2" presetClass="entr" presetSubtype="8" fill="hold" grpId="0" nodeType="clickEffect">
                                  <p:stCondLst>
                                    <p:cond delay="0"/>
                                  </p:stCondLst>
                                  <p:childTnLst>
                                    <p:set>
                                      <p:cBhvr>
                                        <p:cTn id="97" dur="1" fill="hold">
                                          <p:stCondLst>
                                            <p:cond delay="0"/>
                                          </p:stCondLst>
                                        </p:cTn>
                                        <p:tgtEl>
                                          <p:spTgt spid="209079"/>
                                        </p:tgtEl>
                                        <p:attrNameLst>
                                          <p:attrName>style.visibility</p:attrName>
                                        </p:attrNameLst>
                                      </p:cBhvr>
                                      <p:to>
                                        <p:strVal val="visible"/>
                                      </p:to>
                                    </p:set>
                                    <p:anim calcmode="lin" valueType="num">
                                      <p:cBhvr additive="base">
                                        <p:cTn id="98" dur="500" fill="hold"/>
                                        <p:tgtEl>
                                          <p:spTgt spid="209079"/>
                                        </p:tgtEl>
                                        <p:attrNameLst>
                                          <p:attrName>ppt_x</p:attrName>
                                        </p:attrNameLst>
                                      </p:cBhvr>
                                      <p:tavLst>
                                        <p:tav tm="0">
                                          <p:val>
                                            <p:strVal val="0-#ppt_w/2"/>
                                          </p:val>
                                        </p:tav>
                                        <p:tav tm="100000">
                                          <p:val>
                                            <p:strVal val="#ppt_x"/>
                                          </p:val>
                                        </p:tav>
                                      </p:tavLst>
                                    </p:anim>
                                    <p:anim calcmode="lin" valueType="num">
                                      <p:cBhvr additive="base">
                                        <p:cTn id="99" dur="500" fill="hold"/>
                                        <p:tgtEl>
                                          <p:spTgt spid="209079"/>
                                        </p:tgtEl>
                                        <p:attrNameLst>
                                          <p:attrName>ppt_y</p:attrName>
                                        </p:attrNameLst>
                                      </p:cBhvr>
                                      <p:tavLst>
                                        <p:tav tm="0">
                                          <p:val>
                                            <p:strVal val="#ppt_y"/>
                                          </p:val>
                                        </p:tav>
                                        <p:tav tm="100000">
                                          <p:val>
                                            <p:strVal val="#ppt_y"/>
                                          </p:val>
                                        </p:tav>
                                      </p:tavLst>
                                    </p:anim>
                                  </p:childTnLst>
                                </p:cTn>
                              </p:par>
                              <p:par>
                                <p:cTn id="100" presetID="1" presetClass="exit" presetSubtype="0" fill="hold" grpId="1" nodeType="withEffect">
                                  <p:stCondLst>
                                    <p:cond delay="0"/>
                                  </p:stCondLst>
                                  <p:childTnLst>
                                    <p:set>
                                      <p:cBhvr>
                                        <p:cTn id="101" dur="1" fill="hold">
                                          <p:stCondLst>
                                            <p:cond delay="0"/>
                                          </p:stCondLst>
                                        </p:cTn>
                                        <p:tgtEl>
                                          <p:spTgt spid="209076"/>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209070"/>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209071"/>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209077"/>
                                        </p:tgtEl>
                                        <p:attrNameLst>
                                          <p:attrName>style.visibility</p:attrName>
                                        </p:attrNameLst>
                                      </p:cBhvr>
                                      <p:to>
                                        <p:strVal val="visible"/>
                                      </p:to>
                                    </p:set>
                                    <p:anim calcmode="lin" valueType="num">
                                      <p:cBhvr additive="base">
                                        <p:cTn id="110" dur="500" fill="hold"/>
                                        <p:tgtEl>
                                          <p:spTgt spid="209077"/>
                                        </p:tgtEl>
                                        <p:attrNameLst>
                                          <p:attrName>ppt_x</p:attrName>
                                        </p:attrNameLst>
                                      </p:cBhvr>
                                      <p:tavLst>
                                        <p:tav tm="0">
                                          <p:val>
                                            <p:strVal val="0-#ppt_w/2"/>
                                          </p:val>
                                        </p:tav>
                                        <p:tav tm="100000">
                                          <p:val>
                                            <p:strVal val="#ppt_x"/>
                                          </p:val>
                                        </p:tav>
                                      </p:tavLst>
                                    </p:anim>
                                    <p:anim calcmode="lin" valueType="num">
                                      <p:cBhvr additive="base">
                                        <p:cTn id="111" dur="500" fill="hold"/>
                                        <p:tgtEl>
                                          <p:spTgt spid="209077"/>
                                        </p:tgtEl>
                                        <p:attrNameLst>
                                          <p:attrName>ppt_y</p:attrName>
                                        </p:attrNameLst>
                                      </p:cBhvr>
                                      <p:tavLst>
                                        <p:tav tm="0">
                                          <p:val>
                                            <p:strVal val="#ppt_y"/>
                                          </p:val>
                                        </p:tav>
                                        <p:tav tm="100000">
                                          <p:val>
                                            <p:strVal val="#ppt_y"/>
                                          </p:val>
                                        </p:tav>
                                      </p:tavLst>
                                    </p:anim>
                                  </p:childTnLst>
                                </p:cTn>
                              </p:par>
                            </p:childTnLst>
                          </p:cTn>
                        </p:par>
                        <p:par>
                          <p:cTn id="112" fill="hold" nodeType="afterGroup">
                            <p:stCondLst>
                              <p:cond delay="500"/>
                            </p:stCondLst>
                            <p:childTnLst>
                              <p:par>
                                <p:cTn id="113" presetID="2" presetClass="entr" presetSubtype="4" fill="hold" grpId="0" nodeType="afterEffect">
                                  <p:stCondLst>
                                    <p:cond delay="0"/>
                                  </p:stCondLst>
                                  <p:childTnLst>
                                    <p:set>
                                      <p:cBhvr>
                                        <p:cTn id="114" dur="1" fill="hold">
                                          <p:stCondLst>
                                            <p:cond delay="0"/>
                                          </p:stCondLst>
                                        </p:cTn>
                                        <p:tgtEl>
                                          <p:spTgt spid="209078"/>
                                        </p:tgtEl>
                                        <p:attrNameLst>
                                          <p:attrName>style.visibility</p:attrName>
                                        </p:attrNameLst>
                                      </p:cBhvr>
                                      <p:to>
                                        <p:strVal val="visible"/>
                                      </p:to>
                                    </p:set>
                                    <p:anim calcmode="lin" valueType="num">
                                      <p:cBhvr additive="base">
                                        <p:cTn id="115" dur="500" fill="hold"/>
                                        <p:tgtEl>
                                          <p:spTgt spid="209078"/>
                                        </p:tgtEl>
                                        <p:attrNameLst>
                                          <p:attrName>ppt_x</p:attrName>
                                        </p:attrNameLst>
                                      </p:cBhvr>
                                      <p:tavLst>
                                        <p:tav tm="0">
                                          <p:val>
                                            <p:strVal val="#ppt_x"/>
                                          </p:val>
                                        </p:tav>
                                        <p:tav tm="100000">
                                          <p:val>
                                            <p:strVal val="#ppt_x"/>
                                          </p:val>
                                        </p:tav>
                                      </p:tavLst>
                                    </p:anim>
                                    <p:anim calcmode="lin" valueType="num">
                                      <p:cBhvr additive="base">
                                        <p:cTn id="116" dur="500" fill="hold"/>
                                        <p:tgtEl>
                                          <p:spTgt spid="209078"/>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nodeType="clickEffect">
                                  <p:stCondLst>
                                    <p:cond delay="0"/>
                                  </p:stCondLst>
                                  <p:childTnLst>
                                    <p:set>
                                      <p:cBhvr>
                                        <p:cTn id="120" dur="1" fill="hold">
                                          <p:stCondLst>
                                            <p:cond delay="0"/>
                                          </p:stCondLst>
                                        </p:cTn>
                                        <p:tgtEl>
                                          <p:spTgt spid="209067">
                                            <p:txEl>
                                              <p:pRg st="5" end="5"/>
                                            </p:txEl>
                                          </p:spTgt>
                                        </p:tgtEl>
                                        <p:attrNameLst>
                                          <p:attrName>style.visibility</p:attrName>
                                        </p:attrNameLst>
                                      </p:cBhvr>
                                      <p:to>
                                        <p:strVal val="visible"/>
                                      </p:to>
                                    </p:set>
                                    <p:anim calcmode="lin" valueType="num">
                                      <p:cBhvr additive="base">
                                        <p:cTn id="121" dur="500" fill="hold"/>
                                        <p:tgtEl>
                                          <p:spTgt spid="209067">
                                            <p:txEl>
                                              <p:pRg st="5" end="5"/>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2090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068" grpId="0" animBg="1"/>
      <p:bldP spid="209068" grpId="1" animBg="1"/>
      <p:bldP spid="209069" grpId="0" animBg="1"/>
      <p:bldP spid="209069" grpId="1" animBg="1"/>
      <p:bldP spid="209070" grpId="0" animBg="1"/>
      <p:bldP spid="209070" grpId="1" animBg="1"/>
      <p:bldP spid="209071" grpId="0" animBg="1"/>
      <p:bldP spid="209071" grpId="1" animBg="1"/>
      <p:bldP spid="209072" grpId="0" animBg="1"/>
      <p:bldP spid="209073" grpId="0" animBg="1"/>
      <p:bldP spid="209073" grpId="1" animBg="1"/>
      <p:bldP spid="209074" grpId="0" animBg="1"/>
      <p:bldP spid="209074" grpId="1" animBg="1"/>
      <p:bldP spid="209075" grpId="0" animBg="1"/>
      <p:bldP spid="209076" grpId="0" animBg="1"/>
      <p:bldP spid="209076" grpId="1" animBg="1"/>
      <p:bldP spid="209077" grpId="0" animBg="1"/>
      <p:bldP spid="209078" grpId="0" animBg="1"/>
      <p:bldP spid="209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3"/>
          <p:cNvGrpSpPr>
            <a:grpSpLocks/>
          </p:cNvGrpSpPr>
          <p:nvPr/>
        </p:nvGrpSpPr>
        <p:grpSpPr bwMode="auto">
          <a:xfrm>
            <a:off x="4452938" y="3194050"/>
            <a:ext cx="436562" cy="768350"/>
            <a:chOff x="2308" y="1513"/>
            <a:chExt cx="1162" cy="2570"/>
          </a:xfrm>
        </p:grpSpPr>
        <p:grpSp>
          <p:nvGrpSpPr>
            <p:cNvPr id="84017" name="Group 4"/>
            <p:cNvGrpSpPr>
              <a:grpSpLocks/>
            </p:cNvGrpSpPr>
            <p:nvPr/>
          </p:nvGrpSpPr>
          <p:grpSpPr bwMode="auto">
            <a:xfrm>
              <a:off x="2308" y="1740"/>
              <a:ext cx="957" cy="2343"/>
              <a:chOff x="2308" y="1740"/>
              <a:chExt cx="957" cy="2343"/>
            </a:xfrm>
          </p:grpSpPr>
          <p:sp>
            <p:nvSpPr>
              <p:cNvPr id="84025"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6"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7"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8"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9"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30"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018"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9"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20"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4021"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4022"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4023"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4024"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3971" name="Rectangle 79"/>
          <p:cNvSpPr>
            <a:spLocks noChangeArrowheads="1"/>
          </p:cNvSpPr>
          <p:nvPr/>
        </p:nvSpPr>
        <p:spPr bwMode="auto">
          <a:xfrm>
            <a:off x="3190875" y="33623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3972" name="Rectangle 66"/>
          <p:cNvSpPr>
            <a:spLocks noChangeArrowheads="1"/>
          </p:cNvSpPr>
          <p:nvPr/>
        </p:nvSpPr>
        <p:spPr bwMode="auto">
          <a:xfrm>
            <a:off x="4176713" y="950913"/>
            <a:ext cx="14144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94" name="AutoShape 58"/>
          <p:cNvSpPr>
            <a:spLocks noChangeArrowheads="1"/>
          </p:cNvSpPr>
          <p:nvPr/>
        </p:nvSpPr>
        <p:spPr bwMode="auto">
          <a:xfrm>
            <a:off x="33338" y="1431925"/>
            <a:ext cx="3849687" cy="1974850"/>
          </a:xfrm>
          <a:prstGeom prst="wedgeRoundRectCallout">
            <a:avLst>
              <a:gd name="adj1" fmla="val 41968"/>
              <a:gd name="adj2" fmla="val -5641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must change </a:t>
            </a:r>
            <a:r>
              <a:rPr lang="en-US" altLang="en-US">
                <a:solidFill>
                  <a:srgbClr val="FF0000"/>
                </a:solidFill>
              </a:rPr>
              <a:t>r=3</a:t>
            </a:r>
            <a:r>
              <a:rPr lang="en-US" altLang="en-US"/>
              <a:t> digits</a:t>
            </a:r>
            <a:br>
              <a:rPr lang="en-US" altLang="en-US"/>
            </a:br>
            <a:r>
              <a:rPr lang="en-US" altLang="en-US"/>
              <a:t>to completely corrupt </a:t>
            </a:r>
            <a:br>
              <a:rPr lang="en-US" altLang="en-US"/>
            </a:br>
            <a:r>
              <a:rPr lang="en-US" altLang="en-US"/>
              <a:t>the code in an undetectable way.</a:t>
            </a:r>
          </a:p>
        </p:txBody>
      </p:sp>
      <p:grpSp>
        <p:nvGrpSpPr>
          <p:cNvPr id="6" name="Group 5"/>
          <p:cNvGrpSpPr>
            <a:grpSpLocks/>
          </p:cNvGrpSpPr>
          <p:nvPr/>
        </p:nvGrpSpPr>
        <p:grpSpPr bwMode="auto">
          <a:xfrm>
            <a:off x="3581400" y="1439863"/>
            <a:ext cx="1746250" cy="2003425"/>
            <a:chOff x="3581400" y="1440486"/>
            <a:chExt cx="1747020" cy="2003411"/>
          </a:xfrm>
        </p:grpSpPr>
        <p:cxnSp>
          <p:nvCxnSpPr>
            <p:cNvPr id="84014" name="Straight Connector 68"/>
            <p:cNvCxnSpPr>
              <a:cxnSpLocks noChangeShapeType="1"/>
            </p:cNvCxnSpPr>
            <p:nvPr/>
          </p:nvCxnSpPr>
          <p:spPr bwMode="auto">
            <a:xfrm flipH="1">
              <a:off x="3581400" y="1455114"/>
              <a:ext cx="871242" cy="198878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4015" name="Straight Connector 69"/>
            <p:cNvCxnSpPr>
              <a:cxnSpLocks noChangeShapeType="1"/>
            </p:cNvCxnSpPr>
            <p:nvPr/>
          </p:nvCxnSpPr>
          <p:spPr bwMode="auto">
            <a:xfrm flipH="1">
              <a:off x="4267200" y="1447800"/>
              <a:ext cx="871242" cy="198878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4016" name="Straight Connector 70"/>
            <p:cNvCxnSpPr>
              <a:cxnSpLocks noChangeShapeType="1"/>
            </p:cNvCxnSpPr>
            <p:nvPr/>
          </p:nvCxnSpPr>
          <p:spPr bwMode="auto">
            <a:xfrm flipH="1">
              <a:off x="4457178" y="1440486"/>
              <a:ext cx="871242" cy="198878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grpSp>
      <p:sp>
        <p:nvSpPr>
          <p:cNvPr id="73" name="AutoShape 58"/>
          <p:cNvSpPr>
            <a:spLocks noChangeArrowheads="1"/>
          </p:cNvSpPr>
          <p:nvPr/>
        </p:nvSpPr>
        <p:spPr bwMode="auto">
          <a:xfrm>
            <a:off x="123825" y="4362450"/>
            <a:ext cx="6134100" cy="1377950"/>
          </a:xfrm>
          <a:prstGeom prst="wedgeRoundRectCallout">
            <a:avLst>
              <a:gd name="adj1" fmla="val -6782"/>
              <a:gd name="adj2" fmla="val -107259"/>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We say that the </a:t>
            </a:r>
            <a:r>
              <a:rPr lang="en-US" altLang="en-US">
                <a:solidFill>
                  <a:srgbClr val="FF0000"/>
                </a:solidFill>
              </a:rPr>
              <a:t>hamming distance</a:t>
            </a:r>
            <a:r>
              <a:rPr lang="en-US" altLang="en-US"/>
              <a:t> </a:t>
            </a:r>
            <a:br>
              <a:rPr lang="en-US" altLang="en-US"/>
            </a:br>
            <a:r>
              <a:rPr lang="en-US" altLang="en-US"/>
              <a:t>between these codes is </a:t>
            </a:r>
            <a:r>
              <a:rPr lang="en-US" altLang="en-US">
                <a:solidFill>
                  <a:srgbClr val="FF0000"/>
                </a:solidFill>
              </a:rPr>
              <a:t>r=3</a:t>
            </a:r>
            <a:r>
              <a:rPr lang="en-US" altLang="en-US"/>
              <a:t> </a:t>
            </a:r>
            <a:br>
              <a:rPr lang="en-US" altLang="en-US"/>
            </a:br>
            <a:r>
              <a:rPr lang="en-US" altLang="en-US"/>
              <a:t>because they differ in this many digits.</a:t>
            </a:r>
          </a:p>
        </p:txBody>
      </p:sp>
      <p:grpSp>
        <p:nvGrpSpPr>
          <p:cNvPr id="83976" name="Group 46"/>
          <p:cNvGrpSpPr>
            <a:grpSpLocks/>
          </p:cNvGrpSpPr>
          <p:nvPr/>
        </p:nvGrpSpPr>
        <p:grpSpPr bwMode="auto">
          <a:xfrm>
            <a:off x="3473450" y="922338"/>
            <a:ext cx="876300" cy="579437"/>
            <a:chOff x="2593" y="768"/>
            <a:chExt cx="849" cy="1475"/>
          </a:xfrm>
        </p:grpSpPr>
        <p:grpSp>
          <p:nvGrpSpPr>
            <p:cNvPr id="84003" name="Group 47"/>
            <p:cNvGrpSpPr>
              <a:grpSpLocks/>
            </p:cNvGrpSpPr>
            <p:nvPr/>
          </p:nvGrpSpPr>
          <p:grpSpPr bwMode="auto">
            <a:xfrm>
              <a:off x="2593" y="1179"/>
              <a:ext cx="849" cy="1064"/>
              <a:chOff x="2593" y="1179"/>
              <a:chExt cx="849" cy="1064"/>
            </a:xfrm>
          </p:grpSpPr>
          <p:sp>
            <p:nvSpPr>
              <p:cNvPr id="84007"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8"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9"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0"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1"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2"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13"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4004" name="Group 55"/>
            <p:cNvGrpSpPr>
              <a:grpSpLocks/>
            </p:cNvGrpSpPr>
            <p:nvPr/>
          </p:nvGrpSpPr>
          <p:grpSpPr bwMode="auto">
            <a:xfrm>
              <a:off x="2720" y="768"/>
              <a:ext cx="230" cy="1456"/>
              <a:chOff x="2720" y="768"/>
              <a:chExt cx="230" cy="1456"/>
            </a:xfrm>
          </p:grpSpPr>
          <p:sp>
            <p:nvSpPr>
              <p:cNvPr id="84005"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6"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7" name="AutoShape 58"/>
          <p:cNvSpPr>
            <a:spLocks noChangeArrowheads="1"/>
          </p:cNvSpPr>
          <p:nvPr/>
        </p:nvSpPr>
        <p:spPr bwMode="auto">
          <a:xfrm>
            <a:off x="3473450" y="6019800"/>
            <a:ext cx="4679950" cy="609600"/>
          </a:xfrm>
          <a:prstGeom prst="wedgeRoundRectCallout">
            <a:avLst>
              <a:gd name="adj1" fmla="val 56046"/>
              <a:gd name="adj2" fmla="val -56060"/>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Oh. This is the code for no. </a:t>
            </a:r>
            <a:r>
              <a:rPr lang="en-US" altLang="en-US">
                <a:sym typeface="Wingdings" pitchFamily="2" charset="2"/>
              </a:rPr>
              <a:t></a:t>
            </a:r>
            <a:endParaRPr lang="en-US" altLang="en-US"/>
          </a:p>
        </p:txBody>
      </p:sp>
      <p:grpSp>
        <p:nvGrpSpPr>
          <p:cNvPr id="83978" name="Group 18"/>
          <p:cNvGrpSpPr>
            <a:grpSpLocks/>
          </p:cNvGrpSpPr>
          <p:nvPr/>
        </p:nvGrpSpPr>
        <p:grpSpPr bwMode="auto">
          <a:xfrm flipH="1">
            <a:off x="8577263" y="5792788"/>
            <a:ext cx="515937" cy="938212"/>
            <a:chOff x="864" y="465"/>
            <a:chExt cx="1046" cy="2358"/>
          </a:xfrm>
        </p:grpSpPr>
        <p:grpSp>
          <p:nvGrpSpPr>
            <p:cNvPr id="83980" name="Group 19"/>
            <p:cNvGrpSpPr>
              <a:grpSpLocks/>
            </p:cNvGrpSpPr>
            <p:nvPr/>
          </p:nvGrpSpPr>
          <p:grpSpPr bwMode="auto">
            <a:xfrm>
              <a:off x="864" y="465"/>
              <a:ext cx="1008" cy="2319"/>
              <a:chOff x="587" y="528"/>
              <a:chExt cx="1008" cy="2319"/>
            </a:xfrm>
          </p:grpSpPr>
          <p:grpSp>
            <p:nvGrpSpPr>
              <p:cNvPr id="83983" name="Group 20"/>
              <p:cNvGrpSpPr>
                <a:grpSpLocks/>
              </p:cNvGrpSpPr>
              <p:nvPr/>
            </p:nvGrpSpPr>
            <p:grpSpPr bwMode="auto">
              <a:xfrm>
                <a:off x="587" y="528"/>
                <a:ext cx="1008" cy="2319"/>
                <a:chOff x="587" y="528"/>
                <a:chExt cx="1008" cy="2319"/>
              </a:xfrm>
            </p:grpSpPr>
            <p:grpSp>
              <p:nvGrpSpPr>
                <p:cNvPr id="83985" name="Group 21"/>
                <p:cNvGrpSpPr>
                  <a:grpSpLocks/>
                </p:cNvGrpSpPr>
                <p:nvPr/>
              </p:nvGrpSpPr>
              <p:grpSpPr bwMode="auto">
                <a:xfrm>
                  <a:off x="587" y="528"/>
                  <a:ext cx="1008" cy="2319"/>
                  <a:chOff x="1151" y="1104"/>
                  <a:chExt cx="686" cy="1741"/>
                </a:xfrm>
              </p:grpSpPr>
              <p:sp>
                <p:nvSpPr>
                  <p:cNvPr id="83992"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3"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4"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5"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6"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97"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998" name="Group 28"/>
                  <p:cNvGrpSpPr>
                    <a:grpSpLocks/>
                  </p:cNvGrpSpPr>
                  <p:nvPr/>
                </p:nvGrpSpPr>
                <p:grpSpPr bwMode="auto">
                  <a:xfrm flipH="1">
                    <a:off x="1212" y="1104"/>
                    <a:ext cx="277" cy="235"/>
                    <a:chOff x="1590" y="1104"/>
                    <a:chExt cx="277" cy="235"/>
                  </a:xfrm>
                </p:grpSpPr>
                <p:sp>
                  <p:nvSpPr>
                    <p:cNvPr id="83999"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0"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1"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02"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3986" name="Group 33"/>
                <p:cNvGrpSpPr>
                  <a:grpSpLocks/>
                </p:cNvGrpSpPr>
                <p:nvPr/>
              </p:nvGrpSpPr>
              <p:grpSpPr bwMode="auto">
                <a:xfrm rot="4286940" flipH="1">
                  <a:off x="1038" y="766"/>
                  <a:ext cx="141" cy="50"/>
                  <a:chOff x="4032" y="2817"/>
                  <a:chExt cx="417" cy="635"/>
                </a:xfrm>
              </p:grpSpPr>
              <p:sp>
                <p:nvSpPr>
                  <p:cNvPr id="83990"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3991"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3987" name="Group 36"/>
                <p:cNvGrpSpPr>
                  <a:grpSpLocks/>
                </p:cNvGrpSpPr>
                <p:nvPr/>
              </p:nvGrpSpPr>
              <p:grpSpPr bwMode="auto">
                <a:xfrm rot="4286940" flipH="1">
                  <a:off x="962" y="766"/>
                  <a:ext cx="141" cy="50"/>
                  <a:chOff x="4032" y="2817"/>
                  <a:chExt cx="417" cy="635"/>
                </a:xfrm>
              </p:grpSpPr>
              <p:sp>
                <p:nvSpPr>
                  <p:cNvPr id="83988"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3989"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3984"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3981"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982"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3979"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500" fill="hold"/>
                                        <p:tgtEl>
                                          <p:spTgt spid="94"/>
                                        </p:tgtEl>
                                        <p:attrNameLst>
                                          <p:attrName>ppt_x</p:attrName>
                                        </p:attrNameLst>
                                      </p:cBhvr>
                                      <p:tavLst>
                                        <p:tav tm="0">
                                          <p:val>
                                            <p:strVal val="#ppt_x"/>
                                          </p:val>
                                        </p:tav>
                                        <p:tav tm="100000">
                                          <p:val>
                                            <p:strVal val="#ppt_x"/>
                                          </p:val>
                                        </p:tav>
                                      </p:tavLst>
                                    </p:anim>
                                    <p:anim calcmode="lin" valueType="num">
                                      <p:cBhvr additive="base">
                                        <p:cTn id="12"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3"/>
                                        </p:tgtEl>
                                        <p:attrNameLst>
                                          <p:attrName>style.visibility</p:attrName>
                                        </p:attrNameLst>
                                      </p:cBhvr>
                                      <p:to>
                                        <p:strVal val="visible"/>
                                      </p:to>
                                    </p:set>
                                    <p:anim calcmode="lin" valueType="num">
                                      <p:cBhvr additive="base">
                                        <p:cTn id="17" dur="500" fill="hold"/>
                                        <p:tgtEl>
                                          <p:spTgt spid="73"/>
                                        </p:tgtEl>
                                        <p:attrNameLst>
                                          <p:attrName>ppt_x</p:attrName>
                                        </p:attrNameLst>
                                      </p:cBhvr>
                                      <p:tavLst>
                                        <p:tav tm="0">
                                          <p:val>
                                            <p:strVal val="#ppt_x"/>
                                          </p:val>
                                        </p:tav>
                                        <p:tav tm="100000">
                                          <p:val>
                                            <p:strVal val="#ppt_x"/>
                                          </p:val>
                                        </p:tav>
                                      </p:tavLst>
                                    </p:anim>
                                    <p:anim calcmode="lin" valueType="num">
                                      <p:cBhvr additive="base">
                                        <p:cTn id="18"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500" fill="hold"/>
                                        <p:tgtEl>
                                          <p:spTgt spid="87"/>
                                        </p:tgtEl>
                                        <p:attrNameLst>
                                          <p:attrName>ppt_x</p:attrName>
                                        </p:attrNameLst>
                                      </p:cBhvr>
                                      <p:tavLst>
                                        <p:tav tm="0">
                                          <p:val>
                                            <p:strVal val="1+#ppt_w/2"/>
                                          </p:val>
                                        </p:tav>
                                        <p:tav tm="100000">
                                          <p:val>
                                            <p:strVal val="#ppt_x"/>
                                          </p:val>
                                        </p:tav>
                                      </p:tavLst>
                                    </p:anim>
                                    <p:anim calcmode="lin" valueType="num">
                                      <p:cBhvr additive="base">
                                        <p:cTn id="2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73" grpId="0" animBg="1"/>
      <p:bldP spid="8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AutoShape 58"/>
          <p:cNvSpPr>
            <a:spLocks noChangeArrowheads="1"/>
          </p:cNvSpPr>
          <p:nvPr/>
        </p:nvSpPr>
        <p:spPr bwMode="auto">
          <a:xfrm>
            <a:off x="1174750" y="3962400"/>
            <a:ext cx="5949950" cy="1371600"/>
          </a:xfrm>
          <a:prstGeom prst="wedgeRoundRectCallout">
            <a:avLst>
              <a:gd name="adj1" fmla="val -18269"/>
              <a:gd name="adj2" fmla="val -61588"/>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Considered the </a:t>
            </a:r>
            <a:r>
              <a:rPr lang="en-US" altLang="en-US">
                <a:solidFill>
                  <a:srgbClr val="FF99FF"/>
                </a:solidFill>
              </a:rPr>
              <a:t>n-dimensional</a:t>
            </a:r>
            <a:r>
              <a:rPr lang="en-US" altLang="en-US"/>
              <a:t> cube of possible codes with an edge between those that differ in one digit.</a:t>
            </a:r>
          </a:p>
        </p:txBody>
      </p:sp>
      <p:grpSp>
        <p:nvGrpSpPr>
          <p:cNvPr id="84995" name="Group 3"/>
          <p:cNvGrpSpPr>
            <a:grpSpLocks/>
          </p:cNvGrpSpPr>
          <p:nvPr/>
        </p:nvGrpSpPr>
        <p:grpSpPr bwMode="auto">
          <a:xfrm>
            <a:off x="4452938" y="3194050"/>
            <a:ext cx="436562" cy="768350"/>
            <a:chOff x="2308" y="1513"/>
            <a:chExt cx="1162" cy="2570"/>
          </a:xfrm>
        </p:grpSpPr>
        <p:grpSp>
          <p:nvGrpSpPr>
            <p:cNvPr id="85056" name="Group 4"/>
            <p:cNvGrpSpPr>
              <a:grpSpLocks/>
            </p:cNvGrpSpPr>
            <p:nvPr/>
          </p:nvGrpSpPr>
          <p:grpSpPr bwMode="auto">
            <a:xfrm>
              <a:off x="2308" y="1740"/>
              <a:ext cx="957" cy="2343"/>
              <a:chOff x="2308" y="1740"/>
              <a:chExt cx="957" cy="2343"/>
            </a:xfrm>
          </p:grpSpPr>
          <p:sp>
            <p:nvSpPr>
              <p:cNvPr id="85064"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5"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6"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7"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8"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9"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5057"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8"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9"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60"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61"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62"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63"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84996" name="Group 46"/>
          <p:cNvGrpSpPr>
            <a:grpSpLocks/>
          </p:cNvGrpSpPr>
          <p:nvPr/>
        </p:nvGrpSpPr>
        <p:grpSpPr bwMode="auto">
          <a:xfrm>
            <a:off x="3473450" y="922338"/>
            <a:ext cx="876300" cy="579437"/>
            <a:chOff x="2593" y="768"/>
            <a:chExt cx="849" cy="1475"/>
          </a:xfrm>
        </p:grpSpPr>
        <p:grpSp>
          <p:nvGrpSpPr>
            <p:cNvPr id="85045" name="Group 47"/>
            <p:cNvGrpSpPr>
              <a:grpSpLocks/>
            </p:cNvGrpSpPr>
            <p:nvPr/>
          </p:nvGrpSpPr>
          <p:grpSpPr bwMode="auto">
            <a:xfrm>
              <a:off x="2593" y="1179"/>
              <a:ext cx="849" cy="1064"/>
              <a:chOff x="2593" y="1179"/>
              <a:chExt cx="849" cy="1064"/>
            </a:xfrm>
          </p:grpSpPr>
          <p:sp>
            <p:nvSpPr>
              <p:cNvPr id="85049"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0"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1"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2"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3"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4"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5"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5046" name="Group 55"/>
            <p:cNvGrpSpPr>
              <a:grpSpLocks/>
            </p:cNvGrpSpPr>
            <p:nvPr/>
          </p:nvGrpSpPr>
          <p:grpSpPr bwMode="auto">
            <a:xfrm>
              <a:off x="2720" y="768"/>
              <a:ext cx="230" cy="1456"/>
              <a:chOff x="2720" y="768"/>
              <a:chExt cx="230" cy="1456"/>
            </a:xfrm>
          </p:grpSpPr>
          <p:sp>
            <p:nvSpPr>
              <p:cNvPr id="85047"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48"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4997" name="Rectangle 119"/>
          <p:cNvSpPr>
            <a:spLocks noChangeArrowheads="1"/>
          </p:cNvSpPr>
          <p:nvPr/>
        </p:nvSpPr>
        <p:spPr bwMode="auto">
          <a:xfrm>
            <a:off x="3200400" y="3363913"/>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4998" name="Rectangle 120"/>
          <p:cNvSpPr>
            <a:spLocks noChangeArrowheads="1"/>
          </p:cNvSpPr>
          <p:nvPr/>
        </p:nvSpPr>
        <p:spPr bwMode="auto">
          <a:xfrm>
            <a:off x="4186238" y="952500"/>
            <a:ext cx="14144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122" name="AutoShape 58"/>
          <p:cNvSpPr>
            <a:spLocks noChangeArrowheads="1"/>
          </p:cNvSpPr>
          <p:nvPr/>
        </p:nvSpPr>
        <p:spPr bwMode="auto">
          <a:xfrm>
            <a:off x="1143000" y="5448300"/>
            <a:ext cx="6172200" cy="1333500"/>
          </a:xfrm>
          <a:prstGeom prst="wedgeRoundRectCallout">
            <a:avLst>
              <a:gd name="adj1" fmla="val -23273"/>
              <a:gd name="adj2" fmla="val -59093"/>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When I corrupt a code, </a:t>
            </a:r>
            <a:br>
              <a:rPr lang="en-US" altLang="en-US"/>
            </a:br>
            <a:r>
              <a:rPr lang="en-US" altLang="en-US"/>
              <a:t>one digit at a time, </a:t>
            </a:r>
            <a:br>
              <a:rPr lang="en-US" altLang="en-US"/>
            </a:br>
            <a:r>
              <a:rPr lang="en-US" altLang="en-US"/>
              <a:t>I travel along these edges.</a:t>
            </a:r>
          </a:p>
        </p:txBody>
      </p:sp>
      <p:grpSp>
        <p:nvGrpSpPr>
          <p:cNvPr id="24" name="Group 23"/>
          <p:cNvGrpSpPr>
            <a:grpSpLocks/>
          </p:cNvGrpSpPr>
          <p:nvPr/>
        </p:nvGrpSpPr>
        <p:grpSpPr bwMode="auto">
          <a:xfrm>
            <a:off x="1308100" y="927100"/>
            <a:ext cx="6197600" cy="2946400"/>
            <a:chOff x="1308737" y="926926"/>
            <a:chExt cx="6197485" cy="2946577"/>
          </a:xfrm>
        </p:grpSpPr>
        <p:cxnSp>
          <p:nvCxnSpPr>
            <p:cNvPr id="85026" name="Straight Connector 71"/>
            <p:cNvCxnSpPr>
              <a:cxnSpLocks noChangeShapeType="1"/>
            </p:cNvCxnSpPr>
            <p:nvPr/>
          </p:nvCxnSpPr>
          <p:spPr bwMode="auto">
            <a:xfrm>
              <a:off x="4862600" y="1209413"/>
              <a:ext cx="0" cy="842804"/>
            </a:xfrm>
            <a:prstGeom prst="line">
              <a:avLst/>
            </a:prstGeom>
            <a:noFill/>
            <a:ln w="25400" algn="ctr">
              <a:solidFill>
                <a:srgbClr val="FF0000"/>
              </a:solidFill>
              <a:prstDash val="sysDash"/>
              <a:round/>
              <a:headEnd/>
              <a:tailEnd/>
            </a:ln>
            <a:extLst>
              <a:ext uri="{909E8E84-426E-40DD-AFC4-6F175D3DCCD1}">
                <a14:hiddenFill xmlns:a14="http://schemas.microsoft.com/office/drawing/2010/main">
                  <a:noFill/>
                </a14:hiddenFill>
              </a:ext>
            </a:extLst>
          </p:spPr>
        </p:cxnSp>
        <p:cxnSp>
          <p:nvCxnSpPr>
            <p:cNvPr id="85027" name="Straight Connector 76"/>
            <p:cNvCxnSpPr>
              <a:cxnSpLocks noChangeShapeType="1"/>
            </p:cNvCxnSpPr>
            <p:nvPr/>
          </p:nvCxnSpPr>
          <p:spPr bwMode="auto">
            <a:xfrm flipH="1">
              <a:off x="6792702" y="1207610"/>
              <a:ext cx="12815" cy="84460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28" name="Straight Connector 82"/>
            <p:cNvCxnSpPr>
              <a:cxnSpLocks noChangeShapeType="1"/>
            </p:cNvCxnSpPr>
            <p:nvPr/>
          </p:nvCxnSpPr>
          <p:spPr bwMode="auto">
            <a:xfrm>
              <a:off x="2029447" y="2756599"/>
              <a:ext cx="0" cy="85890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29" name="Straight Connector 84"/>
            <p:cNvCxnSpPr>
              <a:cxnSpLocks noChangeShapeType="1"/>
            </p:cNvCxnSpPr>
            <p:nvPr/>
          </p:nvCxnSpPr>
          <p:spPr bwMode="auto">
            <a:xfrm flipH="1" flipV="1">
              <a:off x="2029447" y="2743202"/>
              <a:ext cx="1883369" cy="1339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0" name="Straight Connector 86"/>
            <p:cNvCxnSpPr>
              <a:cxnSpLocks noChangeShapeType="1"/>
            </p:cNvCxnSpPr>
            <p:nvPr/>
          </p:nvCxnSpPr>
          <p:spPr bwMode="auto">
            <a:xfrm flipH="1">
              <a:off x="2029447" y="1215466"/>
              <a:ext cx="2805690" cy="1534219"/>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1" name="Straight Connector 87"/>
            <p:cNvCxnSpPr>
              <a:cxnSpLocks noChangeShapeType="1"/>
            </p:cNvCxnSpPr>
            <p:nvPr/>
          </p:nvCxnSpPr>
          <p:spPr bwMode="auto">
            <a:xfrm flipH="1">
              <a:off x="3937868" y="1215466"/>
              <a:ext cx="2867650" cy="1534219"/>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2" name="Straight Connector 89"/>
            <p:cNvCxnSpPr>
              <a:cxnSpLocks noChangeShapeType="1"/>
            </p:cNvCxnSpPr>
            <p:nvPr/>
          </p:nvCxnSpPr>
          <p:spPr bwMode="auto">
            <a:xfrm flipH="1">
              <a:off x="2029447" y="2052217"/>
              <a:ext cx="2867650" cy="1555108"/>
            </a:xfrm>
            <a:prstGeom prst="line">
              <a:avLst/>
            </a:prstGeom>
            <a:noFill/>
            <a:ln w="25400" algn="ctr">
              <a:solidFill>
                <a:srgbClr val="FF0000"/>
              </a:solidFill>
              <a:prstDash val="sysDash"/>
              <a:round/>
              <a:headEnd/>
              <a:tailEnd/>
            </a:ln>
            <a:extLst>
              <a:ext uri="{909E8E84-426E-40DD-AFC4-6F175D3DCCD1}">
                <a14:hiddenFill xmlns:a14="http://schemas.microsoft.com/office/drawing/2010/main">
                  <a:noFill/>
                </a14:hiddenFill>
              </a:ext>
            </a:extLst>
          </p:spPr>
        </p:cxnSp>
        <p:cxnSp>
          <p:nvCxnSpPr>
            <p:cNvPr id="85033" name="Straight Connector 124"/>
            <p:cNvCxnSpPr>
              <a:cxnSpLocks noChangeShapeType="1"/>
            </p:cNvCxnSpPr>
            <p:nvPr/>
          </p:nvCxnSpPr>
          <p:spPr bwMode="auto">
            <a:xfrm>
              <a:off x="3924822" y="2743200"/>
              <a:ext cx="0" cy="85890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4" name="Straight Connector 125"/>
            <p:cNvCxnSpPr>
              <a:cxnSpLocks noChangeShapeType="1"/>
            </p:cNvCxnSpPr>
            <p:nvPr/>
          </p:nvCxnSpPr>
          <p:spPr bwMode="auto">
            <a:xfrm flipH="1">
              <a:off x="3898726" y="2084759"/>
              <a:ext cx="2867650" cy="1534219"/>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5" name="Straight Connector 128"/>
            <p:cNvCxnSpPr>
              <a:cxnSpLocks noChangeShapeType="1"/>
            </p:cNvCxnSpPr>
            <p:nvPr/>
          </p:nvCxnSpPr>
          <p:spPr bwMode="auto">
            <a:xfrm flipH="1" flipV="1">
              <a:off x="2006252" y="3581400"/>
              <a:ext cx="1883369" cy="1339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6" name="Straight Connector 129"/>
            <p:cNvCxnSpPr>
              <a:cxnSpLocks noChangeShapeType="1"/>
            </p:cNvCxnSpPr>
            <p:nvPr/>
          </p:nvCxnSpPr>
          <p:spPr bwMode="auto">
            <a:xfrm flipH="1" flipV="1">
              <a:off x="4885905" y="1219200"/>
              <a:ext cx="1883369" cy="1339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5037" name="Straight Connector 130"/>
            <p:cNvCxnSpPr>
              <a:cxnSpLocks noChangeShapeType="1"/>
            </p:cNvCxnSpPr>
            <p:nvPr/>
          </p:nvCxnSpPr>
          <p:spPr bwMode="auto">
            <a:xfrm flipH="1" flipV="1">
              <a:off x="4862710" y="2057398"/>
              <a:ext cx="1883369" cy="13397"/>
            </a:xfrm>
            <a:prstGeom prst="line">
              <a:avLst/>
            </a:prstGeom>
            <a:noFill/>
            <a:ln w="25400" algn="ctr">
              <a:solidFill>
                <a:srgbClr val="FF0000"/>
              </a:solidFill>
              <a:prstDash val="sysDash"/>
              <a:round/>
              <a:headEnd/>
              <a:tailEnd/>
            </a:ln>
            <a:extLst>
              <a:ext uri="{909E8E84-426E-40DD-AFC4-6F175D3DCCD1}">
                <a14:hiddenFill xmlns:a14="http://schemas.microsoft.com/office/drawing/2010/main">
                  <a:noFill/>
                </a14:hiddenFill>
              </a:ext>
            </a:extLst>
          </p:spPr>
        </p:cxnSp>
        <p:sp>
          <p:nvSpPr>
            <p:cNvPr id="85038" name="Rectangle 78"/>
            <p:cNvSpPr>
              <a:spLocks noChangeArrowheads="1"/>
            </p:cNvSpPr>
            <p:nvPr/>
          </p:nvSpPr>
          <p:spPr bwMode="auto">
            <a:xfrm>
              <a:off x="3198775" y="2488075"/>
              <a:ext cx="14280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0</a:t>
              </a:r>
              <a:r>
                <a:rPr lang="en-US" altLang="en-US"/>
                <a:t>100</a:t>
              </a:r>
              <a:r>
                <a:rPr lang="en-US" altLang="en-US">
                  <a:solidFill>
                    <a:srgbClr val="FF0000"/>
                  </a:solidFill>
                </a:rPr>
                <a:t>11</a:t>
              </a:r>
            </a:p>
          </p:txBody>
        </p:sp>
        <p:sp>
          <p:nvSpPr>
            <p:cNvPr id="85039" name="Rectangle 81"/>
            <p:cNvSpPr>
              <a:spLocks noChangeArrowheads="1"/>
            </p:cNvSpPr>
            <p:nvPr/>
          </p:nvSpPr>
          <p:spPr bwMode="auto">
            <a:xfrm>
              <a:off x="1335877" y="3350283"/>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0</a:t>
              </a:r>
              <a:r>
                <a:rPr lang="en-US" altLang="en-US"/>
                <a:t>100</a:t>
              </a:r>
              <a:r>
                <a:rPr lang="en-US" altLang="en-US">
                  <a:solidFill>
                    <a:srgbClr val="FF0000"/>
                  </a:solidFill>
                </a:rPr>
                <a:t>00</a:t>
              </a:r>
            </a:p>
          </p:txBody>
        </p:sp>
        <p:grpSp>
          <p:nvGrpSpPr>
            <p:cNvPr id="85040" name="Group 5"/>
            <p:cNvGrpSpPr>
              <a:grpSpLocks/>
            </p:cNvGrpSpPr>
            <p:nvPr/>
          </p:nvGrpSpPr>
          <p:grpSpPr bwMode="auto">
            <a:xfrm>
              <a:off x="6085329" y="926926"/>
              <a:ext cx="1420893" cy="1386901"/>
              <a:chOff x="5690992" y="2385950"/>
              <a:chExt cx="1420893" cy="1386901"/>
            </a:xfrm>
          </p:grpSpPr>
          <p:sp>
            <p:nvSpPr>
              <p:cNvPr id="85043" name="Rectangle 1"/>
              <p:cNvSpPr>
                <a:spLocks noChangeArrowheads="1"/>
              </p:cNvSpPr>
              <p:nvPr/>
            </p:nvSpPr>
            <p:spPr bwMode="auto">
              <a:xfrm>
                <a:off x="5710476" y="2385950"/>
                <a:ext cx="1401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1</a:t>
                </a:r>
                <a:r>
                  <a:rPr lang="en-US" altLang="en-US"/>
                  <a:t>100</a:t>
                </a:r>
                <a:r>
                  <a:rPr lang="en-US" altLang="en-US">
                    <a:solidFill>
                      <a:srgbClr val="FF0000"/>
                    </a:solidFill>
                  </a:rPr>
                  <a:t>11</a:t>
                </a:r>
              </a:p>
            </p:txBody>
          </p:sp>
          <p:sp>
            <p:nvSpPr>
              <p:cNvPr id="85044" name="Rectangle 58"/>
              <p:cNvSpPr>
                <a:spLocks noChangeArrowheads="1"/>
              </p:cNvSpPr>
              <p:nvPr/>
            </p:nvSpPr>
            <p:spPr bwMode="auto">
              <a:xfrm>
                <a:off x="5690992" y="3249631"/>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1</a:t>
                </a:r>
                <a:r>
                  <a:rPr lang="en-US" altLang="en-US"/>
                  <a:t>100</a:t>
                </a:r>
                <a:r>
                  <a:rPr lang="en-US" altLang="en-US">
                    <a:solidFill>
                      <a:srgbClr val="FF0000"/>
                    </a:solidFill>
                  </a:rPr>
                  <a:t>01</a:t>
                </a:r>
              </a:p>
            </p:txBody>
          </p:sp>
        </p:grpSp>
        <p:sp>
          <p:nvSpPr>
            <p:cNvPr id="85041" name="Rectangle 70"/>
            <p:cNvSpPr>
              <a:spLocks noChangeArrowheads="1"/>
            </p:cNvSpPr>
            <p:nvPr/>
          </p:nvSpPr>
          <p:spPr bwMode="auto">
            <a:xfrm>
              <a:off x="4191811" y="1789134"/>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1</a:t>
              </a:r>
              <a:r>
                <a:rPr lang="en-US" altLang="en-US"/>
                <a:t>100</a:t>
              </a:r>
              <a:r>
                <a:rPr lang="en-US" altLang="en-US">
                  <a:solidFill>
                    <a:srgbClr val="FF0000"/>
                  </a:solidFill>
                </a:rPr>
                <a:t>00</a:t>
              </a:r>
            </a:p>
          </p:txBody>
        </p:sp>
        <p:sp>
          <p:nvSpPr>
            <p:cNvPr id="85042" name="Rectangle 80"/>
            <p:cNvSpPr>
              <a:spLocks noChangeArrowheads="1"/>
            </p:cNvSpPr>
            <p:nvPr/>
          </p:nvSpPr>
          <p:spPr bwMode="auto">
            <a:xfrm>
              <a:off x="1308737" y="2500675"/>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0</a:t>
              </a:r>
              <a:r>
                <a:rPr lang="en-US" altLang="en-US"/>
                <a:t>100</a:t>
              </a:r>
              <a:r>
                <a:rPr lang="en-US" altLang="en-US">
                  <a:solidFill>
                    <a:srgbClr val="FF0000"/>
                  </a:solidFill>
                </a:rPr>
                <a:t>10</a:t>
              </a:r>
            </a:p>
          </p:txBody>
        </p:sp>
      </p:grpSp>
      <p:sp>
        <p:nvSpPr>
          <p:cNvPr id="85001"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grpSp>
        <p:nvGrpSpPr>
          <p:cNvPr id="85002" name="Group 18"/>
          <p:cNvGrpSpPr>
            <a:grpSpLocks/>
          </p:cNvGrpSpPr>
          <p:nvPr/>
        </p:nvGrpSpPr>
        <p:grpSpPr bwMode="auto">
          <a:xfrm flipH="1">
            <a:off x="8577263" y="5792788"/>
            <a:ext cx="515937" cy="938212"/>
            <a:chOff x="864" y="465"/>
            <a:chExt cx="1046" cy="2358"/>
          </a:xfrm>
        </p:grpSpPr>
        <p:grpSp>
          <p:nvGrpSpPr>
            <p:cNvPr id="85003" name="Group 19"/>
            <p:cNvGrpSpPr>
              <a:grpSpLocks/>
            </p:cNvGrpSpPr>
            <p:nvPr/>
          </p:nvGrpSpPr>
          <p:grpSpPr bwMode="auto">
            <a:xfrm>
              <a:off x="864" y="465"/>
              <a:ext cx="1008" cy="2319"/>
              <a:chOff x="587" y="528"/>
              <a:chExt cx="1008" cy="2319"/>
            </a:xfrm>
          </p:grpSpPr>
          <p:grpSp>
            <p:nvGrpSpPr>
              <p:cNvPr id="85006" name="Group 20"/>
              <p:cNvGrpSpPr>
                <a:grpSpLocks/>
              </p:cNvGrpSpPr>
              <p:nvPr/>
            </p:nvGrpSpPr>
            <p:grpSpPr bwMode="auto">
              <a:xfrm>
                <a:off x="587" y="528"/>
                <a:ext cx="1008" cy="2319"/>
                <a:chOff x="587" y="528"/>
                <a:chExt cx="1008" cy="2319"/>
              </a:xfrm>
            </p:grpSpPr>
            <p:grpSp>
              <p:nvGrpSpPr>
                <p:cNvPr id="85008" name="Group 21"/>
                <p:cNvGrpSpPr>
                  <a:grpSpLocks/>
                </p:cNvGrpSpPr>
                <p:nvPr/>
              </p:nvGrpSpPr>
              <p:grpSpPr bwMode="auto">
                <a:xfrm>
                  <a:off x="587" y="528"/>
                  <a:ext cx="1008" cy="2319"/>
                  <a:chOff x="1151" y="1104"/>
                  <a:chExt cx="686" cy="1741"/>
                </a:xfrm>
              </p:grpSpPr>
              <p:sp>
                <p:nvSpPr>
                  <p:cNvPr id="85015"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16"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17"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18"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19"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20"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5021" name="Group 28"/>
                  <p:cNvGrpSpPr>
                    <a:grpSpLocks/>
                  </p:cNvGrpSpPr>
                  <p:nvPr/>
                </p:nvGrpSpPr>
                <p:grpSpPr bwMode="auto">
                  <a:xfrm flipH="1">
                    <a:off x="1212" y="1104"/>
                    <a:ext cx="277" cy="235"/>
                    <a:chOff x="1590" y="1104"/>
                    <a:chExt cx="277" cy="235"/>
                  </a:xfrm>
                </p:grpSpPr>
                <p:sp>
                  <p:nvSpPr>
                    <p:cNvPr id="85022"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23"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24"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25"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5009" name="Group 33"/>
                <p:cNvGrpSpPr>
                  <a:grpSpLocks/>
                </p:cNvGrpSpPr>
                <p:nvPr/>
              </p:nvGrpSpPr>
              <p:grpSpPr bwMode="auto">
                <a:xfrm rot="4286940" flipH="1">
                  <a:off x="1038" y="766"/>
                  <a:ext cx="141" cy="50"/>
                  <a:chOff x="4032" y="2817"/>
                  <a:chExt cx="417" cy="635"/>
                </a:xfrm>
              </p:grpSpPr>
              <p:sp>
                <p:nvSpPr>
                  <p:cNvPr id="85013"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14"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5010" name="Group 36"/>
                <p:cNvGrpSpPr>
                  <a:grpSpLocks/>
                </p:cNvGrpSpPr>
                <p:nvPr/>
              </p:nvGrpSpPr>
              <p:grpSpPr bwMode="auto">
                <a:xfrm rot="4286940" flipH="1">
                  <a:off x="962" y="766"/>
                  <a:ext cx="141" cy="50"/>
                  <a:chOff x="4032" y="2817"/>
                  <a:chExt cx="417" cy="635"/>
                </a:xfrm>
              </p:grpSpPr>
              <p:sp>
                <p:nvSpPr>
                  <p:cNvPr id="85011"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5012"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5007"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5004"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05"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500" fill="hold"/>
                                        <p:tgtEl>
                                          <p:spTgt spid="122"/>
                                        </p:tgtEl>
                                        <p:attrNameLst>
                                          <p:attrName>ppt_x</p:attrName>
                                        </p:attrNameLst>
                                      </p:cBhvr>
                                      <p:tavLst>
                                        <p:tav tm="0">
                                          <p:val>
                                            <p:strVal val="#ppt_x"/>
                                          </p:val>
                                        </p:tav>
                                        <p:tav tm="100000">
                                          <p:val>
                                            <p:strVal val="#ppt_x"/>
                                          </p:val>
                                        </p:tav>
                                      </p:tavLst>
                                    </p:anim>
                                    <p:anim calcmode="lin" valueType="num">
                                      <p:cBhvr additive="base">
                                        <p:cTn id="18"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12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3"/>
          <p:cNvGrpSpPr>
            <a:grpSpLocks/>
          </p:cNvGrpSpPr>
          <p:nvPr/>
        </p:nvGrpSpPr>
        <p:grpSpPr bwMode="auto">
          <a:xfrm>
            <a:off x="4452938" y="3194050"/>
            <a:ext cx="436562" cy="768350"/>
            <a:chOff x="2308" y="1513"/>
            <a:chExt cx="1162" cy="2570"/>
          </a:xfrm>
        </p:grpSpPr>
        <p:grpSp>
          <p:nvGrpSpPr>
            <p:cNvPr id="86064" name="Group 4"/>
            <p:cNvGrpSpPr>
              <a:grpSpLocks/>
            </p:cNvGrpSpPr>
            <p:nvPr/>
          </p:nvGrpSpPr>
          <p:grpSpPr bwMode="auto">
            <a:xfrm>
              <a:off x="2308" y="1740"/>
              <a:ext cx="957" cy="2343"/>
              <a:chOff x="2308" y="1740"/>
              <a:chExt cx="957" cy="2343"/>
            </a:xfrm>
          </p:grpSpPr>
          <p:sp>
            <p:nvSpPr>
              <p:cNvPr id="86072"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3"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4"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5"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6"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7"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6065"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6"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7"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68"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69"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70"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71"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86019" name="Group 46"/>
          <p:cNvGrpSpPr>
            <a:grpSpLocks/>
          </p:cNvGrpSpPr>
          <p:nvPr/>
        </p:nvGrpSpPr>
        <p:grpSpPr bwMode="auto">
          <a:xfrm>
            <a:off x="3473450" y="922338"/>
            <a:ext cx="876300" cy="579437"/>
            <a:chOff x="2593" y="768"/>
            <a:chExt cx="849" cy="1475"/>
          </a:xfrm>
        </p:grpSpPr>
        <p:grpSp>
          <p:nvGrpSpPr>
            <p:cNvPr id="86053" name="Group 47"/>
            <p:cNvGrpSpPr>
              <a:grpSpLocks/>
            </p:cNvGrpSpPr>
            <p:nvPr/>
          </p:nvGrpSpPr>
          <p:grpSpPr bwMode="auto">
            <a:xfrm>
              <a:off x="2593" y="1179"/>
              <a:ext cx="849" cy="1064"/>
              <a:chOff x="2593" y="1179"/>
              <a:chExt cx="849" cy="1064"/>
            </a:xfrm>
          </p:grpSpPr>
          <p:sp>
            <p:nvSpPr>
              <p:cNvPr id="86057"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8"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9"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0"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1"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2"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3"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6054" name="Group 55"/>
            <p:cNvGrpSpPr>
              <a:grpSpLocks/>
            </p:cNvGrpSpPr>
            <p:nvPr/>
          </p:nvGrpSpPr>
          <p:grpSpPr bwMode="auto">
            <a:xfrm>
              <a:off x="2720" y="768"/>
              <a:ext cx="230" cy="1456"/>
              <a:chOff x="2720" y="768"/>
              <a:chExt cx="230" cy="1456"/>
            </a:xfrm>
          </p:grpSpPr>
          <p:sp>
            <p:nvSpPr>
              <p:cNvPr id="86055"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6"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6020" name="Rectangle 119"/>
          <p:cNvSpPr>
            <a:spLocks noChangeArrowheads="1"/>
          </p:cNvSpPr>
          <p:nvPr/>
        </p:nvSpPr>
        <p:spPr bwMode="auto">
          <a:xfrm>
            <a:off x="3200400" y="3363913"/>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6021" name="Rectangle 120"/>
          <p:cNvSpPr>
            <a:spLocks noChangeArrowheads="1"/>
          </p:cNvSpPr>
          <p:nvPr/>
        </p:nvSpPr>
        <p:spPr bwMode="auto">
          <a:xfrm>
            <a:off x="4186238" y="952500"/>
            <a:ext cx="14144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cxnSp>
        <p:nvCxnSpPr>
          <p:cNvPr id="86022" name="Straight Connector 71"/>
          <p:cNvCxnSpPr>
            <a:cxnSpLocks noChangeShapeType="1"/>
          </p:cNvCxnSpPr>
          <p:nvPr/>
        </p:nvCxnSpPr>
        <p:spPr bwMode="auto">
          <a:xfrm>
            <a:off x="4862513" y="1209675"/>
            <a:ext cx="0" cy="842963"/>
          </a:xfrm>
          <a:prstGeom prst="line">
            <a:avLst/>
          </a:prstGeom>
          <a:noFill/>
          <a:ln w="25400" algn="ctr">
            <a:solidFill>
              <a:srgbClr val="FF0000"/>
            </a:solidFill>
            <a:prstDash val="sysDash"/>
            <a:round/>
            <a:headEnd/>
            <a:tailEnd/>
          </a:ln>
          <a:extLst>
            <a:ext uri="{909E8E84-426E-40DD-AFC4-6F175D3DCCD1}">
              <a14:hiddenFill xmlns:a14="http://schemas.microsoft.com/office/drawing/2010/main">
                <a:noFill/>
              </a14:hiddenFill>
            </a:ext>
          </a:extLst>
        </p:spPr>
      </p:cxnSp>
      <p:cxnSp>
        <p:nvCxnSpPr>
          <p:cNvPr id="86023" name="Straight Connector 89"/>
          <p:cNvCxnSpPr>
            <a:cxnSpLocks noChangeShapeType="1"/>
          </p:cNvCxnSpPr>
          <p:nvPr/>
        </p:nvCxnSpPr>
        <p:spPr bwMode="auto">
          <a:xfrm flipH="1">
            <a:off x="2028825" y="2052638"/>
            <a:ext cx="2868613" cy="1554162"/>
          </a:xfrm>
          <a:prstGeom prst="line">
            <a:avLst/>
          </a:prstGeom>
          <a:noFill/>
          <a:ln w="25400" algn="ctr">
            <a:solidFill>
              <a:srgbClr val="FF0000"/>
            </a:solidFill>
            <a:prstDash val="sysDash"/>
            <a:round/>
            <a:headEnd/>
            <a:tailEnd/>
          </a:ln>
          <a:extLst>
            <a:ext uri="{909E8E84-426E-40DD-AFC4-6F175D3DCCD1}">
              <a14:hiddenFill xmlns:a14="http://schemas.microsoft.com/office/drawing/2010/main">
                <a:noFill/>
              </a14:hiddenFill>
            </a:ext>
          </a:extLst>
        </p:spPr>
      </p:cxnSp>
      <p:cxnSp>
        <p:nvCxnSpPr>
          <p:cNvPr id="86024" name="Straight Connector 128"/>
          <p:cNvCxnSpPr>
            <a:cxnSpLocks noChangeShapeType="1"/>
          </p:cNvCxnSpPr>
          <p:nvPr/>
        </p:nvCxnSpPr>
        <p:spPr bwMode="auto">
          <a:xfrm flipH="1" flipV="1">
            <a:off x="2006600" y="3581400"/>
            <a:ext cx="1882775" cy="1270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86025" name="Rectangle 81"/>
          <p:cNvSpPr>
            <a:spLocks noChangeArrowheads="1"/>
          </p:cNvSpPr>
          <p:nvPr/>
        </p:nvSpPr>
        <p:spPr bwMode="auto">
          <a:xfrm>
            <a:off x="1335088" y="33496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0</a:t>
            </a:r>
            <a:r>
              <a:rPr lang="en-US" altLang="en-US"/>
              <a:t>100</a:t>
            </a:r>
            <a:r>
              <a:rPr lang="en-US" altLang="en-US">
                <a:solidFill>
                  <a:srgbClr val="FF0000"/>
                </a:solidFill>
              </a:rPr>
              <a:t>00</a:t>
            </a:r>
          </a:p>
        </p:txBody>
      </p:sp>
      <p:sp>
        <p:nvSpPr>
          <p:cNvPr id="86026" name="Rectangle 70"/>
          <p:cNvSpPr>
            <a:spLocks noChangeArrowheads="1"/>
          </p:cNvSpPr>
          <p:nvPr/>
        </p:nvSpPr>
        <p:spPr bwMode="auto">
          <a:xfrm>
            <a:off x="4192588" y="1789113"/>
            <a:ext cx="1414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a:t>
            </a:r>
            <a:r>
              <a:rPr lang="en-US" altLang="en-US">
                <a:solidFill>
                  <a:srgbClr val="FF0000"/>
                </a:solidFill>
              </a:rPr>
              <a:t>1</a:t>
            </a:r>
            <a:r>
              <a:rPr lang="en-US" altLang="en-US"/>
              <a:t>100</a:t>
            </a:r>
            <a:r>
              <a:rPr lang="en-US" altLang="en-US">
                <a:solidFill>
                  <a:srgbClr val="FF0000"/>
                </a:solidFill>
              </a:rPr>
              <a:t>00</a:t>
            </a:r>
          </a:p>
        </p:txBody>
      </p:sp>
      <p:sp>
        <p:nvSpPr>
          <p:cNvPr id="54" name="AutoShape 58"/>
          <p:cNvSpPr>
            <a:spLocks noChangeArrowheads="1"/>
          </p:cNvSpPr>
          <p:nvPr/>
        </p:nvSpPr>
        <p:spPr bwMode="auto">
          <a:xfrm>
            <a:off x="1179513" y="4286250"/>
            <a:ext cx="6288087" cy="1885950"/>
          </a:xfrm>
          <a:prstGeom prst="wedgeRoundRectCallout">
            <a:avLst>
              <a:gd name="adj1" fmla="val -12361"/>
              <a:gd name="adj2" fmla="val -71380"/>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We say that the </a:t>
            </a:r>
            <a:r>
              <a:rPr lang="en-US" altLang="en-US">
                <a:solidFill>
                  <a:srgbClr val="FF0000"/>
                </a:solidFill>
              </a:rPr>
              <a:t>hamming distance</a:t>
            </a:r>
            <a:r>
              <a:rPr lang="en-US" altLang="en-US"/>
              <a:t> between these codes is </a:t>
            </a:r>
            <a:r>
              <a:rPr lang="en-US" altLang="en-US">
                <a:solidFill>
                  <a:srgbClr val="FF0000"/>
                </a:solidFill>
              </a:rPr>
              <a:t>r=3</a:t>
            </a:r>
            <a:r>
              <a:rPr lang="en-US" altLang="en-US"/>
              <a:t> </a:t>
            </a:r>
            <a:br>
              <a:rPr lang="en-US" altLang="en-US"/>
            </a:br>
            <a:r>
              <a:rPr lang="en-US" altLang="en-US"/>
              <a:t>because this is the shortest path between them in this cube.</a:t>
            </a:r>
          </a:p>
        </p:txBody>
      </p:sp>
      <p:sp>
        <p:nvSpPr>
          <p:cNvPr id="86028"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grpSp>
        <p:nvGrpSpPr>
          <p:cNvPr id="86029" name="Group 18"/>
          <p:cNvGrpSpPr>
            <a:grpSpLocks/>
          </p:cNvGrpSpPr>
          <p:nvPr/>
        </p:nvGrpSpPr>
        <p:grpSpPr bwMode="auto">
          <a:xfrm flipH="1">
            <a:off x="8577263" y="5792788"/>
            <a:ext cx="515937" cy="938212"/>
            <a:chOff x="864" y="465"/>
            <a:chExt cx="1046" cy="2358"/>
          </a:xfrm>
        </p:grpSpPr>
        <p:grpSp>
          <p:nvGrpSpPr>
            <p:cNvPr id="86030" name="Group 19"/>
            <p:cNvGrpSpPr>
              <a:grpSpLocks/>
            </p:cNvGrpSpPr>
            <p:nvPr/>
          </p:nvGrpSpPr>
          <p:grpSpPr bwMode="auto">
            <a:xfrm>
              <a:off x="864" y="465"/>
              <a:ext cx="1008" cy="2319"/>
              <a:chOff x="587" y="528"/>
              <a:chExt cx="1008" cy="2319"/>
            </a:xfrm>
          </p:grpSpPr>
          <p:grpSp>
            <p:nvGrpSpPr>
              <p:cNvPr id="86033" name="Group 20"/>
              <p:cNvGrpSpPr>
                <a:grpSpLocks/>
              </p:cNvGrpSpPr>
              <p:nvPr/>
            </p:nvGrpSpPr>
            <p:grpSpPr bwMode="auto">
              <a:xfrm>
                <a:off x="587" y="528"/>
                <a:ext cx="1008" cy="2319"/>
                <a:chOff x="587" y="528"/>
                <a:chExt cx="1008" cy="2319"/>
              </a:xfrm>
            </p:grpSpPr>
            <p:grpSp>
              <p:nvGrpSpPr>
                <p:cNvPr id="86035" name="Group 21"/>
                <p:cNvGrpSpPr>
                  <a:grpSpLocks/>
                </p:cNvGrpSpPr>
                <p:nvPr/>
              </p:nvGrpSpPr>
              <p:grpSpPr bwMode="auto">
                <a:xfrm>
                  <a:off x="587" y="528"/>
                  <a:ext cx="1008" cy="2319"/>
                  <a:chOff x="1151" y="1104"/>
                  <a:chExt cx="686" cy="1741"/>
                </a:xfrm>
              </p:grpSpPr>
              <p:sp>
                <p:nvSpPr>
                  <p:cNvPr id="86042"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3"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4"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5"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6"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7"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6048" name="Group 28"/>
                  <p:cNvGrpSpPr>
                    <a:grpSpLocks/>
                  </p:cNvGrpSpPr>
                  <p:nvPr/>
                </p:nvGrpSpPr>
                <p:grpSpPr bwMode="auto">
                  <a:xfrm flipH="1">
                    <a:off x="1212" y="1104"/>
                    <a:ext cx="277" cy="235"/>
                    <a:chOff x="1590" y="1104"/>
                    <a:chExt cx="277" cy="235"/>
                  </a:xfrm>
                </p:grpSpPr>
                <p:sp>
                  <p:nvSpPr>
                    <p:cNvPr id="86049"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0"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1"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2"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6036" name="Group 33"/>
                <p:cNvGrpSpPr>
                  <a:grpSpLocks/>
                </p:cNvGrpSpPr>
                <p:nvPr/>
              </p:nvGrpSpPr>
              <p:grpSpPr bwMode="auto">
                <a:xfrm rot="4286940" flipH="1">
                  <a:off x="1038" y="766"/>
                  <a:ext cx="141" cy="50"/>
                  <a:chOff x="4032" y="2817"/>
                  <a:chExt cx="417" cy="635"/>
                </a:xfrm>
              </p:grpSpPr>
              <p:sp>
                <p:nvSpPr>
                  <p:cNvPr id="86040"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41"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6037" name="Group 36"/>
                <p:cNvGrpSpPr>
                  <a:grpSpLocks/>
                </p:cNvGrpSpPr>
                <p:nvPr/>
              </p:nvGrpSpPr>
              <p:grpSpPr bwMode="auto">
                <a:xfrm rot="4286940" flipH="1">
                  <a:off x="962" y="766"/>
                  <a:ext cx="141" cy="50"/>
                  <a:chOff x="4032" y="2817"/>
                  <a:chExt cx="417" cy="635"/>
                </a:xfrm>
              </p:grpSpPr>
              <p:sp>
                <p:nvSpPr>
                  <p:cNvPr id="86038"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6039"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6034"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6031"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2"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3"/>
          <p:cNvGrpSpPr>
            <a:grpSpLocks/>
          </p:cNvGrpSpPr>
          <p:nvPr/>
        </p:nvGrpSpPr>
        <p:grpSpPr bwMode="auto">
          <a:xfrm>
            <a:off x="4452938" y="3194050"/>
            <a:ext cx="436562" cy="768350"/>
            <a:chOff x="2308" y="1513"/>
            <a:chExt cx="1162" cy="2570"/>
          </a:xfrm>
        </p:grpSpPr>
        <p:grpSp>
          <p:nvGrpSpPr>
            <p:cNvPr id="87103" name="Group 4"/>
            <p:cNvGrpSpPr>
              <a:grpSpLocks/>
            </p:cNvGrpSpPr>
            <p:nvPr/>
          </p:nvGrpSpPr>
          <p:grpSpPr bwMode="auto">
            <a:xfrm>
              <a:off x="2308" y="1740"/>
              <a:ext cx="957" cy="2343"/>
              <a:chOff x="2308" y="1740"/>
              <a:chExt cx="957" cy="2343"/>
            </a:xfrm>
          </p:grpSpPr>
          <p:sp>
            <p:nvSpPr>
              <p:cNvPr id="87111"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2"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3"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4"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5"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16"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7104"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5"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6"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107"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108"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109"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110"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87043" name="Group 46"/>
          <p:cNvGrpSpPr>
            <a:grpSpLocks/>
          </p:cNvGrpSpPr>
          <p:nvPr/>
        </p:nvGrpSpPr>
        <p:grpSpPr bwMode="auto">
          <a:xfrm>
            <a:off x="3473450" y="922338"/>
            <a:ext cx="876300" cy="579437"/>
            <a:chOff x="2593" y="768"/>
            <a:chExt cx="849" cy="1475"/>
          </a:xfrm>
        </p:grpSpPr>
        <p:grpSp>
          <p:nvGrpSpPr>
            <p:cNvPr id="87092" name="Group 47"/>
            <p:cNvGrpSpPr>
              <a:grpSpLocks/>
            </p:cNvGrpSpPr>
            <p:nvPr/>
          </p:nvGrpSpPr>
          <p:grpSpPr bwMode="auto">
            <a:xfrm>
              <a:off x="2593" y="1179"/>
              <a:ext cx="849" cy="1064"/>
              <a:chOff x="2593" y="1179"/>
              <a:chExt cx="849" cy="1064"/>
            </a:xfrm>
          </p:grpSpPr>
          <p:sp>
            <p:nvSpPr>
              <p:cNvPr id="87096"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7"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8"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9"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0"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1"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02"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7093" name="Group 55"/>
            <p:cNvGrpSpPr>
              <a:grpSpLocks/>
            </p:cNvGrpSpPr>
            <p:nvPr/>
          </p:nvGrpSpPr>
          <p:grpSpPr bwMode="auto">
            <a:xfrm>
              <a:off x="2720" y="768"/>
              <a:ext cx="230" cy="1456"/>
              <a:chOff x="2720" y="768"/>
              <a:chExt cx="230" cy="1456"/>
            </a:xfrm>
          </p:grpSpPr>
          <p:sp>
            <p:nvSpPr>
              <p:cNvPr id="87094"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5"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7044" name="Rectangle 119"/>
          <p:cNvSpPr>
            <a:spLocks noChangeArrowheads="1"/>
          </p:cNvSpPr>
          <p:nvPr/>
        </p:nvSpPr>
        <p:spPr bwMode="auto">
          <a:xfrm>
            <a:off x="3200400" y="3363913"/>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7045" name="Rectangle 120"/>
          <p:cNvSpPr>
            <a:spLocks noChangeArrowheads="1"/>
          </p:cNvSpPr>
          <p:nvPr/>
        </p:nvSpPr>
        <p:spPr bwMode="auto">
          <a:xfrm>
            <a:off x="4186238" y="952500"/>
            <a:ext cx="14144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87046" name="Rectangle 81"/>
          <p:cNvSpPr>
            <a:spLocks noChangeArrowheads="1"/>
          </p:cNvSpPr>
          <p:nvPr/>
        </p:nvSpPr>
        <p:spPr bwMode="auto">
          <a:xfrm>
            <a:off x="3200400" y="2568575"/>
            <a:ext cx="1441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1010000</a:t>
            </a:r>
          </a:p>
        </p:txBody>
      </p:sp>
      <p:sp>
        <p:nvSpPr>
          <p:cNvPr id="55" name="AutoShape 42"/>
          <p:cNvSpPr>
            <a:spLocks noChangeArrowheads="1"/>
          </p:cNvSpPr>
          <p:nvPr/>
        </p:nvSpPr>
        <p:spPr bwMode="auto">
          <a:xfrm>
            <a:off x="1905000" y="5262563"/>
            <a:ext cx="5441950" cy="1595437"/>
          </a:xfrm>
          <a:prstGeom prst="wedgeRoundRectCallout">
            <a:avLst>
              <a:gd name="adj1" fmla="val -19569"/>
              <a:gd name="adj2" fmla="val -6068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This is a  [</a:t>
            </a:r>
            <a:r>
              <a:rPr lang="en-US" altLang="en-US">
                <a:solidFill>
                  <a:srgbClr val="FF99FF"/>
                </a:solidFill>
              </a:rPr>
              <a:t>n</a:t>
            </a:r>
            <a:r>
              <a:rPr lang="en-US" altLang="en-US">
                <a:solidFill>
                  <a:schemeClr val="accent1"/>
                </a:solidFill>
              </a:rPr>
              <a:t>,k,</a:t>
            </a:r>
            <a:r>
              <a:rPr lang="en-US" altLang="en-US">
                <a:solidFill>
                  <a:srgbClr val="FF0000"/>
                </a:solidFill>
              </a:rPr>
              <a:t>r</a:t>
            </a:r>
            <a:r>
              <a:rPr lang="en-US" altLang="en-US"/>
              <a:t>]-linear code</a:t>
            </a:r>
          </a:p>
          <a:p>
            <a:pPr algn="ctr"/>
            <a:r>
              <a:rPr lang="en-US" altLang="en-US"/>
              <a:t>Because the hamming distance between any two codes is at least </a:t>
            </a:r>
            <a:r>
              <a:rPr lang="en-US" altLang="en-US">
                <a:solidFill>
                  <a:srgbClr val="FF0000"/>
                </a:solidFill>
              </a:rPr>
              <a:t>r</a:t>
            </a:r>
            <a:r>
              <a:rPr lang="en-US" altLang="en-US"/>
              <a:t>.</a:t>
            </a:r>
          </a:p>
        </p:txBody>
      </p:sp>
      <p:sp>
        <p:nvSpPr>
          <p:cNvPr id="87048" name="Rectangle 51"/>
          <p:cNvSpPr>
            <a:spLocks noChangeArrowheads="1"/>
          </p:cNvSpPr>
          <p:nvPr/>
        </p:nvSpPr>
        <p:spPr bwMode="auto">
          <a:xfrm>
            <a:off x="381000" y="5105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1101001</a:t>
            </a:r>
          </a:p>
        </p:txBody>
      </p:sp>
      <p:sp>
        <p:nvSpPr>
          <p:cNvPr id="87049" name="Rectangle 52"/>
          <p:cNvSpPr>
            <a:spLocks noChangeArrowheads="1"/>
          </p:cNvSpPr>
          <p:nvPr/>
        </p:nvSpPr>
        <p:spPr bwMode="auto">
          <a:xfrm>
            <a:off x="4114800" y="39719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0010001</a:t>
            </a:r>
          </a:p>
        </p:txBody>
      </p:sp>
      <p:sp>
        <p:nvSpPr>
          <p:cNvPr id="87050" name="Rectangle 55"/>
          <p:cNvSpPr>
            <a:spLocks noChangeArrowheads="1"/>
          </p:cNvSpPr>
          <p:nvPr/>
        </p:nvSpPr>
        <p:spPr bwMode="auto">
          <a:xfrm>
            <a:off x="5048250" y="4581525"/>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0110001</a:t>
            </a:r>
          </a:p>
        </p:txBody>
      </p:sp>
      <p:sp>
        <p:nvSpPr>
          <p:cNvPr id="87051" name="Rectangle 56"/>
          <p:cNvSpPr>
            <a:spLocks noChangeArrowheads="1"/>
          </p:cNvSpPr>
          <p:nvPr/>
        </p:nvSpPr>
        <p:spPr bwMode="auto">
          <a:xfrm>
            <a:off x="6877050" y="4724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0110101</a:t>
            </a:r>
          </a:p>
        </p:txBody>
      </p:sp>
      <p:sp>
        <p:nvSpPr>
          <p:cNvPr id="87052" name="Rectangle 57"/>
          <p:cNvSpPr>
            <a:spLocks noChangeArrowheads="1"/>
          </p:cNvSpPr>
          <p:nvPr/>
        </p:nvSpPr>
        <p:spPr bwMode="auto">
          <a:xfrm>
            <a:off x="2057400" y="3810000"/>
            <a:ext cx="1414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1110001</a:t>
            </a:r>
          </a:p>
        </p:txBody>
      </p:sp>
      <p:sp>
        <p:nvSpPr>
          <p:cNvPr id="87053" name="Rectangle 58"/>
          <p:cNvSpPr>
            <a:spLocks noChangeArrowheads="1"/>
          </p:cNvSpPr>
          <p:nvPr/>
        </p:nvSpPr>
        <p:spPr bwMode="auto">
          <a:xfrm>
            <a:off x="685800" y="44196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1100001</a:t>
            </a:r>
          </a:p>
        </p:txBody>
      </p:sp>
      <p:cxnSp>
        <p:nvCxnSpPr>
          <p:cNvPr id="87054" name="Straight Connector 88"/>
          <p:cNvCxnSpPr>
            <a:cxnSpLocks noChangeShapeType="1"/>
          </p:cNvCxnSpPr>
          <p:nvPr/>
        </p:nvCxnSpPr>
        <p:spPr bwMode="auto">
          <a:xfrm flipV="1">
            <a:off x="3976688" y="2132013"/>
            <a:ext cx="906462" cy="5349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55" name="Straight Connector 91"/>
          <p:cNvCxnSpPr>
            <a:cxnSpLocks noChangeShapeType="1"/>
            <a:endCxn id="87044" idx="0"/>
          </p:cNvCxnSpPr>
          <p:nvPr/>
        </p:nvCxnSpPr>
        <p:spPr bwMode="auto">
          <a:xfrm>
            <a:off x="3841750" y="2928938"/>
            <a:ext cx="79375" cy="434975"/>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56" name="Straight Connector 121"/>
          <p:cNvCxnSpPr>
            <a:cxnSpLocks noChangeShapeType="1"/>
          </p:cNvCxnSpPr>
          <p:nvPr/>
        </p:nvCxnSpPr>
        <p:spPr bwMode="auto">
          <a:xfrm>
            <a:off x="4071938" y="3767138"/>
            <a:ext cx="523875" cy="34766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57" name="Straight Connector 122"/>
          <p:cNvCxnSpPr>
            <a:cxnSpLocks noChangeShapeType="1"/>
          </p:cNvCxnSpPr>
          <p:nvPr/>
        </p:nvCxnSpPr>
        <p:spPr bwMode="auto">
          <a:xfrm>
            <a:off x="4835525" y="4343400"/>
            <a:ext cx="803275" cy="3476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58" name="Straight Connector 123"/>
          <p:cNvCxnSpPr>
            <a:cxnSpLocks noChangeShapeType="1"/>
            <a:endCxn id="87051" idx="1"/>
          </p:cNvCxnSpPr>
          <p:nvPr/>
        </p:nvCxnSpPr>
        <p:spPr bwMode="auto">
          <a:xfrm>
            <a:off x="6294438" y="4921250"/>
            <a:ext cx="582612" cy="65088"/>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59" name="Straight Connector 124"/>
          <p:cNvCxnSpPr>
            <a:cxnSpLocks noChangeShapeType="1"/>
          </p:cNvCxnSpPr>
          <p:nvPr/>
        </p:nvCxnSpPr>
        <p:spPr bwMode="auto">
          <a:xfrm flipH="1">
            <a:off x="2971800" y="3810000"/>
            <a:ext cx="758825" cy="131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60" name="Straight Connector 125"/>
          <p:cNvCxnSpPr>
            <a:cxnSpLocks noChangeShapeType="1"/>
          </p:cNvCxnSpPr>
          <p:nvPr/>
        </p:nvCxnSpPr>
        <p:spPr bwMode="auto">
          <a:xfrm flipH="1">
            <a:off x="1400175" y="4287838"/>
            <a:ext cx="1111250" cy="2936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7061" name="Straight Connector 126"/>
          <p:cNvCxnSpPr>
            <a:cxnSpLocks noChangeShapeType="1"/>
          </p:cNvCxnSpPr>
          <p:nvPr/>
        </p:nvCxnSpPr>
        <p:spPr bwMode="auto">
          <a:xfrm flipV="1">
            <a:off x="990600" y="4843463"/>
            <a:ext cx="228600" cy="40481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87062"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grpSp>
        <p:nvGrpSpPr>
          <p:cNvPr id="87063" name="Group 18"/>
          <p:cNvGrpSpPr>
            <a:grpSpLocks/>
          </p:cNvGrpSpPr>
          <p:nvPr/>
        </p:nvGrpSpPr>
        <p:grpSpPr bwMode="auto">
          <a:xfrm flipH="1">
            <a:off x="8577263" y="5792788"/>
            <a:ext cx="515937" cy="938212"/>
            <a:chOff x="864" y="465"/>
            <a:chExt cx="1046" cy="2358"/>
          </a:xfrm>
        </p:grpSpPr>
        <p:grpSp>
          <p:nvGrpSpPr>
            <p:cNvPr id="87069" name="Group 19"/>
            <p:cNvGrpSpPr>
              <a:grpSpLocks/>
            </p:cNvGrpSpPr>
            <p:nvPr/>
          </p:nvGrpSpPr>
          <p:grpSpPr bwMode="auto">
            <a:xfrm>
              <a:off x="864" y="465"/>
              <a:ext cx="1008" cy="2319"/>
              <a:chOff x="587" y="528"/>
              <a:chExt cx="1008" cy="2319"/>
            </a:xfrm>
          </p:grpSpPr>
          <p:grpSp>
            <p:nvGrpSpPr>
              <p:cNvPr id="87072" name="Group 20"/>
              <p:cNvGrpSpPr>
                <a:grpSpLocks/>
              </p:cNvGrpSpPr>
              <p:nvPr/>
            </p:nvGrpSpPr>
            <p:grpSpPr bwMode="auto">
              <a:xfrm>
                <a:off x="587" y="528"/>
                <a:ext cx="1008" cy="2319"/>
                <a:chOff x="587" y="528"/>
                <a:chExt cx="1008" cy="2319"/>
              </a:xfrm>
            </p:grpSpPr>
            <p:grpSp>
              <p:nvGrpSpPr>
                <p:cNvPr id="87074" name="Group 21"/>
                <p:cNvGrpSpPr>
                  <a:grpSpLocks/>
                </p:cNvGrpSpPr>
                <p:nvPr/>
              </p:nvGrpSpPr>
              <p:grpSpPr bwMode="auto">
                <a:xfrm>
                  <a:off x="587" y="528"/>
                  <a:ext cx="1008" cy="2319"/>
                  <a:chOff x="1151" y="1104"/>
                  <a:chExt cx="686" cy="1741"/>
                </a:xfrm>
              </p:grpSpPr>
              <p:sp>
                <p:nvSpPr>
                  <p:cNvPr id="87081"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2"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3"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4"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5"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6"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7087" name="Group 28"/>
                  <p:cNvGrpSpPr>
                    <a:grpSpLocks/>
                  </p:cNvGrpSpPr>
                  <p:nvPr/>
                </p:nvGrpSpPr>
                <p:grpSpPr bwMode="auto">
                  <a:xfrm flipH="1">
                    <a:off x="1212" y="1104"/>
                    <a:ext cx="277" cy="235"/>
                    <a:chOff x="1590" y="1104"/>
                    <a:chExt cx="277" cy="235"/>
                  </a:xfrm>
                </p:grpSpPr>
                <p:sp>
                  <p:nvSpPr>
                    <p:cNvPr id="87088"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89"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0"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91"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7075" name="Group 33"/>
                <p:cNvGrpSpPr>
                  <a:grpSpLocks/>
                </p:cNvGrpSpPr>
                <p:nvPr/>
              </p:nvGrpSpPr>
              <p:grpSpPr bwMode="auto">
                <a:xfrm rot="4286940" flipH="1">
                  <a:off x="1038" y="766"/>
                  <a:ext cx="141" cy="50"/>
                  <a:chOff x="4032" y="2817"/>
                  <a:chExt cx="417" cy="635"/>
                </a:xfrm>
              </p:grpSpPr>
              <p:sp>
                <p:nvSpPr>
                  <p:cNvPr id="87079"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080"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7076" name="Group 36"/>
                <p:cNvGrpSpPr>
                  <a:grpSpLocks/>
                </p:cNvGrpSpPr>
                <p:nvPr/>
              </p:nvGrpSpPr>
              <p:grpSpPr bwMode="auto">
                <a:xfrm rot="4286940" flipH="1">
                  <a:off x="962" y="766"/>
                  <a:ext cx="141" cy="50"/>
                  <a:chOff x="4032" y="2817"/>
                  <a:chExt cx="417" cy="635"/>
                </a:xfrm>
              </p:grpSpPr>
              <p:sp>
                <p:nvSpPr>
                  <p:cNvPr id="87077"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7078"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7073"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7070"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071"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7064" name="Rectangle 177"/>
          <p:cNvSpPr>
            <a:spLocks noChangeArrowheads="1"/>
          </p:cNvSpPr>
          <p:nvPr/>
        </p:nvSpPr>
        <p:spPr bwMode="auto">
          <a:xfrm>
            <a:off x="4192588" y="1789113"/>
            <a:ext cx="1414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1110000</a:t>
            </a:r>
          </a:p>
        </p:txBody>
      </p:sp>
      <p:cxnSp>
        <p:nvCxnSpPr>
          <p:cNvPr id="87065" name="Straight Connector 178"/>
          <p:cNvCxnSpPr>
            <a:cxnSpLocks noChangeShapeType="1"/>
          </p:cNvCxnSpPr>
          <p:nvPr/>
        </p:nvCxnSpPr>
        <p:spPr bwMode="auto">
          <a:xfrm>
            <a:off x="4862513" y="1295400"/>
            <a:ext cx="0" cy="639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grpSp>
        <p:nvGrpSpPr>
          <p:cNvPr id="182" name="Group 181"/>
          <p:cNvGrpSpPr>
            <a:grpSpLocks/>
          </p:cNvGrpSpPr>
          <p:nvPr/>
        </p:nvGrpSpPr>
        <p:grpSpPr bwMode="auto">
          <a:xfrm>
            <a:off x="3848100" y="993775"/>
            <a:ext cx="571500" cy="2751138"/>
            <a:chOff x="3107944" y="992993"/>
            <a:chExt cx="572217" cy="2751430"/>
          </a:xfrm>
        </p:grpSpPr>
        <p:sp>
          <p:nvSpPr>
            <p:cNvPr id="87067" name="Up-Down Arrow 182"/>
            <p:cNvSpPr>
              <a:spLocks noChangeArrowheads="1"/>
            </p:cNvSpPr>
            <p:nvPr/>
          </p:nvSpPr>
          <p:spPr bwMode="auto">
            <a:xfrm rot="1321810">
              <a:off x="3538128" y="992993"/>
              <a:ext cx="142033" cy="2751430"/>
            </a:xfrm>
            <a:prstGeom prst="upDownArrow">
              <a:avLst>
                <a:gd name="adj1" fmla="val 50000"/>
                <a:gd name="adj2" fmla="val 50044"/>
              </a:avLst>
            </a:prstGeom>
            <a:solidFill>
              <a:srgbClr val="FF0000"/>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7068" name="Rectangle 183"/>
            <p:cNvSpPr>
              <a:spLocks noChangeArrowheads="1"/>
            </p:cNvSpPr>
            <p:nvPr/>
          </p:nvSpPr>
          <p:spPr bwMode="auto">
            <a:xfrm>
              <a:off x="3107944" y="1941549"/>
              <a:ext cx="5020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0000"/>
                  </a:solidFill>
                  <a:sym typeface="Symbol" pitchFamily="18" charset="2"/>
                </a:rPr>
                <a:t>r</a:t>
              </a:r>
              <a:endParaRPr lang="en-US" alt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2"/>
                                        </p:tgtEl>
                                        <p:attrNameLst>
                                          <p:attrName>style.visibility</p:attrName>
                                        </p:attrNameLst>
                                      </p:cBhvr>
                                      <p:to>
                                        <p:strVal val="visible"/>
                                      </p:to>
                                    </p:set>
                                    <p:anim calcmode="lin" valueType="num">
                                      <p:cBhvr additive="base">
                                        <p:cTn id="11" dur="500" fill="hold"/>
                                        <p:tgtEl>
                                          <p:spTgt spid="182"/>
                                        </p:tgtEl>
                                        <p:attrNameLst>
                                          <p:attrName>ppt_x</p:attrName>
                                        </p:attrNameLst>
                                      </p:cBhvr>
                                      <p:tavLst>
                                        <p:tav tm="0">
                                          <p:val>
                                            <p:strVal val="#ppt_x"/>
                                          </p:val>
                                        </p:tav>
                                        <p:tav tm="100000">
                                          <p:val>
                                            <p:strVal val="#ppt_x"/>
                                          </p:val>
                                        </p:tav>
                                      </p:tavLst>
                                    </p:anim>
                                    <p:anim calcmode="lin" valueType="num">
                                      <p:cBhvr additive="base">
                                        <p:cTn id="12" dur="500" fill="hold"/>
                                        <p:tgtEl>
                                          <p:spTgt spid="1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3"/>
          <p:cNvGrpSpPr>
            <a:grpSpLocks/>
          </p:cNvGrpSpPr>
          <p:nvPr/>
        </p:nvGrpSpPr>
        <p:grpSpPr bwMode="auto">
          <a:xfrm>
            <a:off x="4452938" y="3194050"/>
            <a:ext cx="436562" cy="768350"/>
            <a:chOff x="2308" y="1513"/>
            <a:chExt cx="1162" cy="2570"/>
          </a:xfrm>
        </p:grpSpPr>
        <p:grpSp>
          <p:nvGrpSpPr>
            <p:cNvPr id="88129" name="Group 4"/>
            <p:cNvGrpSpPr>
              <a:grpSpLocks/>
            </p:cNvGrpSpPr>
            <p:nvPr/>
          </p:nvGrpSpPr>
          <p:grpSpPr bwMode="auto">
            <a:xfrm>
              <a:off x="2308" y="1740"/>
              <a:ext cx="957" cy="2343"/>
              <a:chOff x="2308" y="1740"/>
              <a:chExt cx="957" cy="2343"/>
            </a:xfrm>
          </p:grpSpPr>
          <p:sp>
            <p:nvSpPr>
              <p:cNvPr id="88137"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8"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9"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40"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41"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42"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130"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1"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32"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33"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34"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35"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36"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88067" name="Group 46"/>
          <p:cNvGrpSpPr>
            <a:grpSpLocks/>
          </p:cNvGrpSpPr>
          <p:nvPr/>
        </p:nvGrpSpPr>
        <p:grpSpPr bwMode="auto">
          <a:xfrm>
            <a:off x="3473450" y="922338"/>
            <a:ext cx="876300" cy="579437"/>
            <a:chOff x="2593" y="768"/>
            <a:chExt cx="849" cy="1475"/>
          </a:xfrm>
        </p:grpSpPr>
        <p:grpSp>
          <p:nvGrpSpPr>
            <p:cNvPr id="88118" name="Group 47"/>
            <p:cNvGrpSpPr>
              <a:grpSpLocks/>
            </p:cNvGrpSpPr>
            <p:nvPr/>
          </p:nvGrpSpPr>
          <p:grpSpPr bwMode="auto">
            <a:xfrm>
              <a:off x="2593" y="1179"/>
              <a:ext cx="849" cy="1064"/>
              <a:chOff x="2593" y="1179"/>
              <a:chExt cx="849" cy="1064"/>
            </a:xfrm>
          </p:grpSpPr>
          <p:sp>
            <p:nvSpPr>
              <p:cNvPr id="88122"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3"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4"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5"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6"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7"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8"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8119" name="Group 55"/>
            <p:cNvGrpSpPr>
              <a:grpSpLocks/>
            </p:cNvGrpSpPr>
            <p:nvPr/>
          </p:nvGrpSpPr>
          <p:grpSpPr bwMode="auto">
            <a:xfrm>
              <a:off x="2720" y="768"/>
              <a:ext cx="230" cy="1456"/>
              <a:chOff x="2720" y="768"/>
              <a:chExt cx="230" cy="1456"/>
            </a:xfrm>
          </p:grpSpPr>
          <p:sp>
            <p:nvSpPr>
              <p:cNvPr id="88120"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21"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8068" name="Rectangle 119"/>
          <p:cNvSpPr>
            <a:spLocks noChangeArrowheads="1"/>
          </p:cNvSpPr>
          <p:nvPr/>
        </p:nvSpPr>
        <p:spPr bwMode="auto">
          <a:xfrm>
            <a:off x="3200400" y="3363913"/>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8069" name="Rectangle 120"/>
          <p:cNvSpPr>
            <a:spLocks noChangeArrowheads="1"/>
          </p:cNvSpPr>
          <p:nvPr/>
        </p:nvSpPr>
        <p:spPr bwMode="auto">
          <a:xfrm>
            <a:off x="4186238" y="952500"/>
            <a:ext cx="14144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88070" name="Rectangle 81"/>
          <p:cNvSpPr>
            <a:spLocks noChangeArrowheads="1"/>
          </p:cNvSpPr>
          <p:nvPr/>
        </p:nvSpPr>
        <p:spPr bwMode="auto">
          <a:xfrm>
            <a:off x="3200400" y="2568575"/>
            <a:ext cx="1441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1010000</a:t>
            </a:r>
          </a:p>
        </p:txBody>
      </p:sp>
      <p:sp>
        <p:nvSpPr>
          <p:cNvPr id="88071" name="Rectangle 51"/>
          <p:cNvSpPr>
            <a:spLocks noChangeArrowheads="1"/>
          </p:cNvSpPr>
          <p:nvPr/>
        </p:nvSpPr>
        <p:spPr bwMode="auto">
          <a:xfrm>
            <a:off x="381000" y="5105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1101001</a:t>
            </a:r>
          </a:p>
        </p:txBody>
      </p:sp>
      <p:sp>
        <p:nvSpPr>
          <p:cNvPr id="88072" name="Rectangle 52"/>
          <p:cNvSpPr>
            <a:spLocks noChangeArrowheads="1"/>
          </p:cNvSpPr>
          <p:nvPr/>
        </p:nvSpPr>
        <p:spPr bwMode="auto">
          <a:xfrm>
            <a:off x="4114800" y="39719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0010001</a:t>
            </a:r>
          </a:p>
        </p:txBody>
      </p:sp>
      <p:sp>
        <p:nvSpPr>
          <p:cNvPr id="88073" name="Rectangle 55"/>
          <p:cNvSpPr>
            <a:spLocks noChangeArrowheads="1"/>
          </p:cNvSpPr>
          <p:nvPr/>
        </p:nvSpPr>
        <p:spPr bwMode="auto">
          <a:xfrm>
            <a:off x="5048250" y="4581525"/>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0110001</a:t>
            </a:r>
          </a:p>
        </p:txBody>
      </p:sp>
      <p:sp>
        <p:nvSpPr>
          <p:cNvPr id="88074" name="Rectangle 56"/>
          <p:cNvSpPr>
            <a:spLocks noChangeArrowheads="1"/>
          </p:cNvSpPr>
          <p:nvPr/>
        </p:nvSpPr>
        <p:spPr bwMode="auto">
          <a:xfrm>
            <a:off x="6877050" y="4724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0110101</a:t>
            </a:r>
          </a:p>
        </p:txBody>
      </p:sp>
      <p:sp>
        <p:nvSpPr>
          <p:cNvPr id="88075" name="Rectangle 57"/>
          <p:cNvSpPr>
            <a:spLocks noChangeArrowheads="1"/>
          </p:cNvSpPr>
          <p:nvPr/>
        </p:nvSpPr>
        <p:spPr bwMode="auto">
          <a:xfrm>
            <a:off x="2057400" y="3810000"/>
            <a:ext cx="1414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1110001</a:t>
            </a:r>
          </a:p>
        </p:txBody>
      </p:sp>
      <p:sp>
        <p:nvSpPr>
          <p:cNvPr id="88076" name="Rectangle 58"/>
          <p:cNvSpPr>
            <a:spLocks noChangeArrowheads="1"/>
          </p:cNvSpPr>
          <p:nvPr/>
        </p:nvSpPr>
        <p:spPr bwMode="auto">
          <a:xfrm>
            <a:off x="685800" y="44196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1100001</a:t>
            </a:r>
          </a:p>
        </p:txBody>
      </p:sp>
      <p:cxnSp>
        <p:nvCxnSpPr>
          <p:cNvPr id="88077" name="Straight Connector 88"/>
          <p:cNvCxnSpPr>
            <a:cxnSpLocks noChangeShapeType="1"/>
          </p:cNvCxnSpPr>
          <p:nvPr/>
        </p:nvCxnSpPr>
        <p:spPr bwMode="auto">
          <a:xfrm flipV="1">
            <a:off x="3976688" y="2132013"/>
            <a:ext cx="906462" cy="5349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78" name="Straight Connector 91"/>
          <p:cNvCxnSpPr>
            <a:cxnSpLocks noChangeShapeType="1"/>
            <a:endCxn id="88068" idx="0"/>
          </p:cNvCxnSpPr>
          <p:nvPr/>
        </p:nvCxnSpPr>
        <p:spPr bwMode="auto">
          <a:xfrm>
            <a:off x="3841750" y="2928938"/>
            <a:ext cx="79375" cy="434975"/>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79" name="Straight Connector 121"/>
          <p:cNvCxnSpPr>
            <a:cxnSpLocks noChangeShapeType="1"/>
          </p:cNvCxnSpPr>
          <p:nvPr/>
        </p:nvCxnSpPr>
        <p:spPr bwMode="auto">
          <a:xfrm>
            <a:off x="4071938" y="3767138"/>
            <a:ext cx="523875" cy="34766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80" name="Straight Connector 122"/>
          <p:cNvCxnSpPr>
            <a:cxnSpLocks noChangeShapeType="1"/>
          </p:cNvCxnSpPr>
          <p:nvPr/>
        </p:nvCxnSpPr>
        <p:spPr bwMode="auto">
          <a:xfrm>
            <a:off x="4835525" y="4343400"/>
            <a:ext cx="803275" cy="3476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81" name="Straight Connector 123"/>
          <p:cNvCxnSpPr>
            <a:cxnSpLocks noChangeShapeType="1"/>
            <a:endCxn id="88074" idx="1"/>
          </p:cNvCxnSpPr>
          <p:nvPr/>
        </p:nvCxnSpPr>
        <p:spPr bwMode="auto">
          <a:xfrm>
            <a:off x="6294438" y="4921250"/>
            <a:ext cx="582612" cy="65088"/>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82" name="Straight Connector 124"/>
          <p:cNvCxnSpPr>
            <a:cxnSpLocks noChangeShapeType="1"/>
          </p:cNvCxnSpPr>
          <p:nvPr/>
        </p:nvCxnSpPr>
        <p:spPr bwMode="auto">
          <a:xfrm flipH="1">
            <a:off x="2971800" y="3810000"/>
            <a:ext cx="758825" cy="131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83" name="Straight Connector 125"/>
          <p:cNvCxnSpPr>
            <a:cxnSpLocks noChangeShapeType="1"/>
          </p:cNvCxnSpPr>
          <p:nvPr/>
        </p:nvCxnSpPr>
        <p:spPr bwMode="auto">
          <a:xfrm flipH="1">
            <a:off x="1400175" y="4287838"/>
            <a:ext cx="1111250" cy="2936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8084" name="Straight Connector 126"/>
          <p:cNvCxnSpPr>
            <a:cxnSpLocks noChangeShapeType="1"/>
          </p:cNvCxnSpPr>
          <p:nvPr/>
        </p:nvCxnSpPr>
        <p:spPr bwMode="auto">
          <a:xfrm flipV="1">
            <a:off x="990600" y="4843463"/>
            <a:ext cx="228600" cy="40481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88085"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grpSp>
        <p:nvGrpSpPr>
          <p:cNvPr id="88086" name="Group 18"/>
          <p:cNvGrpSpPr>
            <a:grpSpLocks/>
          </p:cNvGrpSpPr>
          <p:nvPr/>
        </p:nvGrpSpPr>
        <p:grpSpPr bwMode="auto">
          <a:xfrm flipH="1">
            <a:off x="8577263" y="5792788"/>
            <a:ext cx="515937" cy="938212"/>
            <a:chOff x="864" y="465"/>
            <a:chExt cx="1046" cy="2358"/>
          </a:xfrm>
        </p:grpSpPr>
        <p:grpSp>
          <p:nvGrpSpPr>
            <p:cNvPr id="88095" name="Group 19"/>
            <p:cNvGrpSpPr>
              <a:grpSpLocks/>
            </p:cNvGrpSpPr>
            <p:nvPr/>
          </p:nvGrpSpPr>
          <p:grpSpPr bwMode="auto">
            <a:xfrm>
              <a:off x="864" y="465"/>
              <a:ext cx="1008" cy="2319"/>
              <a:chOff x="587" y="528"/>
              <a:chExt cx="1008" cy="2319"/>
            </a:xfrm>
          </p:grpSpPr>
          <p:grpSp>
            <p:nvGrpSpPr>
              <p:cNvPr id="88098" name="Group 20"/>
              <p:cNvGrpSpPr>
                <a:grpSpLocks/>
              </p:cNvGrpSpPr>
              <p:nvPr/>
            </p:nvGrpSpPr>
            <p:grpSpPr bwMode="auto">
              <a:xfrm>
                <a:off x="587" y="528"/>
                <a:ext cx="1008" cy="2319"/>
                <a:chOff x="587" y="528"/>
                <a:chExt cx="1008" cy="2319"/>
              </a:xfrm>
            </p:grpSpPr>
            <p:grpSp>
              <p:nvGrpSpPr>
                <p:cNvPr id="88100" name="Group 21"/>
                <p:cNvGrpSpPr>
                  <a:grpSpLocks/>
                </p:cNvGrpSpPr>
                <p:nvPr/>
              </p:nvGrpSpPr>
              <p:grpSpPr bwMode="auto">
                <a:xfrm>
                  <a:off x="587" y="528"/>
                  <a:ext cx="1008" cy="2319"/>
                  <a:chOff x="1151" y="1104"/>
                  <a:chExt cx="686" cy="1741"/>
                </a:xfrm>
              </p:grpSpPr>
              <p:sp>
                <p:nvSpPr>
                  <p:cNvPr id="88107"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08"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09"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0"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1"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2"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113" name="Group 28"/>
                  <p:cNvGrpSpPr>
                    <a:grpSpLocks/>
                  </p:cNvGrpSpPr>
                  <p:nvPr/>
                </p:nvGrpSpPr>
                <p:grpSpPr bwMode="auto">
                  <a:xfrm flipH="1">
                    <a:off x="1212" y="1104"/>
                    <a:ext cx="277" cy="235"/>
                    <a:chOff x="1590" y="1104"/>
                    <a:chExt cx="277" cy="235"/>
                  </a:xfrm>
                </p:grpSpPr>
                <p:sp>
                  <p:nvSpPr>
                    <p:cNvPr id="88114"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5"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6"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7"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8101" name="Group 33"/>
                <p:cNvGrpSpPr>
                  <a:grpSpLocks/>
                </p:cNvGrpSpPr>
                <p:nvPr/>
              </p:nvGrpSpPr>
              <p:grpSpPr bwMode="auto">
                <a:xfrm rot="4286940" flipH="1">
                  <a:off x="1038" y="766"/>
                  <a:ext cx="141" cy="50"/>
                  <a:chOff x="4032" y="2817"/>
                  <a:chExt cx="417" cy="635"/>
                </a:xfrm>
              </p:grpSpPr>
              <p:sp>
                <p:nvSpPr>
                  <p:cNvPr id="88105"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06"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8102" name="Group 36"/>
                <p:cNvGrpSpPr>
                  <a:grpSpLocks/>
                </p:cNvGrpSpPr>
                <p:nvPr/>
              </p:nvGrpSpPr>
              <p:grpSpPr bwMode="auto">
                <a:xfrm rot="4286940" flipH="1">
                  <a:off x="962" y="766"/>
                  <a:ext cx="141" cy="50"/>
                  <a:chOff x="4032" y="2817"/>
                  <a:chExt cx="417" cy="635"/>
                </a:xfrm>
              </p:grpSpPr>
              <p:sp>
                <p:nvSpPr>
                  <p:cNvPr id="88103"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8104"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8099"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8096"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97"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087" name="Rectangle 177"/>
          <p:cNvSpPr>
            <a:spLocks noChangeArrowheads="1"/>
          </p:cNvSpPr>
          <p:nvPr/>
        </p:nvSpPr>
        <p:spPr bwMode="auto">
          <a:xfrm>
            <a:off x="4192588" y="1789113"/>
            <a:ext cx="1414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1110000</a:t>
            </a:r>
          </a:p>
        </p:txBody>
      </p:sp>
      <p:cxnSp>
        <p:nvCxnSpPr>
          <p:cNvPr id="88088" name="Straight Connector 178"/>
          <p:cNvCxnSpPr>
            <a:cxnSpLocks noChangeShapeType="1"/>
          </p:cNvCxnSpPr>
          <p:nvPr/>
        </p:nvCxnSpPr>
        <p:spPr bwMode="auto">
          <a:xfrm>
            <a:off x="4862513" y="1295400"/>
            <a:ext cx="0" cy="639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74" name="AutoShape 42"/>
          <p:cNvSpPr>
            <a:spLocks noChangeArrowheads="1"/>
          </p:cNvSpPr>
          <p:nvPr/>
        </p:nvSpPr>
        <p:spPr bwMode="auto">
          <a:xfrm>
            <a:off x="304800" y="3206750"/>
            <a:ext cx="2667000" cy="603250"/>
          </a:xfrm>
          <a:prstGeom prst="wedgeRoundRectCallout">
            <a:avLst>
              <a:gd name="adj1" fmla="val 76241"/>
              <a:gd name="adj2" fmla="val -29523"/>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This is my code</a:t>
            </a:r>
          </a:p>
        </p:txBody>
      </p:sp>
      <p:sp>
        <p:nvSpPr>
          <p:cNvPr id="76" name="AutoShape 44"/>
          <p:cNvSpPr>
            <a:spLocks noChangeArrowheads="1"/>
          </p:cNvSpPr>
          <p:nvPr/>
        </p:nvSpPr>
        <p:spPr bwMode="auto">
          <a:xfrm>
            <a:off x="3810000" y="5791200"/>
            <a:ext cx="4384675" cy="554038"/>
          </a:xfrm>
          <a:prstGeom prst="wedgeRoundRectCallout">
            <a:avLst>
              <a:gd name="adj1" fmla="val 58556"/>
              <a:gd name="adj2" fmla="val -23866"/>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 detect up to </a:t>
            </a:r>
            <a:r>
              <a:rPr lang="en-US" altLang="en-US">
                <a:solidFill>
                  <a:srgbClr val="FF0000"/>
                </a:solidFill>
              </a:rPr>
              <a:t>r-1</a:t>
            </a:r>
            <a:r>
              <a:rPr lang="en-US" altLang="en-US"/>
              <a:t> errors.</a:t>
            </a:r>
            <a:br>
              <a:rPr lang="en-US" altLang="en-US"/>
            </a:br>
            <a:endParaRPr lang="en-US" altLang="en-US"/>
          </a:p>
        </p:txBody>
      </p:sp>
      <p:sp>
        <p:nvSpPr>
          <p:cNvPr id="80" name="AutoShape 58"/>
          <p:cNvSpPr>
            <a:spLocks noChangeArrowheads="1"/>
          </p:cNvSpPr>
          <p:nvPr/>
        </p:nvSpPr>
        <p:spPr bwMode="auto">
          <a:xfrm>
            <a:off x="33338" y="533400"/>
            <a:ext cx="3697287" cy="1931988"/>
          </a:xfrm>
          <a:prstGeom prst="wedgeRoundRectCallout">
            <a:avLst>
              <a:gd name="adj1" fmla="val 55778"/>
              <a:gd name="adj2" fmla="val -2723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must change </a:t>
            </a:r>
            <a:r>
              <a:rPr lang="en-US" altLang="en-US">
                <a:solidFill>
                  <a:srgbClr val="FF0000"/>
                </a:solidFill>
              </a:rPr>
              <a:t>r=3</a:t>
            </a:r>
            <a:r>
              <a:rPr lang="en-US" altLang="en-US"/>
              <a:t> digits</a:t>
            </a:r>
            <a:br>
              <a:rPr lang="en-US" altLang="en-US"/>
            </a:br>
            <a:r>
              <a:rPr lang="en-US" altLang="en-US"/>
              <a:t>to completely corrupt </a:t>
            </a:r>
            <a:br>
              <a:rPr lang="en-US" altLang="en-US"/>
            </a:br>
            <a:r>
              <a:rPr lang="en-US" altLang="en-US"/>
              <a:t>the code in an undetectable way.</a:t>
            </a:r>
          </a:p>
        </p:txBody>
      </p:sp>
      <p:grpSp>
        <p:nvGrpSpPr>
          <p:cNvPr id="88092" name="Group 80"/>
          <p:cNvGrpSpPr>
            <a:grpSpLocks/>
          </p:cNvGrpSpPr>
          <p:nvPr/>
        </p:nvGrpSpPr>
        <p:grpSpPr bwMode="auto">
          <a:xfrm>
            <a:off x="3848100" y="993775"/>
            <a:ext cx="571500" cy="2751138"/>
            <a:chOff x="3107944" y="992993"/>
            <a:chExt cx="572217" cy="2751430"/>
          </a:xfrm>
        </p:grpSpPr>
        <p:sp>
          <p:nvSpPr>
            <p:cNvPr id="88093" name="Up-Down Arrow 82"/>
            <p:cNvSpPr>
              <a:spLocks noChangeArrowheads="1"/>
            </p:cNvSpPr>
            <p:nvPr/>
          </p:nvSpPr>
          <p:spPr bwMode="auto">
            <a:xfrm rot="1321810">
              <a:off x="3538128" y="992993"/>
              <a:ext cx="142033" cy="2751430"/>
            </a:xfrm>
            <a:prstGeom prst="upDownArrow">
              <a:avLst>
                <a:gd name="adj1" fmla="val 50000"/>
                <a:gd name="adj2" fmla="val 50044"/>
              </a:avLst>
            </a:prstGeom>
            <a:solidFill>
              <a:srgbClr val="FF0000"/>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8094" name="Rectangle 83"/>
            <p:cNvSpPr>
              <a:spLocks noChangeArrowheads="1"/>
            </p:cNvSpPr>
            <p:nvPr/>
          </p:nvSpPr>
          <p:spPr bwMode="auto">
            <a:xfrm>
              <a:off x="3107944" y="1941549"/>
              <a:ext cx="5020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0000"/>
                  </a:solidFill>
                  <a:sym typeface="Symbol" pitchFamily="18" charset="2"/>
                </a:rPr>
                <a:t>r</a:t>
              </a:r>
              <a:endParaRPr lang="en-US" alt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0-#ppt_w/2"/>
                                          </p:val>
                                        </p:tav>
                                        <p:tav tm="100000">
                                          <p:val>
                                            <p:strVal val="#ppt_x"/>
                                          </p:val>
                                        </p:tav>
                                      </p:tavLst>
                                    </p:anim>
                                    <p:anim calcmode="lin" valueType="num">
                                      <p:cBhvr additive="base">
                                        <p:cTn id="8"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0"/>
                                        </p:tgtEl>
                                        <p:attrNameLst>
                                          <p:attrName>style.visibility</p:attrName>
                                        </p:attrNameLst>
                                      </p:cBhvr>
                                      <p:to>
                                        <p:strVal val="visible"/>
                                      </p:to>
                                    </p:set>
                                    <p:anim calcmode="lin" valueType="num">
                                      <p:cBhvr additive="base">
                                        <p:cTn id="13" dur="500" fill="hold"/>
                                        <p:tgtEl>
                                          <p:spTgt spid="80"/>
                                        </p:tgtEl>
                                        <p:attrNameLst>
                                          <p:attrName>ppt_x</p:attrName>
                                        </p:attrNameLst>
                                      </p:cBhvr>
                                      <p:tavLst>
                                        <p:tav tm="0">
                                          <p:val>
                                            <p:strVal val="#ppt_x"/>
                                          </p:val>
                                        </p:tav>
                                        <p:tav tm="100000">
                                          <p:val>
                                            <p:strVal val="#ppt_x"/>
                                          </p:val>
                                        </p:tav>
                                      </p:tavLst>
                                    </p:anim>
                                    <p:anim calcmode="lin" valueType="num">
                                      <p:cBhvr additive="base">
                                        <p:cTn id="14"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1+#ppt_w/2"/>
                                          </p:val>
                                        </p:tav>
                                        <p:tav tm="100000">
                                          <p:val>
                                            <p:strVal val="#ppt_x"/>
                                          </p:val>
                                        </p:tav>
                                      </p:tavLst>
                                    </p:anim>
                                    <p:anim calcmode="lin" valueType="num">
                                      <p:cBhvr additive="base">
                                        <p:cTn id="20"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6" grpId="0" animBg="1"/>
      <p:bldP spid="80"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3"/>
          <p:cNvGrpSpPr>
            <a:grpSpLocks/>
          </p:cNvGrpSpPr>
          <p:nvPr/>
        </p:nvGrpSpPr>
        <p:grpSpPr bwMode="auto">
          <a:xfrm>
            <a:off x="4452938" y="3194050"/>
            <a:ext cx="436562" cy="768350"/>
            <a:chOff x="2308" y="1513"/>
            <a:chExt cx="1162" cy="2570"/>
          </a:xfrm>
        </p:grpSpPr>
        <p:grpSp>
          <p:nvGrpSpPr>
            <p:cNvPr id="89159" name="Group 4"/>
            <p:cNvGrpSpPr>
              <a:grpSpLocks/>
            </p:cNvGrpSpPr>
            <p:nvPr/>
          </p:nvGrpSpPr>
          <p:grpSpPr bwMode="auto">
            <a:xfrm>
              <a:off x="2308" y="1740"/>
              <a:ext cx="957" cy="2343"/>
              <a:chOff x="2308" y="1740"/>
              <a:chExt cx="957" cy="2343"/>
            </a:xfrm>
          </p:grpSpPr>
          <p:sp>
            <p:nvSpPr>
              <p:cNvPr id="89167"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8"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9"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0"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1"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2"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160"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1"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2"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63"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64"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65"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66"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89091" name="Group 46"/>
          <p:cNvGrpSpPr>
            <a:grpSpLocks/>
          </p:cNvGrpSpPr>
          <p:nvPr/>
        </p:nvGrpSpPr>
        <p:grpSpPr bwMode="auto">
          <a:xfrm>
            <a:off x="3473450" y="922338"/>
            <a:ext cx="876300" cy="579437"/>
            <a:chOff x="2593" y="768"/>
            <a:chExt cx="849" cy="1475"/>
          </a:xfrm>
        </p:grpSpPr>
        <p:grpSp>
          <p:nvGrpSpPr>
            <p:cNvPr id="89148" name="Group 47"/>
            <p:cNvGrpSpPr>
              <a:grpSpLocks/>
            </p:cNvGrpSpPr>
            <p:nvPr/>
          </p:nvGrpSpPr>
          <p:grpSpPr bwMode="auto">
            <a:xfrm>
              <a:off x="2593" y="1179"/>
              <a:ext cx="849" cy="1064"/>
              <a:chOff x="2593" y="1179"/>
              <a:chExt cx="849" cy="1064"/>
            </a:xfrm>
          </p:grpSpPr>
          <p:sp>
            <p:nvSpPr>
              <p:cNvPr id="89152"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3"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4"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5"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6"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7"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8"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9149" name="Group 55"/>
            <p:cNvGrpSpPr>
              <a:grpSpLocks/>
            </p:cNvGrpSpPr>
            <p:nvPr/>
          </p:nvGrpSpPr>
          <p:grpSpPr bwMode="auto">
            <a:xfrm>
              <a:off x="2720" y="768"/>
              <a:ext cx="230" cy="1456"/>
              <a:chOff x="2720" y="768"/>
              <a:chExt cx="230" cy="1456"/>
            </a:xfrm>
          </p:grpSpPr>
          <p:sp>
            <p:nvSpPr>
              <p:cNvPr id="89150"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1"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9092" name="Rectangle 119"/>
          <p:cNvSpPr>
            <a:spLocks noChangeArrowheads="1"/>
          </p:cNvSpPr>
          <p:nvPr/>
        </p:nvSpPr>
        <p:spPr bwMode="auto">
          <a:xfrm>
            <a:off x="3200400" y="3363913"/>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89093" name="Rectangle 120"/>
          <p:cNvSpPr>
            <a:spLocks noChangeArrowheads="1"/>
          </p:cNvSpPr>
          <p:nvPr/>
        </p:nvSpPr>
        <p:spPr bwMode="auto">
          <a:xfrm>
            <a:off x="4186238" y="952500"/>
            <a:ext cx="14144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89094" name="Rectangle 81"/>
          <p:cNvSpPr>
            <a:spLocks noChangeArrowheads="1"/>
          </p:cNvSpPr>
          <p:nvPr/>
        </p:nvSpPr>
        <p:spPr bwMode="auto">
          <a:xfrm>
            <a:off x="3200400" y="2568575"/>
            <a:ext cx="1441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1010000</a:t>
            </a:r>
          </a:p>
        </p:txBody>
      </p:sp>
      <p:sp>
        <p:nvSpPr>
          <p:cNvPr id="89095" name="Rectangle 51"/>
          <p:cNvSpPr>
            <a:spLocks noChangeArrowheads="1"/>
          </p:cNvSpPr>
          <p:nvPr/>
        </p:nvSpPr>
        <p:spPr bwMode="auto">
          <a:xfrm>
            <a:off x="381000" y="5105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1101001</a:t>
            </a:r>
          </a:p>
        </p:txBody>
      </p:sp>
      <p:sp>
        <p:nvSpPr>
          <p:cNvPr id="89096" name="Rectangle 52"/>
          <p:cNvSpPr>
            <a:spLocks noChangeArrowheads="1"/>
          </p:cNvSpPr>
          <p:nvPr/>
        </p:nvSpPr>
        <p:spPr bwMode="auto">
          <a:xfrm>
            <a:off x="4114800" y="39719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0010001</a:t>
            </a:r>
          </a:p>
        </p:txBody>
      </p:sp>
      <p:sp>
        <p:nvSpPr>
          <p:cNvPr id="89097" name="Rectangle 55"/>
          <p:cNvSpPr>
            <a:spLocks noChangeArrowheads="1"/>
          </p:cNvSpPr>
          <p:nvPr/>
        </p:nvSpPr>
        <p:spPr bwMode="auto">
          <a:xfrm>
            <a:off x="5048250" y="4581525"/>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0110001</a:t>
            </a:r>
          </a:p>
        </p:txBody>
      </p:sp>
      <p:sp>
        <p:nvSpPr>
          <p:cNvPr id="89098" name="Rectangle 56"/>
          <p:cNvSpPr>
            <a:spLocks noChangeArrowheads="1"/>
          </p:cNvSpPr>
          <p:nvPr/>
        </p:nvSpPr>
        <p:spPr bwMode="auto">
          <a:xfrm>
            <a:off x="6877050" y="47244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0110101</a:t>
            </a:r>
          </a:p>
        </p:txBody>
      </p:sp>
      <p:sp>
        <p:nvSpPr>
          <p:cNvPr id="89099" name="Rectangle 57"/>
          <p:cNvSpPr>
            <a:spLocks noChangeArrowheads="1"/>
          </p:cNvSpPr>
          <p:nvPr/>
        </p:nvSpPr>
        <p:spPr bwMode="auto">
          <a:xfrm>
            <a:off x="2057400" y="3810000"/>
            <a:ext cx="1414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1110001</a:t>
            </a:r>
          </a:p>
        </p:txBody>
      </p:sp>
      <p:sp>
        <p:nvSpPr>
          <p:cNvPr id="89100" name="Rectangle 58"/>
          <p:cNvSpPr>
            <a:spLocks noChangeArrowheads="1"/>
          </p:cNvSpPr>
          <p:nvPr/>
        </p:nvSpPr>
        <p:spPr bwMode="auto">
          <a:xfrm>
            <a:off x="685800" y="4419600"/>
            <a:ext cx="1428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1100001</a:t>
            </a:r>
          </a:p>
        </p:txBody>
      </p:sp>
      <p:cxnSp>
        <p:nvCxnSpPr>
          <p:cNvPr id="89101" name="Straight Connector 88"/>
          <p:cNvCxnSpPr>
            <a:cxnSpLocks noChangeShapeType="1"/>
          </p:cNvCxnSpPr>
          <p:nvPr/>
        </p:nvCxnSpPr>
        <p:spPr bwMode="auto">
          <a:xfrm flipV="1">
            <a:off x="3976688" y="2132013"/>
            <a:ext cx="906462" cy="5349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2" name="Straight Connector 91"/>
          <p:cNvCxnSpPr>
            <a:cxnSpLocks noChangeShapeType="1"/>
            <a:endCxn id="89092" idx="0"/>
          </p:cNvCxnSpPr>
          <p:nvPr/>
        </p:nvCxnSpPr>
        <p:spPr bwMode="auto">
          <a:xfrm>
            <a:off x="3841750" y="2928938"/>
            <a:ext cx="79375" cy="434975"/>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3" name="Straight Connector 121"/>
          <p:cNvCxnSpPr>
            <a:cxnSpLocks noChangeShapeType="1"/>
          </p:cNvCxnSpPr>
          <p:nvPr/>
        </p:nvCxnSpPr>
        <p:spPr bwMode="auto">
          <a:xfrm>
            <a:off x="4071938" y="3767138"/>
            <a:ext cx="523875" cy="34766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4" name="Straight Connector 122"/>
          <p:cNvCxnSpPr>
            <a:cxnSpLocks noChangeShapeType="1"/>
          </p:cNvCxnSpPr>
          <p:nvPr/>
        </p:nvCxnSpPr>
        <p:spPr bwMode="auto">
          <a:xfrm>
            <a:off x="4835525" y="4343400"/>
            <a:ext cx="803275" cy="3476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5" name="Straight Connector 123"/>
          <p:cNvCxnSpPr>
            <a:cxnSpLocks noChangeShapeType="1"/>
            <a:endCxn id="89098" idx="1"/>
          </p:cNvCxnSpPr>
          <p:nvPr/>
        </p:nvCxnSpPr>
        <p:spPr bwMode="auto">
          <a:xfrm>
            <a:off x="6294438" y="4921250"/>
            <a:ext cx="582612" cy="65088"/>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6" name="Straight Connector 124"/>
          <p:cNvCxnSpPr>
            <a:cxnSpLocks noChangeShapeType="1"/>
          </p:cNvCxnSpPr>
          <p:nvPr/>
        </p:nvCxnSpPr>
        <p:spPr bwMode="auto">
          <a:xfrm flipH="1">
            <a:off x="2971800" y="3810000"/>
            <a:ext cx="758825" cy="131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7" name="Straight Connector 125"/>
          <p:cNvCxnSpPr>
            <a:cxnSpLocks noChangeShapeType="1"/>
          </p:cNvCxnSpPr>
          <p:nvPr/>
        </p:nvCxnSpPr>
        <p:spPr bwMode="auto">
          <a:xfrm flipH="1">
            <a:off x="1400175" y="4287838"/>
            <a:ext cx="1111250" cy="293687"/>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89108" name="Straight Connector 126"/>
          <p:cNvCxnSpPr>
            <a:cxnSpLocks noChangeShapeType="1"/>
          </p:cNvCxnSpPr>
          <p:nvPr/>
        </p:nvCxnSpPr>
        <p:spPr bwMode="auto">
          <a:xfrm flipV="1">
            <a:off x="990600" y="4843463"/>
            <a:ext cx="228600" cy="40481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89109"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grpSp>
        <p:nvGrpSpPr>
          <p:cNvPr id="89110" name="Group 18"/>
          <p:cNvGrpSpPr>
            <a:grpSpLocks/>
          </p:cNvGrpSpPr>
          <p:nvPr/>
        </p:nvGrpSpPr>
        <p:grpSpPr bwMode="auto">
          <a:xfrm flipH="1">
            <a:off x="8577263" y="5792788"/>
            <a:ext cx="515937" cy="938212"/>
            <a:chOff x="864" y="465"/>
            <a:chExt cx="1046" cy="2358"/>
          </a:xfrm>
        </p:grpSpPr>
        <p:grpSp>
          <p:nvGrpSpPr>
            <p:cNvPr id="89125" name="Group 19"/>
            <p:cNvGrpSpPr>
              <a:grpSpLocks/>
            </p:cNvGrpSpPr>
            <p:nvPr/>
          </p:nvGrpSpPr>
          <p:grpSpPr bwMode="auto">
            <a:xfrm>
              <a:off x="864" y="465"/>
              <a:ext cx="1008" cy="2319"/>
              <a:chOff x="587" y="528"/>
              <a:chExt cx="1008" cy="2319"/>
            </a:xfrm>
          </p:grpSpPr>
          <p:grpSp>
            <p:nvGrpSpPr>
              <p:cNvPr id="89128" name="Group 20"/>
              <p:cNvGrpSpPr>
                <a:grpSpLocks/>
              </p:cNvGrpSpPr>
              <p:nvPr/>
            </p:nvGrpSpPr>
            <p:grpSpPr bwMode="auto">
              <a:xfrm>
                <a:off x="587" y="528"/>
                <a:ext cx="1008" cy="2319"/>
                <a:chOff x="587" y="528"/>
                <a:chExt cx="1008" cy="2319"/>
              </a:xfrm>
            </p:grpSpPr>
            <p:grpSp>
              <p:nvGrpSpPr>
                <p:cNvPr id="89130" name="Group 21"/>
                <p:cNvGrpSpPr>
                  <a:grpSpLocks/>
                </p:cNvGrpSpPr>
                <p:nvPr/>
              </p:nvGrpSpPr>
              <p:grpSpPr bwMode="auto">
                <a:xfrm>
                  <a:off x="587" y="528"/>
                  <a:ext cx="1008" cy="2319"/>
                  <a:chOff x="1151" y="1104"/>
                  <a:chExt cx="686" cy="1741"/>
                </a:xfrm>
              </p:grpSpPr>
              <p:sp>
                <p:nvSpPr>
                  <p:cNvPr id="89137"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8"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9"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0"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1"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2"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143" name="Group 28"/>
                  <p:cNvGrpSpPr>
                    <a:grpSpLocks/>
                  </p:cNvGrpSpPr>
                  <p:nvPr/>
                </p:nvGrpSpPr>
                <p:grpSpPr bwMode="auto">
                  <a:xfrm flipH="1">
                    <a:off x="1212" y="1104"/>
                    <a:ext cx="277" cy="235"/>
                    <a:chOff x="1590" y="1104"/>
                    <a:chExt cx="277" cy="235"/>
                  </a:xfrm>
                </p:grpSpPr>
                <p:sp>
                  <p:nvSpPr>
                    <p:cNvPr id="89144"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5"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6"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7"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9131" name="Group 33"/>
                <p:cNvGrpSpPr>
                  <a:grpSpLocks/>
                </p:cNvGrpSpPr>
                <p:nvPr/>
              </p:nvGrpSpPr>
              <p:grpSpPr bwMode="auto">
                <a:xfrm rot="4286940" flipH="1">
                  <a:off x="1038" y="766"/>
                  <a:ext cx="141" cy="50"/>
                  <a:chOff x="4032" y="2817"/>
                  <a:chExt cx="417" cy="635"/>
                </a:xfrm>
              </p:grpSpPr>
              <p:sp>
                <p:nvSpPr>
                  <p:cNvPr id="89135"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36"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9132" name="Group 36"/>
                <p:cNvGrpSpPr>
                  <a:grpSpLocks/>
                </p:cNvGrpSpPr>
                <p:nvPr/>
              </p:nvGrpSpPr>
              <p:grpSpPr bwMode="auto">
                <a:xfrm rot="4286940" flipH="1">
                  <a:off x="962" y="766"/>
                  <a:ext cx="141" cy="50"/>
                  <a:chOff x="4032" y="2817"/>
                  <a:chExt cx="417" cy="635"/>
                </a:xfrm>
              </p:grpSpPr>
              <p:sp>
                <p:nvSpPr>
                  <p:cNvPr id="89133"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9134"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9129"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9126"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7"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111" name="Rectangle 177"/>
          <p:cNvSpPr>
            <a:spLocks noChangeArrowheads="1"/>
          </p:cNvSpPr>
          <p:nvPr/>
        </p:nvSpPr>
        <p:spPr bwMode="auto">
          <a:xfrm>
            <a:off x="4192588" y="1789113"/>
            <a:ext cx="1414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1110000</a:t>
            </a:r>
          </a:p>
        </p:txBody>
      </p:sp>
      <p:cxnSp>
        <p:nvCxnSpPr>
          <p:cNvPr id="89112" name="Straight Connector 178"/>
          <p:cNvCxnSpPr>
            <a:cxnSpLocks noChangeShapeType="1"/>
          </p:cNvCxnSpPr>
          <p:nvPr/>
        </p:nvCxnSpPr>
        <p:spPr bwMode="auto">
          <a:xfrm>
            <a:off x="4862513" y="1295400"/>
            <a:ext cx="0" cy="639763"/>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76" name="AutoShape 44"/>
          <p:cNvSpPr>
            <a:spLocks noChangeArrowheads="1"/>
          </p:cNvSpPr>
          <p:nvPr/>
        </p:nvSpPr>
        <p:spPr bwMode="auto">
          <a:xfrm>
            <a:off x="2362200" y="4986338"/>
            <a:ext cx="5638800" cy="1871662"/>
          </a:xfrm>
          <a:prstGeom prst="wedgeRoundRectCallout">
            <a:avLst>
              <a:gd name="adj1" fmla="val 58556"/>
              <a:gd name="adj2" fmla="val -23866"/>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If I receive a code that is not legal, </a:t>
            </a:r>
          </a:p>
          <a:p>
            <a:pPr algn="ctr"/>
            <a:r>
              <a:rPr lang="en-US" altLang="en-US"/>
              <a:t>I decode to the closest legal code.</a:t>
            </a:r>
          </a:p>
        </p:txBody>
      </p:sp>
      <p:grpSp>
        <p:nvGrpSpPr>
          <p:cNvPr id="78" name="Group 77"/>
          <p:cNvGrpSpPr>
            <a:grpSpLocks/>
          </p:cNvGrpSpPr>
          <p:nvPr/>
        </p:nvGrpSpPr>
        <p:grpSpPr bwMode="auto">
          <a:xfrm>
            <a:off x="3048000" y="2595563"/>
            <a:ext cx="1087438" cy="1093787"/>
            <a:chOff x="2308561" y="2595366"/>
            <a:chExt cx="1086736" cy="1093606"/>
          </a:xfrm>
        </p:grpSpPr>
        <p:sp>
          <p:nvSpPr>
            <p:cNvPr id="89123" name="Up-Down Arrow 78"/>
            <p:cNvSpPr>
              <a:spLocks noChangeArrowheads="1"/>
            </p:cNvSpPr>
            <p:nvPr/>
          </p:nvSpPr>
          <p:spPr bwMode="auto">
            <a:xfrm rot="1321810">
              <a:off x="3226220" y="2595366"/>
              <a:ext cx="169077" cy="1093606"/>
            </a:xfrm>
            <a:prstGeom prst="upDownArrow">
              <a:avLst>
                <a:gd name="adj1" fmla="val 50000"/>
                <a:gd name="adj2" fmla="val 50008"/>
              </a:avLst>
            </a:prstGeom>
            <a:solidFill>
              <a:srgbClr val="FF0000"/>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9124" name="Rectangle 79"/>
            <p:cNvSpPr>
              <a:spLocks noChangeArrowheads="1"/>
            </p:cNvSpPr>
            <p:nvPr/>
          </p:nvSpPr>
          <p:spPr bwMode="auto">
            <a:xfrm>
              <a:off x="2308561" y="2905780"/>
              <a:ext cx="8402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baseline="30000">
                  <a:solidFill>
                    <a:srgbClr val="FF0000"/>
                  </a:solidFill>
                </a:rPr>
                <a:t>(r-1)</a:t>
              </a:r>
              <a:r>
                <a:rPr lang="en-US" altLang="en-US">
                  <a:solidFill>
                    <a:srgbClr val="FF0000"/>
                  </a:solidFill>
                </a:rPr>
                <a:t>/</a:t>
              </a:r>
              <a:r>
                <a:rPr lang="en-US" altLang="en-US" baseline="-25000">
                  <a:solidFill>
                    <a:srgbClr val="FF0000"/>
                  </a:solidFill>
                </a:rPr>
                <a:t>2</a:t>
              </a:r>
              <a:endParaRPr lang="en-US" altLang="en-US"/>
            </a:p>
          </p:txBody>
        </p:sp>
      </p:grpSp>
      <p:grpSp>
        <p:nvGrpSpPr>
          <p:cNvPr id="2" name="Group 1"/>
          <p:cNvGrpSpPr>
            <a:grpSpLocks/>
          </p:cNvGrpSpPr>
          <p:nvPr/>
        </p:nvGrpSpPr>
        <p:grpSpPr bwMode="auto">
          <a:xfrm>
            <a:off x="1933575" y="152400"/>
            <a:ext cx="7667625" cy="5942013"/>
            <a:chOff x="1934258" y="152400"/>
            <a:chExt cx="7666942" cy="5942417"/>
          </a:xfrm>
        </p:grpSpPr>
        <p:sp>
          <p:nvSpPr>
            <p:cNvPr id="89120" name="Oval 37918"/>
            <p:cNvSpPr>
              <a:spLocks noChangeArrowheads="1"/>
            </p:cNvSpPr>
            <p:nvPr/>
          </p:nvSpPr>
          <p:spPr bwMode="auto">
            <a:xfrm>
              <a:off x="1934258" y="2558973"/>
              <a:ext cx="3828700" cy="2284817"/>
            </a:xfrm>
            <a:prstGeom prst="ellipse">
              <a:avLst/>
            </a:prstGeom>
            <a:noFill/>
            <a:ln w="25400" algn="ctr">
              <a:solidFill>
                <a:srgbClr val="33CC33"/>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9121" name="Oval 179"/>
            <p:cNvSpPr>
              <a:spLocks noChangeArrowheads="1"/>
            </p:cNvSpPr>
            <p:nvPr/>
          </p:nvSpPr>
          <p:spPr bwMode="auto">
            <a:xfrm>
              <a:off x="5105400" y="3810000"/>
              <a:ext cx="4495800" cy="2284817"/>
            </a:xfrm>
            <a:prstGeom prst="ellipse">
              <a:avLst/>
            </a:prstGeom>
            <a:noFill/>
            <a:ln w="25400" algn="ctr">
              <a:solidFill>
                <a:srgbClr val="33CC33"/>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9122" name="Oval 83"/>
            <p:cNvSpPr>
              <a:spLocks noChangeArrowheads="1"/>
            </p:cNvSpPr>
            <p:nvPr/>
          </p:nvSpPr>
          <p:spPr bwMode="auto">
            <a:xfrm>
              <a:off x="2590800" y="152400"/>
              <a:ext cx="4495800" cy="2284817"/>
            </a:xfrm>
            <a:prstGeom prst="ellipse">
              <a:avLst/>
            </a:prstGeom>
            <a:noFill/>
            <a:ln w="25400" algn="ctr">
              <a:solidFill>
                <a:srgbClr val="33CC33"/>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grpSp>
      <p:sp>
        <p:nvSpPr>
          <p:cNvPr id="3" name="Rectangle 2"/>
          <p:cNvSpPr>
            <a:spLocks noChangeArrowheads="1"/>
          </p:cNvSpPr>
          <p:nvPr/>
        </p:nvSpPr>
        <p:spPr bwMode="auto">
          <a:xfrm>
            <a:off x="2743200" y="5903913"/>
            <a:ext cx="4572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 correct up to </a:t>
            </a:r>
            <a:r>
              <a:rPr lang="en-US" altLang="en-US" baseline="30000">
                <a:solidFill>
                  <a:srgbClr val="FF0000"/>
                </a:solidFill>
              </a:rPr>
              <a:t>(r-1)</a:t>
            </a:r>
            <a:r>
              <a:rPr lang="en-US" altLang="en-US">
                <a:solidFill>
                  <a:srgbClr val="FF0000"/>
                </a:solidFill>
              </a:rPr>
              <a:t>/</a:t>
            </a:r>
            <a:r>
              <a:rPr lang="en-US" altLang="en-US" baseline="-25000">
                <a:solidFill>
                  <a:srgbClr val="FF0000"/>
                </a:solidFill>
              </a:rPr>
              <a:t>2 </a:t>
            </a:r>
            <a:r>
              <a:rPr lang="en-US" altLang="en-US"/>
              <a:t>errors </a:t>
            </a:r>
            <a:br>
              <a:rPr lang="en-US" altLang="en-US"/>
            </a:br>
            <a:r>
              <a:rPr lang="en-US" altLang="en-US"/>
              <a:t>and recover the message. </a:t>
            </a:r>
          </a:p>
        </p:txBody>
      </p:sp>
      <p:grpSp>
        <p:nvGrpSpPr>
          <p:cNvPr id="83" name="Group 82"/>
          <p:cNvGrpSpPr>
            <a:grpSpLocks/>
          </p:cNvGrpSpPr>
          <p:nvPr/>
        </p:nvGrpSpPr>
        <p:grpSpPr bwMode="auto">
          <a:xfrm>
            <a:off x="3848100" y="993775"/>
            <a:ext cx="571500" cy="2751138"/>
            <a:chOff x="3107944" y="992993"/>
            <a:chExt cx="572217" cy="2751430"/>
          </a:xfrm>
        </p:grpSpPr>
        <p:sp>
          <p:nvSpPr>
            <p:cNvPr id="89118" name="Up-Down Arrow 84"/>
            <p:cNvSpPr>
              <a:spLocks noChangeArrowheads="1"/>
            </p:cNvSpPr>
            <p:nvPr/>
          </p:nvSpPr>
          <p:spPr bwMode="auto">
            <a:xfrm rot="1321810">
              <a:off x="3538128" y="992993"/>
              <a:ext cx="142033" cy="2751430"/>
            </a:xfrm>
            <a:prstGeom prst="upDownArrow">
              <a:avLst>
                <a:gd name="adj1" fmla="val 50000"/>
                <a:gd name="adj2" fmla="val 50044"/>
              </a:avLst>
            </a:prstGeom>
            <a:solidFill>
              <a:srgbClr val="FF0000"/>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p>
          </p:txBody>
        </p:sp>
        <p:sp>
          <p:nvSpPr>
            <p:cNvPr id="89119" name="Rectangle 85"/>
            <p:cNvSpPr>
              <a:spLocks noChangeArrowheads="1"/>
            </p:cNvSpPr>
            <p:nvPr/>
          </p:nvSpPr>
          <p:spPr bwMode="auto">
            <a:xfrm>
              <a:off x="3107944" y="1941549"/>
              <a:ext cx="5020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0000"/>
                  </a:solidFill>
                  <a:sym typeface="Symbol" pitchFamily="18" charset="2"/>
                </a:rPr>
                <a:t>r</a:t>
              </a:r>
              <a:endParaRPr lang="en-US" alt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500" fill="hold"/>
                                        <p:tgtEl>
                                          <p:spTgt spid="76"/>
                                        </p:tgtEl>
                                        <p:attrNameLst>
                                          <p:attrName>ppt_x</p:attrName>
                                        </p:attrNameLst>
                                      </p:cBhvr>
                                      <p:tavLst>
                                        <p:tav tm="0">
                                          <p:val>
                                            <p:strVal val="1+#ppt_w/2"/>
                                          </p:val>
                                        </p:tav>
                                        <p:tav tm="100000">
                                          <p:val>
                                            <p:strVal val="#ppt_x"/>
                                          </p:val>
                                        </p:tav>
                                      </p:tavLst>
                                    </p:anim>
                                    <p:anim calcmode="lin" valueType="num">
                                      <p:cBhvr additive="base">
                                        <p:cTn id="8"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78"/>
                                        </p:tgtEl>
                                        <p:attrNameLst>
                                          <p:attrName>style.visibility</p:attrName>
                                        </p:attrNameLst>
                                      </p:cBhvr>
                                      <p:to>
                                        <p:strVal val="visible"/>
                                      </p:to>
                                    </p:set>
                                    <p:anim calcmode="lin" valueType="num">
                                      <p:cBhvr additive="base">
                                        <p:cTn id="19" dur="500" fill="hold"/>
                                        <p:tgtEl>
                                          <p:spTgt spid="78"/>
                                        </p:tgtEl>
                                        <p:attrNameLst>
                                          <p:attrName>ppt_x</p:attrName>
                                        </p:attrNameLst>
                                      </p:cBhvr>
                                      <p:tavLst>
                                        <p:tav tm="0">
                                          <p:val>
                                            <p:strVal val="1+#ppt_w/2"/>
                                          </p:val>
                                        </p:tav>
                                        <p:tav tm="100000">
                                          <p:val>
                                            <p:strVal val="#ppt_x"/>
                                          </p:val>
                                        </p:tav>
                                      </p:tavLst>
                                    </p:anim>
                                    <p:anim calcmode="lin" valueType="num">
                                      <p:cBhvr additive="base">
                                        <p:cTn id="20" dur="500" fill="hold"/>
                                        <p:tgtEl>
                                          <p:spTgt spid="78"/>
                                        </p:tgtEl>
                                        <p:attrNameLst>
                                          <p:attrName>ppt_y</p:attrName>
                                        </p:attrNameLst>
                                      </p:cBhvr>
                                      <p:tavLst>
                                        <p:tav tm="0">
                                          <p:val>
                                            <p:strVal val="#ppt_y"/>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83"/>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1+#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4DD931DF-1E9C-40EF-A38D-035A575504C6}"/>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grpSp>
        <p:nvGrpSpPr>
          <p:cNvPr id="5" name="Group 4">
            <a:extLst>
              <a:ext uri="{FF2B5EF4-FFF2-40B4-BE49-F238E27FC236}">
                <a16:creationId xmlns:a16="http://schemas.microsoft.com/office/drawing/2014/main" id="{BE6FE20B-0889-4E12-B787-A73C9133F805}"/>
              </a:ext>
            </a:extLst>
          </p:cNvPr>
          <p:cNvGrpSpPr/>
          <p:nvPr/>
        </p:nvGrpSpPr>
        <p:grpSpPr>
          <a:xfrm>
            <a:off x="325438" y="482600"/>
            <a:ext cx="7434262" cy="5321300"/>
            <a:chOff x="325438" y="482600"/>
            <a:chExt cx="7434262" cy="5321300"/>
          </a:xfrm>
        </p:grpSpPr>
        <p:sp>
          <p:nvSpPr>
            <p:cNvPr id="67587"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 basis of a vector space:</a:t>
              </a:r>
            </a:p>
            <a:p>
              <a:pPr lvl="1" eaLnBrk="1" hangingPunct="1">
                <a:buFontTx/>
                <a:buChar char="•"/>
              </a:pPr>
              <a:r>
                <a:rPr lang="en-US" altLang="en-US" dirty="0"/>
                <a:t>A tuple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of objects</a:t>
              </a:r>
            </a:p>
            <a:p>
              <a:pPr lvl="1" eaLnBrk="1" hangingPunct="1">
                <a:buFontTx/>
                <a:buChar char="•"/>
              </a:pPr>
              <a:r>
                <a:rPr lang="en-US" altLang="en-US" dirty="0"/>
                <a:t>Linearly independent</a:t>
              </a:r>
              <a:endParaRPr lang="en-US" altLang="en-US" dirty="0">
                <a:sym typeface="Symbol" pitchFamily="18" charset="2"/>
              </a:endParaRPr>
            </a:p>
            <a:p>
              <a:pPr lvl="1" eaLnBrk="1" hangingPunct="1">
                <a:buFontTx/>
                <a:buChar char="•"/>
              </a:pPr>
              <a:r>
                <a:rPr lang="en-US" altLang="en-US" dirty="0">
                  <a:sym typeface="Symbol" pitchFamily="18" charset="2"/>
                </a:rPr>
                <a:t>Spans the space uniquely</a:t>
              </a:r>
              <a:br>
                <a:rPr lang="en-US" altLang="en-US" dirty="0">
                  <a:sym typeface="Symbol" pitchFamily="18" charset="2"/>
                </a:rPr>
              </a:br>
              <a:r>
                <a:rPr lang="en-US" altLang="en-US" dirty="0">
                  <a:sym typeface="Symbol" pitchFamily="18" charset="2"/>
                </a:rPr>
                <a:t>   </a:t>
              </a:r>
              <a:r>
                <a:rPr lang="en-US" altLang="en-US" i="1" dirty="0">
                  <a:solidFill>
                    <a:schemeClr val="accent1"/>
                  </a:solidFill>
                  <a:latin typeface="Symbol" pitchFamily="18" charset="2"/>
                </a:rPr>
                <a:t>"</a:t>
              </a:r>
              <a:r>
                <a:rPr lang="en-US" altLang="en-US" i="1" dirty="0">
                  <a:solidFill>
                    <a:schemeClr val="accent1"/>
                  </a:solidFill>
                </a:rPr>
                <a:t>v </a:t>
              </a:r>
              <a:r>
                <a:rPr lang="en-US" altLang="en-US" i="1" dirty="0">
                  <a:solidFill>
                    <a:schemeClr val="accent1"/>
                  </a:solidFill>
                  <a:latin typeface="Symbol" pitchFamily="18" charset="2"/>
                </a:rPr>
                <a:t>$</a:t>
              </a:r>
              <a:r>
                <a:rPr lang="en-US" altLang="en-US" i="1" dirty="0">
                  <a:solidFill>
                    <a:schemeClr val="accent1"/>
                  </a:solidFill>
                </a:rPr>
                <a:t>[a</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,…,a</a:t>
              </a:r>
              <a:r>
                <a:rPr lang="en-US" altLang="en-US" i="1" baseline="-25000" dirty="0">
                  <a:solidFill>
                    <a:schemeClr val="accent1"/>
                  </a:solidFill>
                </a:rPr>
                <a:t>d</a:t>
              </a:r>
              <a:r>
                <a:rPr lang="en-US" altLang="en-US" i="1" dirty="0">
                  <a:solidFill>
                    <a:schemeClr val="accent1"/>
                  </a:solidFill>
                </a:rPr>
                <a:t>] </a:t>
              </a:r>
              <a:r>
                <a:rPr lang="en-US" altLang="en-US" dirty="0">
                  <a:sym typeface="Symbol" pitchFamily="18" charset="2"/>
                </a:rPr>
                <a:t> </a:t>
              </a:r>
              <a:r>
                <a:rPr lang="en-US" altLang="en-US" i="1" dirty="0">
                  <a:solidFill>
                    <a:schemeClr val="accent1"/>
                  </a:solidFill>
                  <a:sym typeface="Symbol" pitchFamily="18" charset="2"/>
                </a:rPr>
                <a:t>v = a</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 +… + </a:t>
              </a:r>
              <a:r>
                <a:rPr lang="en-US" altLang="en-US" i="1" dirty="0" err="1">
                  <a:solidFill>
                    <a:schemeClr val="accent1"/>
                  </a:solidFill>
                </a:rPr>
                <a:t>a</a:t>
              </a:r>
              <a:r>
                <a:rPr lang="en-US" altLang="en-US" i="1" baseline="-25000" dirty="0" err="1">
                  <a:solidFill>
                    <a:schemeClr val="accent1"/>
                  </a:solidFill>
                </a:rPr>
                <a:t>d</a:t>
              </a:r>
              <a:r>
                <a:rPr lang="en-US" altLang="en-US" i="1" dirty="0" err="1">
                  <a:solidFill>
                    <a:schemeClr val="accent1"/>
                  </a:solidFill>
                </a:rPr>
                <a:t>w</a:t>
              </a:r>
              <a:r>
                <a:rPr lang="en-US" altLang="en-US" i="1" baseline="-25000" dirty="0" err="1">
                  <a:solidFill>
                    <a:schemeClr val="accent1"/>
                  </a:solidFill>
                </a:rPr>
                <a:t>d</a:t>
              </a:r>
              <a:endParaRPr lang="en-US" altLang="en-US" dirty="0">
                <a:sym typeface="Symbol" pitchFamily="18" charset="2"/>
              </a:endParaRPr>
            </a:p>
          </p:txBody>
        </p:sp>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Basis = </a:t>
              </a:r>
              <a:r>
                <a:rPr lang="en-US" altLang="en-US" dirty="0">
                  <a:solidFill>
                    <a:schemeClr val="accent1"/>
                  </a:solidFill>
                </a:rPr>
                <a:t>[     ,   ]</a:t>
              </a:r>
            </a:p>
          </p:txBody>
        </p:sp>
        <p:sp>
          <p:nvSpPr>
            <p:cNvPr id="67590" name="Line 63"/>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7591" name="Rectangle 56"/>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67592" name="Rectangle 26"/>
            <p:cNvSpPr>
              <a:spLocks noChangeArrowheads="1"/>
            </p:cNvSpPr>
            <p:nvPr/>
          </p:nvSpPr>
          <p:spPr bwMode="auto">
            <a:xfrm>
              <a:off x="4473574" y="4648200"/>
              <a:ext cx="228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sp>
          <p:nvSpPr>
            <p:cNvPr id="28" name="Rectangle 27"/>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[3,4]</a:t>
              </a:r>
              <a:endParaRPr lang="en-CA" altLang="en-US"/>
            </a:p>
          </p:txBody>
        </p:sp>
        <p:grpSp>
          <p:nvGrpSpPr>
            <p:cNvPr id="3" name="Group 30"/>
            <p:cNvGrpSpPr>
              <a:grpSpLocks/>
            </p:cNvGrpSpPr>
            <p:nvPr/>
          </p:nvGrpSpPr>
          <p:grpSpPr bwMode="auto">
            <a:xfrm>
              <a:off x="1066800" y="3200400"/>
              <a:ext cx="2635250" cy="762005"/>
              <a:chOff x="1066800" y="3200400"/>
              <a:chExt cx="2635251" cy="762006"/>
            </a:xfrm>
          </p:grpSpPr>
          <p:sp>
            <p:nvSpPr>
              <p:cNvPr id="67595" name="Line 5"/>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7596" name="Line 5"/>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7597" name="Rectangle 29"/>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sp>
          <p:nvSpPr>
            <p:cNvPr id="22" name="Line 5">
              <a:extLst>
                <a:ext uri="{FF2B5EF4-FFF2-40B4-BE49-F238E27FC236}">
                  <a16:creationId xmlns:a16="http://schemas.microsoft.com/office/drawing/2014/main" id="{B9ECF05C-1A19-4470-BC46-D511B46687C5}"/>
                </a:ext>
              </a:extLst>
            </p:cNvPr>
            <p:cNvSpPr>
              <a:spLocks noChangeShapeType="1"/>
            </p:cNvSpPr>
            <p:nvPr/>
          </p:nvSpPr>
          <p:spPr bwMode="auto">
            <a:xfrm flipH="1" flipV="1">
              <a:off x="2997200" y="5422897"/>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3" name="Line 5">
              <a:extLst>
                <a:ext uri="{FF2B5EF4-FFF2-40B4-BE49-F238E27FC236}">
                  <a16:creationId xmlns:a16="http://schemas.microsoft.com/office/drawing/2014/main" id="{B6D39790-BFEA-409B-8F97-1AAFA480B29D}"/>
                </a:ext>
              </a:extLst>
            </p:cNvPr>
            <p:cNvSpPr>
              <a:spLocks noChangeShapeType="1"/>
            </p:cNvSpPr>
            <p:nvPr/>
          </p:nvSpPr>
          <p:spPr bwMode="auto">
            <a:xfrm rot="5400000" flipH="1" flipV="1">
              <a:off x="20701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4" name="Line 5">
              <a:extLst>
                <a:ext uri="{FF2B5EF4-FFF2-40B4-BE49-F238E27FC236}">
                  <a16:creationId xmlns:a16="http://schemas.microsoft.com/office/drawing/2014/main" id="{20DB7AC1-AF39-4CD4-8061-86AC4A455A0A}"/>
                </a:ext>
              </a:extLst>
            </p:cNvPr>
            <p:cNvSpPr>
              <a:spLocks noChangeShapeType="1"/>
            </p:cNvSpPr>
            <p:nvPr/>
          </p:nvSpPr>
          <p:spPr bwMode="auto">
            <a:xfrm rot="5400000" flipH="1" flipV="1">
              <a:off x="24383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5" name="Line 5">
              <a:extLst>
                <a:ext uri="{FF2B5EF4-FFF2-40B4-BE49-F238E27FC236}">
                  <a16:creationId xmlns:a16="http://schemas.microsoft.com/office/drawing/2014/main" id="{DFEE7753-D7CC-4F22-AA88-8CB40EA67AAA}"/>
                </a:ext>
              </a:extLst>
            </p:cNvPr>
            <p:cNvSpPr>
              <a:spLocks noChangeShapeType="1"/>
            </p:cNvSpPr>
            <p:nvPr/>
          </p:nvSpPr>
          <p:spPr bwMode="auto">
            <a:xfrm rot="5400000" flipH="1" flipV="1">
              <a:off x="2819397" y="5594357"/>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6" name="Line 5">
              <a:extLst>
                <a:ext uri="{FF2B5EF4-FFF2-40B4-BE49-F238E27FC236}">
                  <a16:creationId xmlns:a16="http://schemas.microsoft.com/office/drawing/2014/main" id="{36B2C3F0-79CD-4A3B-BB1C-88BD9B938B2A}"/>
                </a:ext>
              </a:extLst>
            </p:cNvPr>
            <p:cNvSpPr>
              <a:spLocks noChangeShapeType="1"/>
            </p:cNvSpPr>
            <p:nvPr/>
          </p:nvSpPr>
          <p:spPr bwMode="auto">
            <a:xfrm flipH="1" flipV="1">
              <a:off x="2997200" y="5041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7" name="Line 5">
              <a:extLst>
                <a:ext uri="{FF2B5EF4-FFF2-40B4-BE49-F238E27FC236}">
                  <a16:creationId xmlns:a16="http://schemas.microsoft.com/office/drawing/2014/main" id="{344944A9-2775-49B5-B329-004494A69024}"/>
                </a:ext>
              </a:extLst>
            </p:cNvPr>
            <p:cNvSpPr>
              <a:spLocks noChangeShapeType="1"/>
            </p:cNvSpPr>
            <p:nvPr/>
          </p:nvSpPr>
          <p:spPr bwMode="auto">
            <a:xfrm flipH="1" flipV="1">
              <a:off x="2997200" y="4660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9" name="Line 5">
              <a:extLst>
                <a:ext uri="{FF2B5EF4-FFF2-40B4-BE49-F238E27FC236}">
                  <a16:creationId xmlns:a16="http://schemas.microsoft.com/office/drawing/2014/main" id="{7B9B32AA-5056-4BC9-B800-7D613C9E8B93}"/>
                </a:ext>
              </a:extLst>
            </p:cNvPr>
            <p:cNvSpPr>
              <a:spLocks noChangeShapeType="1"/>
            </p:cNvSpPr>
            <p:nvPr/>
          </p:nvSpPr>
          <p:spPr bwMode="auto">
            <a:xfrm flipH="1" flipV="1">
              <a:off x="2997200" y="4279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Tree>
    <p:extLst>
      <p:ext uri="{BB962C8B-B14F-4D97-AF65-F5344CB8AC3E}">
        <p14:creationId xmlns:p14="http://schemas.microsoft.com/office/powerpoint/2010/main" val="725101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215"/>
          <p:cNvSpPr txBox="1">
            <a:spLocks noChangeArrowheads="1"/>
          </p:cNvSpPr>
          <p:nvPr/>
        </p:nvSpPr>
        <p:spPr bwMode="auto">
          <a:xfrm>
            <a:off x="325438" y="482600"/>
            <a:ext cx="7579319"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 basis of a vector space:</a:t>
            </a:r>
          </a:p>
          <a:p>
            <a:pPr lvl="1" eaLnBrk="1" hangingPunct="1">
              <a:buFontTx/>
              <a:buChar char="•"/>
            </a:pPr>
            <a:r>
              <a:rPr lang="en-US" altLang="en-US" dirty="0"/>
              <a:t>A tuple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of objects</a:t>
            </a:r>
          </a:p>
          <a:p>
            <a:pPr lvl="1" eaLnBrk="1" hangingPunct="1">
              <a:buFontTx/>
              <a:buChar char="•"/>
            </a:pPr>
            <a:r>
              <a:rPr lang="en-US" altLang="en-US" dirty="0"/>
              <a:t>Linearly independent</a:t>
            </a:r>
            <a:endParaRPr lang="en-US" altLang="en-US" dirty="0">
              <a:sym typeface="Symbol" pitchFamily="18" charset="2"/>
            </a:endParaRPr>
          </a:p>
          <a:p>
            <a:pPr lvl="1" eaLnBrk="1" hangingPunct="1">
              <a:buFontTx/>
              <a:buChar char="•"/>
            </a:pPr>
            <a:r>
              <a:rPr lang="en-US" altLang="en-US" dirty="0">
                <a:sym typeface="Symbol" pitchFamily="18" charset="2"/>
              </a:rPr>
              <a:t>Spans the space uniquely</a:t>
            </a:r>
          </a:p>
          <a:p>
            <a:pPr lvl="1" eaLnBrk="1" hangingPunct="1"/>
            <a:r>
              <a:rPr lang="en-US" altLang="en-US" dirty="0">
                <a:sym typeface="Symbol" pitchFamily="18" charset="2"/>
              </a:rPr>
              <a:t>   </a:t>
            </a:r>
            <a:r>
              <a:rPr lang="en-US" altLang="en-US" i="1" dirty="0">
                <a:solidFill>
                  <a:schemeClr val="accent1"/>
                </a:solidFill>
                <a:latin typeface="Symbol" pitchFamily="18" charset="2"/>
              </a:rPr>
              <a:t>"</a:t>
            </a:r>
            <a:r>
              <a:rPr lang="en-US" altLang="en-US" i="1" dirty="0">
                <a:solidFill>
                  <a:schemeClr val="accent1"/>
                </a:solidFill>
              </a:rPr>
              <a:t>v </a:t>
            </a:r>
            <a:r>
              <a:rPr lang="en-US" altLang="en-US" i="1" dirty="0">
                <a:solidFill>
                  <a:schemeClr val="accent1"/>
                </a:solidFill>
                <a:latin typeface="Symbol" pitchFamily="18" charset="2"/>
              </a:rPr>
              <a:t>$</a:t>
            </a:r>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r>
              <a:rPr lang="en-US" altLang="en-US" dirty="0">
                <a:sym typeface="Symbol" pitchFamily="18" charset="2"/>
              </a:rPr>
              <a:t> </a:t>
            </a:r>
            <a:r>
              <a:rPr lang="en-US" altLang="en-US" i="1" dirty="0">
                <a:solidFill>
                  <a:schemeClr val="accent1"/>
                </a:solidFill>
                <a:sym typeface="Symbol" pitchFamily="18" charset="2"/>
              </a:rPr>
              <a:t>v = v</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 +… + </a:t>
            </a:r>
            <a:r>
              <a:rPr lang="en-US" altLang="en-US" i="1" dirty="0" err="1">
                <a:solidFill>
                  <a:schemeClr val="accent1"/>
                </a:solidFill>
              </a:rPr>
              <a:t>v</a:t>
            </a:r>
            <a:r>
              <a:rPr lang="en-US" altLang="en-US" i="1" baseline="-25000" dirty="0" err="1">
                <a:solidFill>
                  <a:schemeClr val="accent1"/>
                </a:solidFill>
              </a:rPr>
              <a:t>d</a:t>
            </a:r>
            <a:r>
              <a:rPr lang="en-US" altLang="en-US" i="1" dirty="0" err="1">
                <a:solidFill>
                  <a:schemeClr val="accent1"/>
                </a:solidFill>
              </a:rPr>
              <a:t>w</a:t>
            </a:r>
            <a:r>
              <a:rPr lang="en-US" altLang="en-US" i="1" baseline="-25000" dirty="0" err="1">
                <a:solidFill>
                  <a:schemeClr val="accent1"/>
                </a:solidFill>
              </a:rPr>
              <a:t>d</a:t>
            </a:r>
            <a:endParaRPr lang="en-US" altLang="en-US" dirty="0">
              <a:sym typeface="Symbol" pitchFamily="18" charset="2"/>
            </a:endParaRPr>
          </a:p>
        </p:txBody>
      </p:sp>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67592" name="Rectangle 26"/>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28" name="Rectangle 27"/>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[3,4]</a:t>
            </a:r>
            <a:endParaRPr lang="en-CA" altLang="en-US"/>
          </a:p>
        </p:txBody>
      </p:sp>
      <p:sp>
        <p:nvSpPr>
          <p:cNvPr id="21" name="Rectangle 2">
            <a:extLst>
              <a:ext uri="{FF2B5EF4-FFF2-40B4-BE49-F238E27FC236}">
                <a16:creationId xmlns:a16="http://schemas.microsoft.com/office/drawing/2014/main" id="{4DD931DF-1E9C-40EF-A38D-035A575504C6}"/>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24" name="Line 63">
            <a:extLst>
              <a:ext uri="{FF2B5EF4-FFF2-40B4-BE49-F238E27FC236}">
                <a16:creationId xmlns:a16="http://schemas.microsoft.com/office/drawing/2014/main" id="{2653D798-C66F-4C5C-AC30-9827342A52E0}"/>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Rectangle 56">
            <a:extLst>
              <a:ext uri="{FF2B5EF4-FFF2-40B4-BE49-F238E27FC236}">
                <a16:creationId xmlns:a16="http://schemas.microsoft.com/office/drawing/2014/main" id="{44BFBDE8-22AB-43D5-8ACD-073DA7EE19A1}"/>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grpSp>
        <p:nvGrpSpPr>
          <p:cNvPr id="26" name="Group 30">
            <a:extLst>
              <a:ext uri="{FF2B5EF4-FFF2-40B4-BE49-F238E27FC236}">
                <a16:creationId xmlns:a16="http://schemas.microsoft.com/office/drawing/2014/main" id="{7DA54502-8EC8-48E6-BB67-D1394A139BD3}"/>
              </a:ext>
            </a:extLst>
          </p:cNvPr>
          <p:cNvGrpSpPr>
            <a:grpSpLocks/>
          </p:cNvGrpSpPr>
          <p:nvPr/>
        </p:nvGrpSpPr>
        <p:grpSpPr bwMode="auto">
          <a:xfrm>
            <a:off x="1066800" y="3200400"/>
            <a:ext cx="2635250" cy="762005"/>
            <a:chOff x="1066800" y="3200400"/>
            <a:chExt cx="2635251" cy="762006"/>
          </a:xfrm>
        </p:grpSpPr>
        <p:sp>
          <p:nvSpPr>
            <p:cNvPr id="27" name="Line 5">
              <a:extLst>
                <a:ext uri="{FF2B5EF4-FFF2-40B4-BE49-F238E27FC236}">
                  <a16:creationId xmlns:a16="http://schemas.microsoft.com/office/drawing/2014/main" id="{72D19CD7-2774-436A-8299-C4810D73E50E}"/>
                </a:ext>
              </a:extLst>
            </p:cNvPr>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9" name="Line 5">
              <a:extLst>
                <a:ext uri="{FF2B5EF4-FFF2-40B4-BE49-F238E27FC236}">
                  <a16:creationId xmlns:a16="http://schemas.microsoft.com/office/drawing/2014/main" id="{C651D77F-7AB4-43B7-A270-AA19CCE04811}"/>
                </a:ext>
              </a:extLst>
            </p:cNvPr>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0" name="Rectangle 29">
              <a:extLst>
                <a:ext uri="{FF2B5EF4-FFF2-40B4-BE49-F238E27FC236}">
                  <a16:creationId xmlns:a16="http://schemas.microsoft.com/office/drawing/2014/main" id="{460285FD-269D-4F8C-B0EF-F75484AE6166}"/>
                </a:ext>
              </a:extLst>
            </p:cNvPr>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sp>
        <p:nvSpPr>
          <p:cNvPr id="31" name="Line 5">
            <a:extLst>
              <a:ext uri="{FF2B5EF4-FFF2-40B4-BE49-F238E27FC236}">
                <a16:creationId xmlns:a16="http://schemas.microsoft.com/office/drawing/2014/main" id="{2E0CBF64-653E-4BC6-A66E-2C39BB05D783}"/>
              </a:ext>
            </a:extLst>
          </p:cNvPr>
          <p:cNvSpPr>
            <a:spLocks noChangeShapeType="1"/>
          </p:cNvSpPr>
          <p:nvPr/>
        </p:nvSpPr>
        <p:spPr bwMode="auto">
          <a:xfrm flipH="1" flipV="1">
            <a:off x="2997200" y="5422897"/>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2" name="Line 5">
            <a:extLst>
              <a:ext uri="{FF2B5EF4-FFF2-40B4-BE49-F238E27FC236}">
                <a16:creationId xmlns:a16="http://schemas.microsoft.com/office/drawing/2014/main" id="{BFB9CDA3-0778-41D2-9505-4F10108AE2C8}"/>
              </a:ext>
            </a:extLst>
          </p:cNvPr>
          <p:cNvSpPr>
            <a:spLocks noChangeShapeType="1"/>
          </p:cNvSpPr>
          <p:nvPr/>
        </p:nvSpPr>
        <p:spPr bwMode="auto">
          <a:xfrm rot="5400000" flipH="1" flipV="1">
            <a:off x="20701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3" name="Line 5">
            <a:extLst>
              <a:ext uri="{FF2B5EF4-FFF2-40B4-BE49-F238E27FC236}">
                <a16:creationId xmlns:a16="http://schemas.microsoft.com/office/drawing/2014/main" id="{A604B27B-F54F-4FE6-A2DA-1B5E0409956E}"/>
              </a:ext>
            </a:extLst>
          </p:cNvPr>
          <p:cNvSpPr>
            <a:spLocks noChangeShapeType="1"/>
          </p:cNvSpPr>
          <p:nvPr/>
        </p:nvSpPr>
        <p:spPr bwMode="auto">
          <a:xfrm rot="5400000" flipH="1" flipV="1">
            <a:off x="24383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4" name="Line 5">
            <a:extLst>
              <a:ext uri="{FF2B5EF4-FFF2-40B4-BE49-F238E27FC236}">
                <a16:creationId xmlns:a16="http://schemas.microsoft.com/office/drawing/2014/main" id="{36E98355-DEF8-45CC-9364-56550395277C}"/>
              </a:ext>
            </a:extLst>
          </p:cNvPr>
          <p:cNvSpPr>
            <a:spLocks noChangeShapeType="1"/>
          </p:cNvSpPr>
          <p:nvPr/>
        </p:nvSpPr>
        <p:spPr bwMode="auto">
          <a:xfrm rot="5400000" flipH="1" flipV="1">
            <a:off x="2819397" y="5594357"/>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5" name="Line 5">
            <a:extLst>
              <a:ext uri="{FF2B5EF4-FFF2-40B4-BE49-F238E27FC236}">
                <a16:creationId xmlns:a16="http://schemas.microsoft.com/office/drawing/2014/main" id="{36CC09D2-4F98-473B-915C-1A09D34609D8}"/>
              </a:ext>
            </a:extLst>
          </p:cNvPr>
          <p:cNvSpPr>
            <a:spLocks noChangeShapeType="1"/>
          </p:cNvSpPr>
          <p:nvPr/>
        </p:nvSpPr>
        <p:spPr bwMode="auto">
          <a:xfrm flipH="1" flipV="1">
            <a:off x="2997200" y="5041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6" name="Line 5">
            <a:extLst>
              <a:ext uri="{FF2B5EF4-FFF2-40B4-BE49-F238E27FC236}">
                <a16:creationId xmlns:a16="http://schemas.microsoft.com/office/drawing/2014/main" id="{200DCACA-D719-4937-932B-4ADB6A403A59}"/>
              </a:ext>
            </a:extLst>
          </p:cNvPr>
          <p:cNvSpPr>
            <a:spLocks noChangeShapeType="1"/>
          </p:cNvSpPr>
          <p:nvPr/>
        </p:nvSpPr>
        <p:spPr bwMode="auto">
          <a:xfrm flipH="1" flipV="1">
            <a:off x="2997200" y="4660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7" name="Line 5">
            <a:extLst>
              <a:ext uri="{FF2B5EF4-FFF2-40B4-BE49-F238E27FC236}">
                <a16:creationId xmlns:a16="http://schemas.microsoft.com/office/drawing/2014/main" id="{C547B212-DEF7-40BA-814B-8BDA14D46305}"/>
              </a:ext>
            </a:extLst>
          </p:cNvPr>
          <p:cNvSpPr>
            <a:spLocks noChangeShapeType="1"/>
          </p:cNvSpPr>
          <p:nvPr/>
        </p:nvSpPr>
        <p:spPr bwMode="auto">
          <a:xfrm flipH="1" flipV="1">
            <a:off x="2997200" y="4279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8" name="Rectangle 56">
            <a:extLst>
              <a:ext uri="{FF2B5EF4-FFF2-40B4-BE49-F238E27FC236}">
                <a16:creationId xmlns:a16="http://schemas.microsoft.com/office/drawing/2014/main" id="{50E02DC3-2349-48B3-B4ED-7E2160386B32}"/>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Tree>
    <p:extLst>
      <p:ext uri="{BB962C8B-B14F-4D97-AF65-F5344CB8AC3E}">
        <p14:creationId xmlns:p14="http://schemas.microsoft.com/office/powerpoint/2010/main" val="164751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7587">
                                            <p:txEl>
                                              <p:pRg st="4" end="4"/>
                                            </p:txEl>
                                          </p:spTgt>
                                        </p:tgtEl>
                                        <p:attrNameLst>
                                          <p:attrName>style.visibility</p:attrName>
                                        </p:attrNameLst>
                                      </p:cBhvr>
                                      <p:to>
                                        <p:strVal val="visible"/>
                                      </p:to>
                                    </p:set>
                                    <p:anim calcmode="lin" valueType="num">
                                      <p:cBhvr additive="base">
                                        <p:cTn id="7" dur="500" fill="hold"/>
                                        <p:tgtEl>
                                          <p:spTgt spid="67587">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587">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7592"/>
                                        </p:tgtEl>
                                        <p:attrNameLst>
                                          <p:attrName>style.visibility</p:attrName>
                                        </p:attrNameLst>
                                      </p:cBhvr>
                                      <p:to>
                                        <p:strVal val="visible"/>
                                      </p:to>
                                    </p:set>
                                    <p:anim calcmode="lin" valueType="num">
                                      <p:cBhvr additive="base">
                                        <p:cTn id="11" dur="500" fill="hold"/>
                                        <p:tgtEl>
                                          <p:spTgt spid="67592"/>
                                        </p:tgtEl>
                                        <p:attrNameLst>
                                          <p:attrName>ppt_x</p:attrName>
                                        </p:attrNameLst>
                                      </p:cBhvr>
                                      <p:tavLst>
                                        <p:tav tm="0">
                                          <p:val>
                                            <p:strVal val="0-#ppt_w/2"/>
                                          </p:val>
                                        </p:tav>
                                        <p:tav tm="100000">
                                          <p:val>
                                            <p:strVal val="#ppt_x"/>
                                          </p:val>
                                        </p:tav>
                                      </p:tavLst>
                                    </p:anim>
                                    <p:anim calcmode="lin" valueType="num">
                                      <p:cBhvr additive="base">
                                        <p:cTn id="12" dur="500" fill="hold"/>
                                        <p:tgtEl>
                                          <p:spTgt spid="6759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0-#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92" grpId="0"/>
      <p:bldP spid="3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215"/>
          <p:cNvSpPr txBox="1">
            <a:spLocks noChangeArrowheads="1"/>
          </p:cNvSpPr>
          <p:nvPr/>
        </p:nvSpPr>
        <p:spPr bwMode="auto">
          <a:xfrm>
            <a:off x="325438" y="748605"/>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67592" name="Rectangle 26"/>
          <p:cNvSpPr>
            <a:spLocks noChangeArrowheads="1"/>
          </p:cNvSpPr>
          <p:nvPr/>
        </p:nvSpPr>
        <p:spPr bwMode="auto">
          <a:xfrm>
            <a:off x="4504747"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28" name="Rectangle 27"/>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grpSp>
        <p:nvGrpSpPr>
          <p:cNvPr id="6" name="Group 5">
            <a:extLst>
              <a:ext uri="{FF2B5EF4-FFF2-40B4-BE49-F238E27FC236}">
                <a16:creationId xmlns:a16="http://schemas.microsoft.com/office/drawing/2014/main" id="{D26B9E48-ED84-41C1-9340-6F18AB8DF966}"/>
              </a:ext>
            </a:extLst>
          </p:cNvPr>
          <p:cNvGrpSpPr/>
          <p:nvPr/>
        </p:nvGrpSpPr>
        <p:grpSpPr>
          <a:xfrm>
            <a:off x="7315200" y="1747857"/>
            <a:ext cx="1779654" cy="2824143"/>
            <a:chOff x="6768737" y="3237729"/>
            <a:chExt cx="1779654" cy="2824143"/>
          </a:xfrm>
        </p:grpSpPr>
        <p:pic>
          <p:nvPicPr>
            <p:cNvPr id="235522" name="Picture 2" descr="Image result for pythagoras">
              <a:extLst>
                <a:ext uri="{FF2B5EF4-FFF2-40B4-BE49-F238E27FC236}">
                  <a16:creationId xmlns:a16="http://schemas.microsoft.com/office/drawing/2014/main" id="{DD7A3E10-C455-4A22-B47E-E036855111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4056" y="3237729"/>
              <a:ext cx="1590675" cy="24003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AE401B4-B7D5-4E0A-8395-4534ABC3332C}"/>
                </a:ext>
              </a:extLst>
            </p:cNvPr>
            <p:cNvSpPr/>
            <p:nvPr/>
          </p:nvSpPr>
          <p:spPr>
            <a:xfrm>
              <a:off x="6768737" y="5538652"/>
              <a:ext cx="1779654" cy="523220"/>
            </a:xfrm>
            <a:prstGeom prst="rect">
              <a:avLst/>
            </a:prstGeom>
          </p:spPr>
          <p:txBody>
            <a:bodyPr wrap="none">
              <a:spAutoFit/>
            </a:bodyPr>
            <a:lstStyle/>
            <a:p>
              <a:r>
                <a:rPr lang="en-US" altLang="en-US" dirty="0">
                  <a:sym typeface="Symbol" pitchFamily="18" charset="2"/>
                </a:rPr>
                <a:t>Pythagoras</a:t>
              </a:r>
              <a:endParaRPr lang="en-US" dirty="0"/>
            </a:p>
          </p:txBody>
        </p:sp>
      </p:grpSp>
      <p:sp>
        <p:nvSpPr>
          <p:cNvPr id="27" name="Rectangle 56">
            <a:extLst>
              <a:ext uri="{FF2B5EF4-FFF2-40B4-BE49-F238E27FC236}">
                <a16:creationId xmlns:a16="http://schemas.microsoft.com/office/drawing/2014/main" id="{4AABECFC-8AB1-47AD-ACCE-E618DB74580D}"/>
              </a:ext>
            </a:extLst>
          </p:cNvPr>
          <p:cNvSpPr>
            <a:spLocks noChangeArrowheads="1"/>
          </p:cNvSpPr>
          <p:nvPr/>
        </p:nvSpPr>
        <p:spPr bwMode="auto">
          <a:xfrm>
            <a:off x="1692072" y="5867400"/>
            <a:ext cx="9941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30000" dirty="0">
                <a:solidFill>
                  <a:schemeClr val="accent1"/>
                </a:solidFill>
              </a:rPr>
              <a:t>2</a:t>
            </a:r>
            <a:r>
              <a:rPr lang="en-US" altLang="en-US" i="1" dirty="0">
                <a:solidFill>
                  <a:schemeClr val="accent1"/>
                </a:solidFill>
              </a:rPr>
              <a:t> =</a:t>
            </a:r>
          </a:p>
        </p:txBody>
      </p:sp>
      <p:sp>
        <p:nvSpPr>
          <p:cNvPr id="29" name="Rectangle 26">
            <a:extLst>
              <a:ext uri="{FF2B5EF4-FFF2-40B4-BE49-F238E27FC236}">
                <a16:creationId xmlns:a16="http://schemas.microsoft.com/office/drawing/2014/main" id="{53DD8636-E729-498A-8A71-A8829B313371}"/>
              </a:ext>
            </a:extLst>
          </p:cNvPr>
          <p:cNvSpPr>
            <a:spLocks noChangeArrowheads="1"/>
          </p:cNvSpPr>
          <p:nvPr/>
        </p:nvSpPr>
        <p:spPr bwMode="auto">
          <a:xfrm>
            <a:off x="3834816" y="5788317"/>
            <a:ext cx="242726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v</a:t>
            </a:r>
            <a:r>
              <a:rPr lang="en-US" altLang="en-US" i="1" baseline="-25000" dirty="0">
                <a:solidFill>
                  <a:schemeClr val="accent1"/>
                </a:solidFill>
              </a:rPr>
              <a:t>1</a:t>
            </a:r>
            <a:r>
              <a:rPr lang="en-US" altLang="en-US" i="1" baseline="30000" dirty="0">
                <a:solidFill>
                  <a:schemeClr val="accent1"/>
                </a:solidFill>
              </a:rPr>
              <a:t>2</a:t>
            </a:r>
            <a:r>
              <a:rPr lang="en-US" altLang="en-US" i="1" dirty="0">
                <a:solidFill>
                  <a:schemeClr val="accent1"/>
                </a:solidFill>
              </a:rPr>
              <a:t>+v</a:t>
            </a:r>
            <a:r>
              <a:rPr lang="en-US" altLang="en-US" i="1" baseline="-25000" dirty="0">
                <a:solidFill>
                  <a:schemeClr val="accent1"/>
                </a:solidFill>
              </a:rPr>
              <a:t>2</a:t>
            </a:r>
            <a:r>
              <a:rPr lang="en-US" altLang="en-US" i="1" baseline="30000" dirty="0">
                <a:solidFill>
                  <a:schemeClr val="accent1"/>
                </a:solidFill>
              </a:rPr>
              <a:t>2</a:t>
            </a:r>
            <a:r>
              <a:rPr lang="en-US" altLang="en-US" i="1" dirty="0">
                <a:solidFill>
                  <a:schemeClr val="accent1"/>
                </a:solidFill>
              </a:rPr>
              <a:t>+…+v</a:t>
            </a:r>
            <a:r>
              <a:rPr lang="en-US" altLang="en-US" i="1" baseline="-25000" dirty="0">
                <a:solidFill>
                  <a:schemeClr val="accent1"/>
                </a:solidFill>
              </a:rPr>
              <a:t>d</a:t>
            </a:r>
            <a:r>
              <a:rPr lang="en-US" altLang="en-US" i="1" baseline="30000" dirty="0">
                <a:solidFill>
                  <a:schemeClr val="accent1"/>
                </a:solidFill>
              </a:rPr>
              <a:t>2</a:t>
            </a:r>
            <a:endParaRPr lang="en-CA" altLang="en-US" dirty="0"/>
          </a:p>
        </p:txBody>
      </p:sp>
      <p:sp>
        <p:nvSpPr>
          <p:cNvPr id="30" name="Rectangle 29">
            <a:extLst>
              <a:ext uri="{FF2B5EF4-FFF2-40B4-BE49-F238E27FC236}">
                <a16:creationId xmlns:a16="http://schemas.microsoft.com/office/drawing/2014/main" id="{88387CB3-36F8-4122-9E05-225EAF9D1B20}"/>
              </a:ext>
            </a:extLst>
          </p:cNvPr>
          <p:cNvSpPr>
            <a:spLocks noChangeArrowheads="1"/>
          </p:cNvSpPr>
          <p:nvPr/>
        </p:nvSpPr>
        <p:spPr bwMode="auto">
          <a:xfrm>
            <a:off x="2608536" y="5860552"/>
            <a:ext cx="13276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3</a:t>
            </a:r>
            <a:r>
              <a:rPr lang="en-US" altLang="en-US" i="1" baseline="30000" dirty="0">
                <a:solidFill>
                  <a:schemeClr val="accent1"/>
                </a:solidFill>
              </a:rPr>
              <a:t>2</a:t>
            </a:r>
            <a:r>
              <a:rPr lang="en-US" altLang="en-US" i="1" dirty="0">
                <a:solidFill>
                  <a:schemeClr val="accent1"/>
                </a:solidFill>
              </a:rPr>
              <a:t>+4</a:t>
            </a:r>
            <a:r>
              <a:rPr lang="en-US" altLang="en-US" i="1" baseline="30000" dirty="0">
                <a:solidFill>
                  <a:schemeClr val="accent1"/>
                </a:solidFill>
              </a:rPr>
              <a:t>2 </a:t>
            </a:r>
            <a:r>
              <a:rPr lang="en-US" altLang="en-US" i="1" dirty="0">
                <a:solidFill>
                  <a:schemeClr val="accent1"/>
                </a:solidFill>
              </a:rPr>
              <a:t>=</a:t>
            </a:r>
            <a:endParaRPr lang="en-CA" altLang="en-US" dirty="0"/>
          </a:p>
        </p:txBody>
      </p:sp>
      <p:sp>
        <p:nvSpPr>
          <p:cNvPr id="32" name="Line 63">
            <a:extLst>
              <a:ext uri="{FF2B5EF4-FFF2-40B4-BE49-F238E27FC236}">
                <a16:creationId xmlns:a16="http://schemas.microsoft.com/office/drawing/2014/main" id="{C8F93466-0A56-487D-A4BD-141353B7A787}"/>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3" name="Rectangle 56">
            <a:extLst>
              <a:ext uri="{FF2B5EF4-FFF2-40B4-BE49-F238E27FC236}">
                <a16:creationId xmlns:a16="http://schemas.microsoft.com/office/drawing/2014/main" id="{FC6BAC81-06B9-44A4-952C-4D00FBA419EE}"/>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grpSp>
        <p:nvGrpSpPr>
          <p:cNvPr id="34" name="Group 30">
            <a:extLst>
              <a:ext uri="{FF2B5EF4-FFF2-40B4-BE49-F238E27FC236}">
                <a16:creationId xmlns:a16="http://schemas.microsoft.com/office/drawing/2014/main" id="{F0CF1487-C3E6-44B2-8BDD-DE66E5EC9CD0}"/>
              </a:ext>
            </a:extLst>
          </p:cNvPr>
          <p:cNvGrpSpPr>
            <a:grpSpLocks/>
          </p:cNvGrpSpPr>
          <p:nvPr/>
        </p:nvGrpSpPr>
        <p:grpSpPr bwMode="auto">
          <a:xfrm>
            <a:off x="1066800" y="3200400"/>
            <a:ext cx="2635250" cy="762005"/>
            <a:chOff x="1066800" y="3200400"/>
            <a:chExt cx="2635251" cy="762006"/>
          </a:xfrm>
        </p:grpSpPr>
        <p:sp>
          <p:nvSpPr>
            <p:cNvPr id="35" name="Line 5">
              <a:extLst>
                <a:ext uri="{FF2B5EF4-FFF2-40B4-BE49-F238E27FC236}">
                  <a16:creationId xmlns:a16="http://schemas.microsoft.com/office/drawing/2014/main" id="{BFCD6A78-494D-4EA1-8FDA-B0BE26F13409}"/>
                </a:ext>
              </a:extLst>
            </p:cNvPr>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6" name="Line 5">
              <a:extLst>
                <a:ext uri="{FF2B5EF4-FFF2-40B4-BE49-F238E27FC236}">
                  <a16:creationId xmlns:a16="http://schemas.microsoft.com/office/drawing/2014/main" id="{D13C04C2-71F7-4260-B7F3-4920B416EE6F}"/>
                </a:ext>
              </a:extLst>
            </p:cNvPr>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7" name="Rectangle 29">
              <a:extLst>
                <a:ext uri="{FF2B5EF4-FFF2-40B4-BE49-F238E27FC236}">
                  <a16:creationId xmlns:a16="http://schemas.microsoft.com/office/drawing/2014/main" id="{0F99A5B9-3C66-4989-A5CD-35A139B6189F}"/>
                </a:ext>
              </a:extLst>
            </p:cNvPr>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sp>
        <p:nvSpPr>
          <p:cNvPr id="38" name="Line 5">
            <a:extLst>
              <a:ext uri="{FF2B5EF4-FFF2-40B4-BE49-F238E27FC236}">
                <a16:creationId xmlns:a16="http://schemas.microsoft.com/office/drawing/2014/main" id="{951CDBDA-B423-4286-801E-2719C78B1595}"/>
              </a:ext>
            </a:extLst>
          </p:cNvPr>
          <p:cNvSpPr>
            <a:spLocks noChangeShapeType="1"/>
          </p:cNvSpPr>
          <p:nvPr/>
        </p:nvSpPr>
        <p:spPr bwMode="auto">
          <a:xfrm flipH="1" flipV="1">
            <a:off x="2997200" y="5422897"/>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9" name="Line 5">
            <a:extLst>
              <a:ext uri="{FF2B5EF4-FFF2-40B4-BE49-F238E27FC236}">
                <a16:creationId xmlns:a16="http://schemas.microsoft.com/office/drawing/2014/main" id="{19A5E8BC-D9BA-4541-A55E-C95A93A7C005}"/>
              </a:ext>
            </a:extLst>
          </p:cNvPr>
          <p:cNvSpPr>
            <a:spLocks noChangeShapeType="1"/>
          </p:cNvSpPr>
          <p:nvPr/>
        </p:nvSpPr>
        <p:spPr bwMode="auto">
          <a:xfrm rot="5400000" flipH="1" flipV="1">
            <a:off x="20701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0" name="Line 5">
            <a:extLst>
              <a:ext uri="{FF2B5EF4-FFF2-40B4-BE49-F238E27FC236}">
                <a16:creationId xmlns:a16="http://schemas.microsoft.com/office/drawing/2014/main" id="{6B322391-597E-4697-97F9-F7AA690913D6}"/>
              </a:ext>
            </a:extLst>
          </p:cNvPr>
          <p:cNvSpPr>
            <a:spLocks noChangeShapeType="1"/>
          </p:cNvSpPr>
          <p:nvPr/>
        </p:nvSpPr>
        <p:spPr bwMode="auto">
          <a:xfrm rot="5400000" flipH="1" flipV="1">
            <a:off x="24383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1" name="Line 5">
            <a:extLst>
              <a:ext uri="{FF2B5EF4-FFF2-40B4-BE49-F238E27FC236}">
                <a16:creationId xmlns:a16="http://schemas.microsoft.com/office/drawing/2014/main" id="{09651DB0-7579-4575-BF88-5BE508DCD8F0}"/>
              </a:ext>
            </a:extLst>
          </p:cNvPr>
          <p:cNvSpPr>
            <a:spLocks noChangeShapeType="1"/>
          </p:cNvSpPr>
          <p:nvPr/>
        </p:nvSpPr>
        <p:spPr bwMode="auto">
          <a:xfrm rot="5400000" flipH="1" flipV="1">
            <a:off x="2819397" y="5594357"/>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2" name="Line 5">
            <a:extLst>
              <a:ext uri="{FF2B5EF4-FFF2-40B4-BE49-F238E27FC236}">
                <a16:creationId xmlns:a16="http://schemas.microsoft.com/office/drawing/2014/main" id="{28685546-3CEA-4DAC-A4A1-406550206A6C}"/>
              </a:ext>
            </a:extLst>
          </p:cNvPr>
          <p:cNvSpPr>
            <a:spLocks noChangeShapeType="1"/>
          </p:cNvSpPr>
          <p:nvPr/>
        </p:nvSpPr>
        <p:spPr bwMode="auto">
          <a:xfrm flipH="1" flipV="1">
            <a:off x="2997200" y="5041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3" name="Line 5">
            <a:extLst>
              <a:ext uri="{FF2B5EF4-FFF2-40B4-BE49-F238E27FC236}">
                <a16:creationId xmlns:a16="http://schemas.microsoft.com/office/drawing/2014/main" id="{366A8C06-65D5-4AAD-884F-BF786558B74D}"/>
              </a:ext>
            </a:extLst>
          </p:cNvPr>
          <p:cNvSpPr>
            <a:spLocks noChangeShapeType="1"/>
          </p:cNvSpPr>
          <p:nvPr/>
        </p:nvSpPr>
        <p:spPr bwMode="auto">
          <a:xfrm flipH="1" flipV="1">
            <a:off x="2997200" y="4660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4" name="Line 5">
            <a:extLst>
              <a:ext uri="{FF2B5EF4-FFF2-40B4-BE49-F238E27FC236}">
                <a16:creationId xmlns:a16="http://schemas.microsoft.com/office/drawing/2014/main" id="{28BE0285-D6B9-485F-8456-40D7E3FCCE6C}"/>
              </a:ext>
            </a:extLst>
          </p:cNvPr>
          <p:cNvSpPr>
            <a:spLocks noChangeShapeType="1"/>
          </p:cNvSpPr>
          <p:nvPr/>
        </p:nvSpPr>
        <p:spPr bwMode="auto">
          <a:xfrm flipH="1" flipV="1">
            <a:off x="2997200" y="4279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5" name="Rectangle 2">
            <a:extLst>
              <a:ext uri="{FF2B5EF4-FFF2-40B4-BE49-F238E27FC236}">
                <a16:creationId xmlns:a16="http://schemas.microsoft.com/office/drawing/2014/main" id="{554CDD2A-8016-4FEE-9DD6-B9C6D00BAED1}"/>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46" name="Rectangle 56">
            <a:extLst>
              <a:ext uri="{FF2B5EF4-FFF2-40B4-BE49-F238E27FC236}">
                <a16:creationId xmlns:a16="http://schemas.microsoft.com/office/drawing/2014/main" id="{1F2A05C9-421B-45DB-814F-9F95BCE911B5}"/>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
        <p:nvSpPr>
          <p:cNvPr id="47" name="Rectangle 46">
            <a:extLst>
              <a:ext uri="{FF2B5EF4-FFF2-40B4-BE49-F238E27FC236}">
                <a16:creationId xmlns:a16="http://schemas.microsoft.com/office/drawing/2014/main" id="{072E8D00-8235-4949-9105-C68442AB5801}"/>
              </a:ext>
            </a:extLst>
          </p:cNvPr>
          <p:cNvSpPr/>
          <p:nvPr/>
        </p:nvSpPr>
        <p:spPr>
          <a:xfrm>
            <a:off x="3606800" y="2207280"/>
            <a:ext cx="4132863" cy="523220"/>
          </a:xfrm>
          <a:prstGeom prst="rect">
            <a:avLst/>
          </a:prstGeom>
        </p:spPr>
        <p:txBody>
          <a:bodyPr wrap="none">
            <a:spAutoFit/>
          </a:bodyPr>
          <a:lstStyle/>
          <a:p>
            <a:r>
              <a:rPr lang="en-US" altLang="en-US" i="1" dirty="0">
                <a:solidFill>
                  <a:schemeClr val="accent1"/>
                </a:solidFill>
                <a:sym typeface="Symbol" pitchFamily="18" charset="2"/>
              </a:rPr>
              <a:t>v = v</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 +… + </a:t>
            </a:r>
            <a:r>
              <a:rPr lang="en-US" altLang="en-US" i="1" dirty="0" err="1">
                <a:solidFill>
                  <a:schemeClr val="accent1"/>
                </a:solidFill>
              </a:rPr>
              <a:t>v</a:t>
            </a:r>
            <a:r>
              <a:rPr lang="en-US" altLang="en-US" i="1" baseline="-25000" dirty="0" err="1">
                <a:solidFill>
                  <a:schemeClr val="accent1"/>
                </a:solidFill>
              </a:rPr>
              <a:t>d</a:t>
            </a:r>
            <a:r>
              <a:rPr lang="en-US" altLang="en-US" i="1" dirty="0" err="1">
                <a:solidFill>
                  <a:schemeClr val="accent1"/>
                </a:solidFill>
              </a:rPr>
              <a:t>w</a:t>
            </a:r>
            <a:r>
              <a:rPr lang="en-US" altLang="en-US" i="1" baseline="-25000" dirty="0" err="1">
                <a:solidFill>
                  <a:schemeClr val="accent1"/>
                </a:solidFill>
              </a:rPr>
              <a:t>d</a:t>
            </a:r>
            <a:endParaRPr lang="en-US" dirty="0"/>
          </a:p>
        </p:txBody>
      </p:sp>
    </p:spTree>
    <p:extLst>
      <p:ext uri="{BB962C8B-B14F-4D97-AF65-F5344CB8AC3E}">
        <p14:creationId xmlns:p14="http://schemas.microsoft.com/office/powerpoint/2010/main" val="1553100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7587">
                                            <p:txEl>
                                              <p:pRg st="0" end="0"/>
                                            </p:txEl>
                                          </p:spTgt>
                                        </p:tgtEl>
                                        <p:attrNameLst>
                                          <p:attrName>style.visibility</p:attrName>
                                        </p:attrNameLst>
                                      </p:cBhvr>
                                      <p:to>
                                        <p:strVal val="visible"/>
                                      </p:to>
                                    </p:set>
                                    <p:anim calcmode="lin" valueType="num">
                                      <p:cBhvr additive="base">
                                        <p:cTn id="7" dur="500" fill="hold"/>
                                        <p:tgtEl>
                                          <p:spTgt spid="675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5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7587">
                                            <p:txEl>
                                              <p:pRg st="1" end="1"/>
                                            </p:txEl>
                                          </p:spTgt>
                                        </p:tgtEl>
                                        <p:attrNameLst>
                                          <p:attrName>style.visibility</p:attrName>
                                        </p:attrNameLst>
                                      </p:cBhvr>
                                      <p:to>
                                        <p:strVal val="visible"/>
                                      </p:to>
                                    </p:set>
                                    <p:anim calcmode="lin" valueType="num">
                                      <p:cBhvr additive="base">
                                        <p:cTn id="13" dur="500" fill="hold"/>
                                        <p:tgtEl>
                                          <p:spTgt spid="6758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75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7587">
                                            <p:txEl>
                                              <p:pRg st="2" end="2"/>
                                            </p:txEl>
                                          </p:spTgt>
                                        </p:tgtEl>
                                        <p:attrNameLst>
                                          <p:attrName>style.visibility</p:attrName>
                                        </p:attrNameLst>
                                      </p:cBhvr>
                                      <p:to>
                                        <p:strVal val="visible"/>
                                      </p:to>
                                    </p:set>
                                    <p:anim calcmode="lin" valueType="num">
                                      <p:cBhvr additive="base">
                                        <p:cTn id="19" dur="500" fill="hold"/>
                                        <p:tgtEl>
                                          <p:spTgt spid="6758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75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ppt_x"/>
                                          </p:val>
                                        </p:tav>
                                        <p:tav tm="100000">
                                          <p:val>
                                            <p:strVal val="#ppt_x"/>
                                          </p:val>
                                        </p:tav>
                                      </p:tavLst>
                                    </p:anim>
                                    <p:anim calcmode="lin" valueType="num">
                                      <p:cBhvr additive="base">
                                        <p:cTn id="3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ppt_x"/>
                                          </p:val>
                                        </p:tav>
                                        <p:tav tm="100000">
                                          <p:val>
                                            <p:strVal val="#ppt_x"/>
                                          </p:val>
                                        </p:tav>
                                      </p:tavLst>
                                    </p:anim>
                                    <p:anim calcmode="lin" valueType="num">
                                      <p:cBhvr additive="base">
                                        <p:cTn id="3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ppt_x"/>
                                          </p:val>
                                        </p:tav>
                                        <p:tav tm="100000">
                                          <p:val>
                                            <p:strVal val="#ppt_x"/>
                                          </p:val>
                                        </p:tav>
                                      </p:tavLst>
                                    </p:anim>
                                    <p:anim calcmode="lin" valueType="num">
                                      <p:cBhvr additive="base">
                                        <p:cTn id="4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p:bldP spid="30"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67592" name="Rectangle 26"/>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28" name="Rectangle 27"/>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sp>
        <p:nvSpPr>
          <p:cNvPr id="37" name="Line 63">
            <a:extLst>
              <a:ext uri="{FF2B5EF4-FFF2-40B4-BE49-F238E27FC236}">
                <a16:creationId xmlns:a16="http://schemas.microsoft.com/office/drawing/2014/main" id="{88B32D5A-3C00-4937-B9D4-6F2BF1DECC3E}"/>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 name="Rectangle 56">
            <a:extLst>
              <a:ext uri="{FF2B5EF4-FFF2-40B4-BE49-F238E27FC236}">
                <a16:creationId xmlns:a16="http://schemas.microsoft.com/office/drawing/2014/main" id="{459CE1CC-8D92-406B-BF52-3FF7CCFF2AB1}"/>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grpSp>
        <p:nvGrpSpPr>
          <p:cNvPr id="39" name="Group 30">
            <a:extLst>
              <a:ext uri="{FF2B5EF4-FFF2-40B4-BE49-F238E27FC236}">
                <a16:creationId xmlns:a16="http://schemas.microsoft.com/office/drawing/2014/main" id="{88F70B35-045E-4D65-BE9C-105E8768FF43}"/>
              </a:ext>
            </a:extLst>
          </p:cNvPr>
          <p:cNvGrpSpPr>
            <a:grpSpLocks/>
          </p:cNvGrpSpPr>
          <p:nvPr/>
        </p:nvGrpSpPr>
        <p:grpSpPr bwMode="auto">
          <a:xfrm>
            <a:off x="1066800" y="3200400"/>
            <a:ext cx="2635250" cy="762005"/>
            <a:chOff x="1066800" y="3200400"/>
            <a:chExt cx="2635251" cy="762006"/>
          </a:xfrm>
        </p:grpSpPr>
        <p:sp>
          <p:nvSpPr>
            <p:cNvPr id="40" name="Line 5">
              <a:extLst>
                <a:ext uri="{FF2B5EF4-FFF2-40B4-BE49-F238E27FC236}">
                  <a16:creationId xmlns:a16="http://schemas.microsoft.com/office/drawing/2014/main" id="{90833339-ADFB-4355-A70E-51C1EBCBD698}"/>
                </a:ext>
              </a:extLst>
            </p:cNvPr>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1" name="Line 5">
              <a:extLst>
                <a:ext uri="{FF2B5EF4-FFF2-40B4-BE49-F238E27FC236}">
                  <a16:creationId xmlns:a16="http://schemas.microsoft.com/office/drawing/2014/main" id="{A745E0ED-51E4-4780-B03A-040A7B6B11E4}"/>
                </a:ext>
              </a:extLst>
            </p:cNvPr>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2" name="Rectangle 29">
              <a:extLst>
                <a:ext uri="{FF2B5EF4-FFF2-40B4-BE49-F238E27FC236}">
                  <a16:creationId xmlns:a16="http://schemas.microsoft.com/office/drawing/2014/main" id="{4FF34B12-1F60-413E-A2B5-2893F4CC9478}"/>
                </a:ext>
              </a:extLst>
            </p:cNvPr>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sp>
        <p:nvSpPr>
          <p:cNvPr id="55" name="Rectangle 2">
            <a:extLst>
              <a:ext uri="{FF2B5EF4-FFF2-40B4-BE49-F238E27FC236}">
                <a16:creationId xmlns:a16="http://schemas.microsoft.com/office/drawing/2014/main" id="{FEEC9A3A-A1B5-4BBB-B7EE-671CE873B678}"/>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56" name="Rectangle 56">
            <a:extLst>
              <a:ext uri="{FF2B5EF4-FFF2-40B4-BE49-F238E27FC236}">
                <a16:creationId xmlns:a16="http://schemas.microsoft.com/office/drawing/2014/main" id="{28FA3502-5106-41B2-B374-46D314D0A757}"/>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grpSp>
        <p:nvGrpSpPr>
          <p:cNvPr id="11" name="Group 10">
            <a:extLst>
              <a:ext uri="{FF2B5EF4-FFF2-40B4-BE49-F238E27FC236}">
                <a16:creationId xmlns:a16="http://schemas.microsoft.com/office/drawing/2014/main" id="{8F67FB4C-FF06-4185-8451-F26008325679}"/>
              </a:ext>
            </a:extLst>
          </p:cNvPr>
          <p:cNvGrpSpPr/>
          <p:nvPr/>
        </p:nvGrpSpPr>
        <p:grpSpPr>
          <a:xfrm>
            <a:off x="1878109" y="5041900"/>
            <a:ext cx="5632740" cy="762000"/>
            <a:chOff x="1878109" y="5041900"/>
            <a:chExt cx="5632740" cy="762000"/>
          </a:xfrm>
        </p:grpSpPr>
        <p:sp>
          <p:nvSpPr>
            <p:cNvPr id="67591" name="Rectangle 56"/>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35" name="Rectangle 26">
              <a:extLst>
                <a:ext uri="{FF2B5EF4-FFF2-40B4-BE49-F238E27FC236}">
                  <a16:creationId xmlns:a16="http://schemas.microsoft.com/office/drawing/2014/main" id="{077A657C-1BDB-474F-BDFF-2FA012E0232A}"/>
                </a:ext>
              </a:extLst>
            </p:cNvPr>
            <p:cNvSpPr>
              <a:spLocks noChangeArrowheads="1"/>
            </p:cNvSpPr>
            <p:nvPr/>
          </p:nvSpPr>
          <p:spPr bwMode="auto">
            <a:xfrm>
              <a:off x="4440729" y="511558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36" name="Rectangle 35">
              <a:extLst>
                <a:ext uri="{FF2B5EF4-FFF2-40B4-BE49-F238E27FC236}">
                  <a16:creationId xmlns:a16="http://schemas.microsoft.com/office/drawing/2014/main" id="{FD6EC64C-8401-4378-A02C-D2A0B2B7F8AB}"/>
                </a:ext>
              </a:extLst>
            </p:cNvPr>
            <p:cNvSpPr>
              <a:spLocks noChangeArrowheads="1"/>
            </p:cNvSpPr>
            <p:nvPr/>
          </p:nvSpPr>
          <p:spPr bwMode="auto">
            <a:xfrm>
              <a:off x="6598420" y="5099705"/>
              <a:ext cx="912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[5,2]</a:t>
              </a:r>
              <a:endParaRPr lang="en-CA" altLang="en-US" dirty="0"/>
            </a:p>
          </p:txBody>
        </p:sp>
        <p:sp>
          <p:nvSpPr>
            <p:cNvPr id="43" name="Line 5">
              <a:extLst>
                <a:ext uri="{FF2B5EF4-FFF2-40B4-BE49-F238E27FC236}">
                  <a16:creationId xmlns:a16="http://schemas.microsoft.com/office/drawing/2014/main" id="{CC93E35C-696C-446E-85CF-409694B2EDE7}"/>
                </a:ext>
              </a:extLst>
            </p:cNvPr>
            <p:cNvSpPr>
              <a:spLocks noChangeShapeType="1"/>
            </p:cNvSpPr>
            <p:nvPr/>
          </p:nvSpPr>
          <p:spPr bwMode="auto">
            <a:xfrm flipH="1" flipV="1">
              <a:off x="3733800" y="5422897"/>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4" name="Line 5">
              <a:extLst>
                <a:ext uri="{FF2B5EF4-FFF2-40B4-BE49-F238E27FC236}">
                  <a16:creationId xmlns:a16="http://schemas.microsoft.com/office/drawing/2014/main" id="{054B3766-C131-4F7C-8AB0-931A856C5E26}"/>
                </a:ext>
              </a:extLst>
            </p:cNvPr>
            <p:cNvSpPr>
              <a:spLocks noChangeShapeType="1"/>
            </p:cNvSpPr>
            <p:nvPr/>
          </p:nvSpPr>
          <p:spPr bwMode="auto">
            <a:xfrm rot="5400000" flipH="1" flipV="1">
              <a:off x="20701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5" name="Line 5">
              <a:extLst>
                <a:ext uri="{FF2B5EF4-FFF2-40B4-BE49-F238E27FC236}">
                  <a16:creationId xmlns:a16="http://schemas.microsoft.com/office/drawing/2014/main" id="{D8F53E88-CA4A-4088-B35C-0144DEB909FC}"/>
                </a:ext>
              </a:extLst>
            </p:cNvPr>
            <p:cNvSpPr>
              <a:spLocks noChangeShapeType="1"/>
            </p:cNvSpPr>
            <p:nvPr/>
          </p:nvSpPr>
          <p:spPr bwMode="auto">
            <a:xfrm rot="5400000" flipH="1" flipV="1">
              <a:off x="24383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6" name="Line 5">
              <a:extLst>
                <a:ext uri="{FF2B5EF4-FFF2-40B4-BE49-F238E27FC236}">
                  <a16:creationId xmlns:a16="http://schemas.microsoft.com/office/drawing/2014/main" id="{44D511F4-A076-45F1-98FA-E97909954476}"/>
                </a:ext>
              </a:extLst>
            </p:cNvPr>
            <p:cNvSpPr>
              <a:spLocks noChangeShapeType="1"/>
            </p:cNvSpPr>
            <p:nvPr/>
          </p:nvSpPr>
          <p:spPr bwMode="auto">
            <a:xfrm rot="5400000" flipH="1" flipV="1">
              <a:off x="2819397" y="5594357"/>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7" name="Line 5">
              <a:extLst>
                <a:ext uri="{FF2B5EF4-FFF2-40B4-BE49-F238E27FC236}">
                  <a16:creationId xmlns:a16="http://schemas.microsoft.com/office/drawing/2014/main" id="{7DA602FF-26AD-4EE6-A891-71CAF93F9433}"/>
                </a:ext>
              </a:extLst>
            </p:cNvPr>
            <p:cNvSpPr>
              <a:spLocks noChangeShapeType="1"/>
            </p:cNvSpPr>
            <p:nvPr/>
          </p:nvSpPr>
          <p:spPr bwMode="auto">
            <a:xfrm flipH="1" flipV="1">
              <a:off x="3733800" y="5041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0" name="Line 5">
              <a:extLst>
                <a:ext uri="{FF2B5EF4-FFF2-40B4-BE49-F238E27FC236}">
                  <a16:creationId xmlns:a16="http://schemas.microsoft.com/office/drawing/2014/main" id="{1CC21D86-6285-4130-A7CE-29A6BF5C29EB}"/>
                </a:ext>
              </a:extLst>
            </p:cNvPr>
            <p:cNvSpPr>
              <a:spLocks noChangeShapeType="1"/>
            </p:cNvSpPr>
            <p:nvPr/>
          </p:nvSpPr>
          <p:spPr bwMode="auto">
            <a:xfrm rot="5400000" flipH="1" flipV="1">
              <a:off x="31750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1" name="Line 5">
              <a:extLst>
                <a:ext uri="{FF2B5EF4-FFF2-40B4-BE49-F238E27FC236}">
                  <a16:creationId xmlns:a16="http://schemas.microsoft.com/office/drawing/2014/main" id="{4AD1F8FC-22FB-4B47-A396-7ABF29506425}"/>
                </a:ext>
              </a:extLst>
            </p:cNvPr>
            <p:cNvSpPr>
              <a:spLocks noChangeShapeType="1"/>
            </p:cNvSpPr>
            <p:nvPr/>
          </p:nvSpPr>
          <p:spPr bwMode="auto">
            <a:xfrm rot="5400000" flipH="1" flipV="1">
              <a:off x="35559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2" name="Line 63">
              <a:extLst>
                <a:ext uri="{FF2B5EF4-FFF2-40B4-BE49-F238E27FC236}">
                  <a16:creationId xmlns:a16="http://schemas.microsoft.com/office/drawing/2014/main" id="{089F1C3E-3125-49F6-A976-0107A94316BD}"/>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57" name="Rectangle 56">
              <a:extLst>
                <a:ext uri="{FF2B5EF4-FFF2-40B4-BE49-F238E27FC236}">
                  <a16:creationId xmlns:a16="http://schemas.microsoft.com/office/drawing/2014/main" id="{08DB8C3B-B067-44FC-87E3-04ACEAD6229E}"/>
                </a:ext>
              </a:extLst>
            </p:cNvPr>
            <p:cNvSpPr>
              <a:spLocks noChangeArrowheads="1"/>
            </p:cNvSpPr>
            <p:nvPr/>
          </p:nvSpPr>
          <p:spPr bwMode="auto">
            <a:xfrm>
              <a:off x="3953568" y="5153680"/>
              <a:ext cx="6960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 =</a:t>
              </a:r>
            </a:p>
          </p:txBody>
        </p:sp>
      </p:grpSp>
    </p:spTree>
    <p:extLst>
      <p:ext uri="{BB962C8B-B14F-4D97-AF65-F5344CB8AC3E}">
        <p14:creationId xmlns:p14="http://schemas.microsoft.com/office/powerpoint/2010/main" val="90576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a:t>
            </a:r>
          </a:p>
        </p:txBody>
      </p:sp>
      <p:sp>
        <p:nvSpPr>
          <p:cNvPr id="193622" name="Text Box 169"/>
          <p:cNvSpPr txBox="1">
            <a:spLocks noChangeArrowheads="1"/>
          </p:cNvSpPr>
          <p:nvPr/>
        </p:nvSpPr>
        <p:spPr bwMode="auto">
          <a:xfrm>
            <a:off x="1371600" y="1066800"/>
            <a:ext cx="2528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Integers mod 6</a:t>
            </a:r>
            <a:endParaRPr lang="en-US" altLang="en-US">
              <a:solidFill>
                <a:schemeClr val="accent1"/>
              </a:solidFill>
            </a:endParaRPr>
          </a:p>
        </p:txBody>
      </p:sp>
      <p:sp>
        <p:nvSpPr>
          <p:cNvPr id="209067" name="Text Box 171"/>
          <p:cNvSpPr txBox="1">
            <a:spLocks noChangeArrowheads="1"/>
          </p:cNvSpPr>
          <p:nvPr/>
        </p:nvSpPr>
        <p:spPr bwMode="auto">
          <a:xfrm>
            <a:off x="-228600" y="1600200"/>
            <a:ext cx="5110163" cy="468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Multiplicative Inverse:</a:t>
            </a:r>
            <a:endParaRPr lang="en-US" altLang="en-US">
              <a:solidFill>
                <a:schemeClr val="accent1"/>
              </a:solidFill>
            </a:endParaRPr>
          </a:p>
          <a:p>
            <a:pPr lvl="2" eaLnBrk="1" hangingPunct="1">
              <a:buFontTx/>
              <a:buChar char="•"/>
            </a:pPr>
            <a:r>
              <a:rPr lang="en-US" altLang="en-US">
                <a:solidFill>
                  <a:schemeClr val="accent1"/>
                </a:solidFill>
              </a:rPr>
              <a:t> </a:t>
            </a:r>
            <a:r>
              <a:rPr lang="en-US" altLang="en-US">
                <a:solidFill>
                  <a:schemeClr val="accent1"/>
                </a:solidFill>
                <a:latin typeface="Symbol" pitchFamily="18" charset="2"/>
              </a:rPr>
              <a:t>"</a:t>
            </a:r>
            <a:r>
              <a:rPr lang="en-US" altLang="en-US">
                <a:solidFill>
                  <a:schemeClr val="accent1"/>
                </a:solidFill>
              </a:rPr>
              <a:t>a≠0 </a:t>
            </a:r>
            <a:r>
              <a:rPr lang="en-US" altLang="en-US">
                <a:solidFill>
                  <a:schemeClr val="accent1"/>
                </a:solidFill>
                <a:latin typeface="Symbol" pitchFamily="18" charset="2"/>
              </a:rPr>
              <a:t>$</a:t>
            </a:r>
            <a:r>
              <a:rPr lang="en-US" altLang="en-US">
                <a:solidFill>
                  <a:schemeClr val="accent1"/>
                </a:solidFill>
              </a:rPr>
              <a:t>b a×b=1, i.e. b=a</a:t>
            </a:r>
            <a:r>
              <a:rPr lang="en-US" altLang="en-US" baseline="30000">
                <a:solidFill>
                  <a:schemeClr val="accent1"/>
                </a:solidFill>
              </a:rPr>
              <a:t>-1</a:t>
            </a:r>
          </a:p>
          <a:p>
            <a:pPr lvl="2" eaLnBrk="1" hangingPunct="1">
              <a:buFontTx/>
              <a:buChar char="•"/>
            </a:pPr>
            <a:r>
              <a:rPr lang="en-US" altLang="en-US">
                <a:solidFill>
                  <a:schemeClr val="accent1"/>
                </a:solidFill>
              </a:rPr>
              <a:t> </a:t>
            </a:r>
            <a:r>
              <a:rPr lang="en-US" altLang="en-US"/>
              <a:t>Given</a:t>
            </a:r>
            <a:r>
              <a:rPr lang="en-US" altLang="en-US">
                <a:solidFill>
                  <a:schemeClr val="accent1"/>
                </a:solidFill>
              </a:rPr>
              <a:t> a</a:t>
            </a:r>
            <a:r>
              <a:rPr lang="en-US" altLang="en-US"/>
              <a:t>, find</a:t>
            </a:r>
            <a:r>
              <a:rPr lang="en-US" altLang="en-US">
                <a:solidFill>
                  <a:schemeClr val="accent1"/>
                </a:solidFill>
              </a:rPr>
              <a:t> a</a:t>
            </a:r>
            <a:r>
              <a:rPr lang="en-US" altLang="en-US" baseline="30000">
                <a:solidFill>
                  <a:schemeClr val="accent1"/>
                </a:solidFill>
              </a:rPr>
              <a:t>-1</a:t>
            </a:r>
          </a:p>
          <a:p>
            <a:pPr lvl="2" eaLnBrk="1" hangingPunct="1">
              <a:buFontTx/>
              <a:buChar char="•"/>
            </a:pPr>
            <a:r>
              <a:rPr lang="en-US" altLang="en-US">
                <a:solidFill>
                  <a:schemeClr val="accent1"/>
                </a:solidFill>
              </a:rPr>
              <a:t> </a:t>
            </a:r>
            <a:r>
              <a:rPr lang="en-US" altLang="en-US"/>
              <a:t>No inverse for 2</a:t>
            </a:r>
          </a:p>
          <a:p>
            <a:pPr lvl="2" eaLnBrk="1" hangingPunct="1">
              <a:buFontTx/>
              <a:buChar char="•"/>
            </a:pPr>
            <a:r>
              <a:rPr lang="en-US" altLang="en-US"/>
              <a:t> Zero Divisors:</a:t>
            </a:r>
          </a:p>
          <a:p>
            <a:pPr lvl="3" eaLnBrk="1" hangingPunct="1">
              <a:buFontTx/>
              <a:buChar char="•"/>
            </a:pPr>
            <a:r>
              <a:rPr lang="en-US" altLang="en-US">
                <a:solidFill>
                  <a:schemeClr val="accent1"/>
                </a:solidFill>
              </a:rPr>
              <a:t>2×3 = 6 =</a:t>
            </a:r>
            <a:r>
              <a:rPr lang="en-US" altLang="en-US" baseline="-25000">
                <a:solidFill>
                  <a:schemeClr val="accent1"/>
                </a:solidFill>
              </a:rPr>
              <a:t>mod 6</a:t>
            </a:r>
            <a:r>
              <a:rPr lang="en-US" altLang="en-US">
                <a:solidFill>
                  <a:schemeClr val="accent1"/>
                </a:solidFill>
              </a:rPr>
              <a:t> 0 </a:t>
            </a:r>
          </a:p>
          <a:p>
            <a:pPr lvl="2" eaLnBrk="1" hangingPunct="1">
              <a:buFontTx/>
              <a:buChar char="•"/>
            </a:pPr>
            <a:r>
              <a:rPr lang="en-US" altLang="en-US" baseline="30000"/>
              <a:t> </a:t>
            </a:r>
            <a:r>
              <a:rPr lang="en-US" altLang="en-US"/>
              <a:t>No inverses for </a:t>
            </a:r>
            <a:r>
              <a:rPr lang="en-US" altLang="en-US">
                <a:solidFill>
                  <a:schemeClr val="accent1"/>
                </a:solidFill>
              </a:rPr>
              <a:t>ints mod n</a:t>
            </a:r>
            <a:br>
              <a:rPr lang="en-US" altLang="en-US">
                <a:solidFill>
                  <a:schemeClr val="accent1"/>
                </a:solidFill>
              </a:rPr>
            </a:br>
            <a:r>
              <a:rPr lang="en-US" altLang="en-US">
                <a:solidFill>
                  <a:schemeClr val="accent1"/>
                </a:solidFill>
              </a:rPr>
              <a:t>  </a:t>
            </a:r>
            <a:r>
              <a:rPr lang="en-US" altLang="en-US"/>
              <a:t>    if </a:t>
            </a:r>
            <a:r>
              <a:rPr lang="en-US" altLang="en-US">
                <a:solidFill>
                  <a:schemeClr val="accent1"/>
                </a:solidFill>
              </a:rPr>
              <a:t>n</a:t>
            </a:r>
            <a:r>
              <a:rPr lang="en-US" altLang="en-US"/>
              <a:t> is </a:t>
            </a:r>
          </a:p>
          <a:p>
            <a:pPr lvl="2" eaLnBrk="1" hangingPunct="1"/>
            <a:endParaRPr lang="en-US" altLang="en-US"/>
          </a:p>
          <a:p>
            <a:pPr lvl="2" eaLnBrk="1" hangingPunct="1">
              <a:buFontTx/>
              <a:buChar char="•"/>
            </a:pPr>
            <a:endParaRPr lang="en-US" altLang="en-US" baseline="30000">
              <a:solidFill>
                <a:srgbClr val="FF0000"/>
              </a:solidFill>
            </a:endParaRPr>
          </a:p>
          <a:p>
            <a:pPr lvl="2" eaLnBrk="1" hangingPunct="1">
              <a:buFontTx/>
              <a:buChar char="•"/>
            </a:pPr>
            <a:endParaRPr lang="en-US" altLang="en-US">
              <a:solidFill>
                <a:schemeClr val="accent1"/>
              </a:solidFill>
            </a:endParaRPr>
          </a:p>
        </p:txBody>
      </p:sp>
      <p:sp>
        <p:nvSpPr>
          <p:cNvPr id="209073" name="Line 177"/>
          <p:cNvSpPr>
            <a:spLocks noChangeShapeType="1"/>
          </p:cNvSpPr>
          <p:nvPr/>
        </p:nvSpPr>
        <p:spPr bwMode="auto">
          <a:xfrm>
            <a:off x="5257800" y="3767138"/>
            <a:ext cx="1600200" cy="42862"/>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4" name="Line 178"/>
          <p:cNvSpPr>
            <a:spLocks noChangeShapeType="1"/>
          </p:cNvSpPr>
          <p:nvPr/>
        </p:nvSpPr>
        <p:spPr bwMode="auto">
          <a:xfrm flipV="1">
            <a:off x="7010400" y="2438400"/>
            <a:ext cx="0" cy="11430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5" name="Oval 179"/>
          <p:cNvSpPr>
            <a:spLocks noChangeArrowheads="1"/>
          </p:cNvSpPr>
          <p:nvPr/>
        </p:nvSpPr>
        <p:spPr bwMode="auto">
          <a:xfrm>
            <a:off x="4887913" y="35687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9077" name="Line 181"/>
          <p:cNvSpPr>
            <a:spLocks noChangeShapeType="1"/>
          </p:cNvSpPr>
          <p:nvPr/>
        </p:nvSpPr>
        <p:spPr bwMode="auto">
          <a:xfrm flipV="1">
            <a:off x="5332413" y="5334000"/>
            <a:ext cx="2516187" cy="127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8" name="Line 182"/>
          <p:cNvSpPr>
            <a:spLocks noChangeShapeType="1"/>
          </p:cNvSpPr>
          <p:nvPr/>
        </p:nvSpPr>
        <p:spPr bwMode="auto">
          <a:xfrm flipV="1">
            <a:off x="7958138" y="2438400"/>
            <a:ext cx="42862" cy="2732088"/>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grpSp>
        <p:nvGrpSpPr>
          <p:cNvPr id="3" name="Group 100"/>
          <p:cNvGrpSpPr>
            <a:grpSpLocks/>
          </p:cNvGrpSpPr>
          <p:nvPr/>
        </p:nvGrpSpPr>
        <p:grpSpPr bwMode="auto">
          <a:xfrm>
            <a:off x="4843463" y="1905000"/>
            <a:ext cx="3352800" cy="3733800"/>
            <a:chOff x="2736" y="1488"/>
            <a:chExt cx="2112" cy="2352"/>
          </a:xfrm>
        </p:grpSpPr>
        <p:sp>
          <p:nvSpPr>
            <p:cNvPr id="11279" name="Rectangle 101"/>
            <p:cNvSpPr>
              <a:spLocks noChangeArrowheads="1"/>
            </p:cNvSpPr>
            <p:nvPr/>
          </p:nvSpPr>
          <p:spPr bwMode="auto">
            <a:xfrm>
              <a:off x="4546"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1280" name="Rectangle 102"/>
            <p:cNvSpPr>
              <a:spLocks noChangeArrowheads="1"/>
            </p:cNvSpPr>
            <p:nvPr/>
          </p:nvSpPr>
          <p:spPr bwMode="auto">
            <a:xfrm>
              <a:off x="4245" y="350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281" name="Rectangle 103"/>
            <p:cNvSpPr>
              <a:spLocks noChangeArrowheads="1"/>
            </p:cNvSpPr>
            <p:nvPr/>
          </p:nvSpPr>
          <p:spPr bwMode="auto">
            <a:xfrm>
              <a:off x="3943"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282" name="Rectangle 104"/>
            <p:cNvSpPr>
              <a:spLocks noChangeArrowheads="1"/>
            </p:cNvSpPr>
            <p:nvPr/>
          </p:nvSpPr>
          <p:spPr bwMode="auto">
            <a:xfrm>
              <a:off x="3641"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283" name="Rectangle 105"/>
            <p:cNvSpPr>
              <a:spLocks noChangeArrowheads="1"/>
            </p:cNvSpPr>
            <p:nvPr/>
          </p:nvSpPr>
          <p:spPr bwMode="auto">
            <a:xfrm>
              <a:off x="3339"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1284" name="Rectangle 106"/>
            <p:cNvSpPr>
              <a:spLocks noChangeArrowheads="1"/>
            </p:cNvSpPr>
            <p:nvPr/>
          </p:nvSpPr>
          <p:spPr bwMode="auto">
            <a:xfrm>
              <a:off x="3038" y="350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85" name="Rectangle 107"/>
            <p:cNvSpPr>
              <a:spLocks noChangeArrowheads="1"/>
            </p:cNvSpPr>
            <p:nvPr/>
          </p:nvSpPr>
          <p:spPr bwMode="auto">
            <a:xfrm>
              <a:off x="2736"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1286" name="Rectangle 108"/>
            <p:cNvSpPr>
              <a:spLocks noChangeArrowheads="1"/>
            </p:cNvSpPr>
            <p:nvPr/>
          </p:nvSpPr>
          <p:spPr bwMode="auto">
            <a:xfrm>
              <a:off x="4546"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287" name="Rectangle 109"/>
            <p:cNvSpPr>
              <a:spLocks noChangeArrowheads="1"/>
            </p:cNvSpPr>
            <p:nvPr/>
          </p:nvSpPr>
          <p:spPr bwMode="auto">
            <a:xfrm>
              <a:off x="4245" y="316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288" name="Rectangle 110"/>
            <p:cNvSpPr>
              <a:spLocks noChangeArrowheads="1"/>
            </p:cNvSpPr>
            <p:nvPr/>
          </p:nvSpPr>
          <p:spPr bwMode="auto">
            <a:xfrm>
              <a:off x="3943"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89" name="Rectangle 111"/>
            <p:cNvSpPr>
              <a:spLocks noChangeArrowheads="1"/>
            </p:cNvSpPr>
            <p:nvPr/>
          </p:nvSpPr>
          <p:spPr bwMode="auto">
            <a:xfrm>
              <a:off x="3641"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290" name="Rectangle 112"/>
            <p:cNvSpPr>
              <a:spLocks noChangeArrowheads="1"/>
            </p:cNvSpPr>
            <p:nvPr/>
          </p:nvSpPr>
          <p:spPr bwMode="auto">
            <a:xfrm>
              <a:off x="3339"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291" name="Rectangle 113"/>
            <p:cNvSpPr>
              <a:spLocks noChangeArrowheads="1"/>
            </p:cNvSpPr>
            <p:nvPr/>
          </p:nvSpPr>
          <p:spPr bwMode="auto">
            <a:xfrm>
              <a:off x="3038" y="316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92" name="Rectangle 114"/>
            <p:cNvSpPr>
              <a:spLocks noChangeArrowheads="1"/>
            </p:cNvSpPr>
            <p:nvPr/>
          </p:nvSpPr>
          <p:spPr bwMode="auto">
            <a:xfrm>
              <a:off x="2736"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293" name="Rectangle 115"/>
            <p:cNvSpPr>
              <a:spLocks noChangeArrowheads="1"/>
            </p:cNvSpPr>
            <p:nvPr/>
          </p:nvSpPr>
          <p:spPr bwMode="auto">
            <a:xfrm>
              <a:off x="4546"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294" name="Rectangle 116"/>
            <p:cNvSpPr>
              <a:spLocks noChangeArrowheads="1"/>
            </p:cNvSpPr>
            <p:nvPr/>
          </p:nvSpPr>
          <p:spPr bwMode="auto">
            <a:xfrm>
              <a:off x="4245" y="2832"/>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95" name="Rectangle 117"/>
            <p:cNvSpPr>
              <a:spLocks noChangeArrowheads="1"/>
            </p:cNvSpPr>
            <p:nvPr/>
          </p:nvSpPr>
          <p:spPr bwMode="auto">
            <a:xfrm>
              <a:off x="3943"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296" name="Rectangle 118"/>
            <p:cNvSpPr>
              <a:spLocks noChangeArrowheads="1"/>
            </p:cNvSpPr>
            <p:nvPr/>
          </p:nvSpPr>
          <p:spPr bwMode="auto">
            <a:xfrm>
              <a:off x="3641"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97" name="Rectangle 119"/>
            <p:cNvSpPr>
              <a:spLocks noChangeArrowheads="1"/>
            </p:cNvSpPr>
            <p:nvPr/>
          </p:nvSpPr>
          <p:spPr bwMode="auto">
            <a:xfrm>
              <a:off x="3339"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298" name="Rectangle 120"/>
            <p:cNvSpPr>
              <a:spLocks noChangeArrowheads="1"/>
            </p:cNvSpPr>
            <p:nvPr/>
          </p:nvSpPr>
          <p:spPr bwMode="auto">
            <a:xfrm>
              <a:off x="3038" y="2832"/>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299" name="Rectangle 121"/>
            <p:cNvSpPr>
              <a:spLocks noChangeArrowheads="1"/>
            </p:cNvSpPr>
            <p:nvPr/>
          </p:nvSpPr>
          <p:spPr bwMode="auto">
            <a:xfrm>
              <a:off x="2736"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300" name="Rectangle 122"/>
            <p:cNvSpPr>
              <a:spLocks noChangeArrowheads="1"/>
            </p:cNvSpPr>
            <p:nvPr/>
          </p:nvSpPr>
          <p:spPr bwMode="auto">
            <a:xfrm>
              <a:off x="4546"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301" name="Rectangle 123"/>
            <p:cNvSpPr>
              <a:spLocks noChangeArrowheads="1"/>
            </p:cNvSpPr>
            <p:nvPr/>
          </p:nvSpPr>
          <p:spPr bwMode="auto">
            <a:xfrm>
              <a:off x="4245" y="2496"/>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302" name="Rectangle 124"/>
            <p:cNvSpPr>
              <a:spLocks noChangeArrowheads="1"/>
            </p:cNvSpPr>
            <p:nvPr/>
          </p:nvSpPr>
          <p:spPr bwMode="auto">
            <a:xfrm>
              <a:off x="3943"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03" name="Rectangle 125"/>
            <p:cNvSpPr>
              <a:spLocks noChangeArrowheads="1"/>
            </p:cNvSpPr>
            <p:nvPr/>
          </p:nvSpPr>
          <p:spPr bwMode="auto">
            <a:xfrm>
              <a:off x="3641"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304" name="Rectangle 126"/>
            <p:cNvSpPr>
              <a:spLocks noChangeArrowheads="1"/>
            </p:cNvSpPr>
            <p:nvPr/>
          </p:nvSpPr>
          <p:spPr bwMode="auto">
            <a:xfrm>
              <a:off x="3339"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305" name="Rectangle 127"/>
            <p:cNvSpPr>
              <a:spLocks noChangeArrowheads="1"/>
            </p:cNvSpPr>
            <p:nvPr/>
          </p:nvSpPr>
          <p:spPr bwMode="auto">
            <a:xfrm>
              <a:off x="3038" y="2496"/>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06" name="Rectangle 128"/>
            <p:cNvSpPr>
              <a:spLocks noChangeArrowheads="1"/>
            </p:cNvSpPr>
            <p:nvPr/>
          </p:nvSpPr>
          <p:spPr bwMode="auto">
            <a:xfrm>
              <a:off x="2736"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307" name="Rectangle 129"/>
            <p:cNvSpPr>
              <a:spLocks noChangeArrowheads="1"/>
            </p:cNvSpPr>
            <p:nvPr/>
          </p:nvSpPr>
          <p:spPr bwMode="auto">
            <a:xfrm>
              <a:off x="4546"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1308" name="Rectangle 130"/>
            <p:cNvSpPr>
              <a:spLocks noChangeArrowheads="1"/>
            </p:cNvSpPr>
            <p:nvPr/>
          </p:nvSpPr>
          <p:spPr bwMode="auto">
            <a:xfrm>
              <a:off x="4245" y="2160"/>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309" name="Rectangle 131"/>
            <p:cNvSpPr>
              <a:spLocks noChangeArrowheads="1"/>
            </p:cNvSpPr>
            <p:nvPr/>
          </p:nvSpPr>
          <p:spPr bwMode="auto">
            <a:xfrm>
              <a:off x="3943"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310" name="Rectangle 132"/>
            <p:cNvSpPr>
              <a:spLocks noChangeArrowheads="1"/>
            </p:cNvSpPr>
            <p:nvPr/>
          </p:nvSpPr>
          <p:spPr bwMode="auto">
            <a:xfrm>
              <a:off x="3641"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311" name="Rectangle 133"/>
            <p:cNvSpPr>
              <a:spLocks noChangeArrowheads="1"/>
            </p:cNvSpPr>
            <p:nvPr/>
          </p:nvSpPr>
          <p:spPr bwMode="auto">
            <a:xfrm>
              <a:off x="3339"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1312" name="Rectangle 134"/>
            <p:cNvSpPr>
              <a:spLocks noChangeArrowheads="1"/>
            </p:cNvSpPr>
            <p:nvPr/>
          </p:nvSpPr>
          <p:spPr bwMode="auto">
            <a:xfrm>
              <a:off x="3038" y="2160"/>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3" name="Rectangle 135"/>
            <p:cNvSpPr>
              <a:spLocks noChangeArrowheads="1"/>
            </p:cNvSpPr>
            <p:nvPr/>
          </p:nvSpPr>
          <p:spPr bwMode="auto">
            <a:xfrm>
              <a:off x="2736"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1314" name="Rectangle 136"/>
            <p:cNvSpPr>
              <a:spLocks noChangeArrowheads="1"/>
            </p:cNvSpPr>
            <p:nvPr/>
          </p:nvSpPr>
          <p:spPr bwMode="auto">
            <a:xfrm>
              <a:off x="4546"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5" name="Rectangle 137"/>
            <p:cNvSpPr>
              <a:spLocks noChangeArrowheads="1"/>
            </p:cNvSpPr>
            <p:nvPr/>
          </p:nvSpPr>
          <p:spPr bwMode="auto">
            <a:xfrm>
              <a:off x="4245" y="182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6" name="Rectangle 138"/>
            <p:cNvSpPr>
              <a:spLocks noChangeArrowheads="1"/>
            </p:cNvSpPr>
            <p:nvPr/>
          </p:nvSpPr>
          <p:spPr bwMode="auto">
            <a:xfrm>
              <a:off x="3943"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7" name="Rectangle 139"/>
            <p:cNvSpPr>
              <a:spLocks noChangeArrowheads="1"/>
            </p:cNvSpPr>
            <p:nvPr/>
          </p:nvSpPr>
          <p:spPr bwMode="auto">
            <a:xfrm>
              <a:off x="3641"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8" name="Rectangle 140"/>
            <p:cNvSpPr>
              <a:spLocks noChangeArrowheads="1"/>
            </p:cNvSpPr>
            <p:nvPr/>
          </p:nvSpPr>
          <p:spPr bwMode="auto">
            <a:xfrm>
              <a:off x="3339"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19" name="Rectangle 141"/>
            <p:cNvSpPr>
              <a:spLocks noChangeArrowheads="1"/>
            </p:cNvSpPr>
            <p:nvPr/>
          </p:nvSpPr>
          <p:spPr bwMode="auto">
            <a:xfrm>
              <a:off x="3038" y="182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20" name="Rectangle 142"/>
            <p:cNvSpPr>
              <a:spLocks noChangeArrowheads="1"/>
            </p:cNvSpPr>
            <p:nvPr/>
          </p:nvSpPr>
          <p:spPr bwMode="auto">
            <a:xfrm>
              <a:off x="2736"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21" name="Rectangle 143"/>
            <p:cNvSpPr>
              <a:spLocks noChangeArrowheads="1"/>
            </p:cNvSpPr>
            <p:nvPr/>
          </p:nvSpPr>
          <p:spPr bwMode="auto">
            <a:xfrm>
              <a:off x="4546"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1322" name="Rectangle 144"/>
            <p:cNvSpPr>
              <a:spLocks noChangeArrowheads="1"/>
            </p:cNvSpPr>
            <p:nvPr/>
          </p:nvSpPr>
          <p:spPr bwMode="auto">
            <a:xfrm>
              <a:off x="4245" y="148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1323" name="Rectangle 145"/>
            <p:cNvSpPr>
              <a:spLocks noChangeArrowheads="1"/>
            </p:cNvSpPr>
            <p:nvPr/>
          </p:nvSpPr>
          <p:spPr bwMode="auto">
            <a:xfrm>
              <a:off x="3943"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1324" name="Rectangle 146"/>
            <p:cNvSpPr>
              <a:spLocks noChangeArrowheads="1"/>
            </p:cNvSpPr>
            <p:nvPr/>
          </p:nvSpPr>
          <p:spPr bwMode="auto">
            <a:xfrm>
              <a:off x="3641"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1325" name="Rectangle 147"/>
            <p:cNvSpPr>
              <a:spLocks noChangeArrowheads="1"/>
            </p:cNvSpPr>
            <p:nvPr/>
          </p:nvSpPr>
          <p:spPr bwMode="auto">
            <a:xfrm>
              <a:off x="3339"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1326" name="Rectangle 148"/>
            <p:cNvSpPr>
              <a:spLocks noChangeArrowheads="1"/>
            </p:cNvSpPr>
            <p:nvPr/>
          </p:nvSpPr>
          <p:spPr bwMode="auto">
            <a:xfrm>
              <a:off x="3038" y="148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1327" name="Rectangle 149"/>
            <p:cNvSpPr>
              <a:spLocks noChangeArrowheads="1"/>
            </p:cNvSpPr>
            <p:nvPr/>
          </p:nvSpPr>
          <p:spPr bwMode="auto">
            <a:xfrm>
              <a:off x="2736"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11328" name="Line 150"/>
            <p:cNvSpPr>
              <a:spLocks noChangeShapeType="1"/>
            </p:cNvSpPr>
            <p:nvPr/>
          </p:nvSpPr>
          <p:spPr bwMode="auto">
            <a:xfrm>
              <a:off x="2736" y="1488"/>
              <a:ext cx="2112"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29" name="Line 151"/>
            <p:cNvSpPr>
              <a:spLocks noChangeShapeType="1"/>
            </p:cNvSpPr>
            <p:nvPr/>
          </p:nvSpPr>
          <p:spPr bwMode="auto">
            <a:xfrm>
              <a:off x="2736" y="1824"/>
              <a:ext cx="2112" cy="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0" name="Line 152"/>
            <p:cNvSpPr>
              <a:spLocks noChangeShapeType="1"/>
            </p:cNvSpPr>
            <p:nvPr/>
          </p:nvSpPr>
          <p:spPr bwMode="auto">
            <a:xfrm>
              <a:off x="2736" y="2160"/>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1" name="Line 153"/>
            <p:cNvSpPr>
              <a:spLocks noChangeShapeType="1"/>
            </p:cNvSpPr>
            <p:nvPr/>
          </p:nvSpPr>
          <p:spPr bwMode="auto">
            <a:xfrm>
              <a:off x="2736" y="2496"/>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2" name="Line 154"/>
            <p:cNvSpPr>
              <a:spLocks noChangeShapeType="1"/>
            </p:cNvSpPr>
            <p:nvPr/>
          </p:nvSpPr>
          <p:spPr bwMode="auto">
            <a:xfrm>
              <a:off x="2736" y="2832"/>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3" name="Line 155"/>
            <p:cNvSpPr>
              <a:spLocks noChangeShapeType="1"/>
            </p:cNvSpPr>
            <p:nvPr/>
          </p:nvSpPr>
          <p:spPr bwMode="auto">
            <a:xfrm>
              <a:off x="2736" y="3168"/>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4" name="Line 156"/>
            <p:cNvSpPr>
              <a:spLocks noChangeShapeType="1"/>
            </p:cNvSpPr>
            <p:nvPr/>
          </p:nvSpPr>
          <p:spPr bwMode="auto">
            <a:xfrm>
              <a:off x="2736" y="3504"/>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5" name="Line 157"/>
            <p:cNvSpPr>
              <a:spLocks noChangeShapeType="1"/>
            </p:cNvSpPr>
            <p:nvPr/>
          </p:nvSpPr>
          <p:spPr bwMode="auto">
            <a:xfrm>
              <a:off x="2736" y="3840"/>
              <a:ext cx="2112"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6" name="Line 158"/>
            <p:cNvSpPr>
              <a:spLocks noChangeShapeType="1"/>
            </p:cNvSpPr>
            <p:nvPr/>
          </p:nvSpPr>
          <p:spPr bwMode="auto">
            <a:xfrm>
              <a:off x="2736" y="1488"/>
              <a:ext cx="0" cy="2352"/>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7" name="Line 159"/>
            <p:cNvSpPr>
              <a:spLocks noChangeShapeType="1"/>
            </p:cNvSpPr>
            <p:nvPr/>
          </p:nvSpPr>
          <p:spPr bwMode="auto">
            <a:xfrm>
              <a:off x="3038" y="1488"/>
              <a:ext cx="0" cy="2352"/>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8" name="Line 160"/>
            <p:cNvSpPr>
              <a:spLocks noChangeShapeType="1"/>
            </p:cNvSpPr>
            <p:nvPr/>
          </p:nvSpPr>
          <p:spPr bwMode="auto">
            <a:xfrm>
              <a:off x="3339"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39" name="Line 161"/>
            <p:cNvSpPr>
              <a:spLocks noChangeShapeType="1"/>
            </p:cNvSpPr>
            <p:nvPr/>
          </p:nvSpPr>
          <p:spPr bwMode="auto">
            <a:xfrm>
              <a:off x="3641"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40" name="Line 162"/>
            <p:cNvSpPr>
              <a:spLocks noChangeShapeType="1"/>
            </p:cNvSpPr>
            <p:nvPr/>
          </p:nvSpPr>
          <p:spPr bwMode="auto">
            <a:xfrm>
              <a:off x="3943"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41" name="Line 163"/>
            <p:cNvSpPr>
              <a:spLocks noChangeShapeType="1"/>
            </p:cNvSpPr>
            <p:nvPr/>
          </p:nvSpPr>
          <p:spPr bwMode="auto">
            <a:xfrm>
              <a:off x="4245"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42" name="Line 164"/>
            <p:cNvSpPr>
              <a:spLocks noChangeShapeType="1"/>
            </p:cNvSpPr>
            <p:nvPr/>
          </p:nvSpPr>
          <p:spPr bwMode="auto">
            <a:xfrm>
              <a:off x="4546"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343" name="Line 165"/>
            <p:cNvSpPr>
              <a:spLocks noChangeShapeType="1"/>
            </p:cNvSpPr>
            <p:nvPr/>
          </p:nvSpPr>
          <p:spPr bwMode="auto">
            <a:xfrm>
              <a:off x="4848" y="1488"/>
              <a:ext cx="0" cy="2352"/>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193703" name="Oval 167"/>
          <p:cNvSpPr>
            <a:spLocks noChangeArrowheads="1"/>
          </p:cNvSpPr>
          <p:nvPr/>
        </p:nvSpPr>
        <p:spPr bwMode="auto">
          <a:xfrm>
            <a:off x="4865688" y="5170488"/>
            <a:ext cx="403225"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 name="Line 177"/>
          <p:cNvSpPr>
            <a:spLocks noChangeShapeType="1"/>
          </p:cNvSpPr>
          <p:nvPr/>
        </p:nvSpPr>
        <p:spPr bwMode="auto">
          <a:xfrm>
            <a:off x="5291138" y="3778250"/>
            <a:ext cx="3429000" cy="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193706" name="Rectangle 170"/>
          <p:cNvSpPr>
            <a:spLocks noChangeArrowheads="1"/>
          </p:cNvSpPr>
          <p:nvPr/>
        </p:nvSpPr>
        <p:spPr bwMode="auto">
          <a:xfrm>
            <a:off x="2254250" y="4814888"/>
            <a:ext cx="1555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hlink"/>
                </a:solidFill>
              </a:rPr>
              <a:t>not prime</a:t>
            </a:r>
          </a:p>
        </p:txBody>
      </p:sp>
      <p:pic>
        <p:nvPicPr>
          <p:cNvPr id="15440" name="Picture 8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8625" y="5867400"/>
            <a:ext cx="80295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93622"/>
                                        </p:tgtEl>
                                        <p:attrNameLst>
                                          <p:attrName>style.visibility</p:attrName>
                                        </p:attrNameLst>
                                      </p:cBhvr>
                                      <p:to>
                                        <p:strVal val="visible"/>
                                      </p:to>
                                    </p:set>
                                    <p:anim calcmode="lin" valueType="num">
                                      <p:cBhvr additive="base">
                                        <p:cTn id="7" dur="500" fill="hold"/>
                                        <p:tgtEl>
                                          <p:spTgt spid="193622"/>
                                        </p:tgtEl>
                                        <p:attrNameLst>
                                          <p:attrName>ppt_x</p:attrName>
                                        </p:attrNameLst>
                                      </p:cBhvr>
                                      <p:tavLst>
                                        <p:tav tm="0">
                                          <p:val>
                                            <p:strVal val="1+#ppt_w/2"/>
                                          </p:val>
                                        </p:tav>
                                        <p:tav tm="100000">
                                          <p:val>
                                            <p:strVal val="#ppt_x"/>
                                          </p:val>
                                        </p:tav>
                                      </p:tavLst>
                                    </p:anim>
                                    <p:anim calcmode="lin" valueType="num">
                                      <p:cBhvr additive="base">
                                        <p:cTn id="8" dur="500" fill="hold"/>
                                        <p:tgtEl>
                                          <p:spTgt spid="19362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1+#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3703"/>
                                        </p:tgtEl>
                                        <p:attrNameLst>
                                          <p:attrName>style.visibility</p:attrName>
                                        </p:attrNameLst>
                                      </p:cBhvr>
                                      <p:to>
                                        <p:strVal val="visible"/>
                                      </p:to>
                                    </p:set>
                                    <p:anim calcmode="lin" valueType="num">
                                      <p:cBhvr additive="base">
                                        <p:cTn id="17" dur="500" fill="hold"/>
                                        <p:tgtEl>
                                          <p:spTgt spid="193703"/>
                                        </p:tgtEl>
                                        <p:attrNameLst>
                                          <p:attrName>ppt_x</p:attrName>
                                        </p:attrNameLst>
                                      </p:cBhvr>
                                      <p:tavLst>
                                        <p:tav tm="0">
                                          <p:val>
                                            <p:strVal val="#ppt_x"/>
                                          </p:val>
                                        </p:tav>
                                        <p:tav tm="100000">
                                          <p:val>
                                            <p:strVal val="#ppt_x"/>
                                          </p:val>
                                        </p:tav>
                                      </p:tavLst>
                                    </p:anim>
                                    <p:anim calcmode="lin" valueType="num">
                                      <p:cBhvr additive="base">
                                        <p:cTn id="18" dur="500" fill="hold"/>
                                        <p:tgtEl>
                                          <p:spTgt spid="19370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09077"/>
                                        </p:tgtEl>
                                        <p:attrNameLst>
                                          <p:attrName>style.visibility</p:attrName>
                                        </p:attrNameLst>
                                      </p:cBhvr>
                                      <p:to>
                                        <p:strVal val="visible"/>
                                      </p:to>
                                    </p:set>
                                    <p:anim calcmode="lin" valueType="num">
                                      <p:cBhvr additive="base">
                                        <p:cTn id="23" dur="500" fill="hold"/>
                                        <p:tgtEl>
                                          <p:spTgt spid="209077"/>
                                        </p:tgtEl>
                                        <p:attrNameLst>
                                          <p:attrName>ppt_x</p:attrName>
                                        </p:attrNameLst>
                                      </p:cBhvr>
                                      <p:tavLst>
                                        <p:tav tm="0">
                                          <p:val>
                                            <p:strVal val="0-#ppt_w/2"/>
                                          </p:val>
                                        </p:tav>
                                        <p:tav tm="100000">
                                          <p:val>
                                            <p:strVal val="#ppt_x"/>
                                          </p:val>
                                        </p:tav>
                                      </p:tavLst>
                                    </p:anim>
                                    <p:anim calcmode="lin" valueType="num">
                                      <p:cBhvr additive="base">
                                        <p:cTn id="24" dur="500" fill="hold"/>
                                        <p:tgtEl>
                                          <p:spTgt spid="209077"/>
                                        </p:tgtEl>
                                        <p:attrNameLst>
                                          <p:attrName>ppt_y</p:attrName>
                                        </p:attrNameLst>
                                      </p:cBhvr>
                                      <p:tavLst>
                                        <p:tav tm="0">
                                          <p:val>
                                            <p:strVal val="#ppt_y"/>
                                          </p:val>
                                        </p:tav>
                                        <p:tav tm="100000">
                                          <p:val>
                                            <p:strVal val="#ppt_y"/>
                                          </p:val>
                                        </p:tav>
                                      </p:tavLst>
                                    </p:anim>
                                  </p:childTnLst>
                                </p:cTn>
                              </p:par>
                            </p:childTnLst>
                          </p:cTn>
                        </p:par>
                        <p:par>
                          <p:cTn id="25" fill="hold" nodeType="afterGroup">
                            <p:stCondLst>
                              <p:cond delay="500"/>
                            </p:stCondLst>
                            <p:childTnLst>
                              <p:par>
                                <p:cTn id="26" presetID="2" presetClass="entr" presetSubtype="4" fill="hold" grpId="0" nodeType="afterEffect">
                                  <p:stCondLst>
                                    <p:cond delay="0"/>
                                  </p:stCondLst>
                                  <p:childTnLst>
                                    <p:set>
                                      <p:cBhvr>
                                        <p:cTn id="27" dur="1" fill="hold">
                                          <p:stCondLst>
                                            <p:cond delay="0"/>
                                          </p:stCondLst>
                                        </p:cTn>
                                        <p:tgtEl>
                                          <p:spTgt spid="209078"/>
                                        </p:tgtEl>
                                        <p:attrNameLst>
                                          <p:attrName>style.visibility</p:attrName>
                                        </p:attrNameLst>
                                      </p:cBhvr>
                                      <p:to>
                                        <p:strVal val="visible"/>
                                      </p:to>
                                    </p:set>
                                    <p:anim calcmode="lin" valueType="num">
                                      <p:cBhvr additive="base">
                                        <p:cTn id="28" dur="500" fill="hold"/>
                                        <p:tgtEl>
                                          <p:spTgt spid="209078"/>
                                        </p:tgtEl>
                                        <p:attrNameLst>
                                          <p:attrName>ppt_x</p:attrName>
                                        </p:attrNameLst>
                                      </p:cBhvr>
                                      <p:tavLst>
                                        <p:tav tm="0">
                                          <p:val>
                                            <p:strVal val="#ppt_x"/>
                                          </p:val>
                                        </p:tav>
                                        <p:tav tm="100000">
                                          <p:val>
                                            <p:strVal val="#ppt_x"/>
                                          </p:val>
                                        </p:tav>
                                      </p:tavLst>
                                    </p:anim>
                                    <p:anim calcmode="lin" valueType="num">
                                      <p:cBhvr additive="base">
                                        <p:cTn id="29" dur="500" fill="hold"/>
                                        <p:tgtEl>
                                          <p:spTgt spid="209078"/>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209075"/>
                                        </p:tgtEl>
                                        <p:attrNameLst>
                                          <p:attrName>style.visibility</p:attrName>
                                        </p:attrNameLst>
                                      </p:cBhvr>
                                      <p:to>
                                        <p:strVal val="visible"/>
                                      </p:to>
                                    </p:set>
                                    <p:anim calcmode="lin" valueType="num">
                                      <p:cBhvr additive="base">
                                        <p:cTn id="34" dur="500" fill="hold"/>
                                        <p:tgtEl>
                                          <p:spTgt spid="209075"/>
                                        </p:tgtEl>
                                        <p:attrNameLst>
                                          <p:attrName>ppt_x</p:attrName>
                                        </p:attrNameLst>
                                      </p:cBhvr>
                                      <p:tavLst>
                                        <p:tav tm="0">
                                          <p:val>
                                            <p:strVal val="0-#ppt_w/2"/>
                                          </p:val>
                                        </p:tav>
                                        <p:tav tm="100000">
                                          <p:val>
                                            <p:strVal val="#ppt_x"/>
                                          </p:val>
                                        </p:tav>
                                      </p:tavLst>
                                    </p:anim>
                                    <p:anim calcmode="lin" valueType="num">
                                      <p:cBhvr additive="base">
                                        <p:cTn id="35" dur="500" fill="hold"/>
                                        <p:tgtEl>
                                          <p:spTgt spid="209075"/>
                                        </p:tgtEl>
                                        <p:attrNameLst>
                                          <p:attrName>ppt_y</p:attrName>
                                        </p:attrNameLst>
                                      </p:cBhvr>
                                      <p:tavLst>
                                        <p:tav tm="0">
                                          <p:val>
                                            <p:strVal val="#ppt_y"/>
                                          </p:val>
                                        </p:tav>
                                        <p:tav tm="100000">
                                          <p:val>
                                            <p:strVal val="#ppt_y"/>
                                          </p:val>
                                        </p:tav>
                                      </p:tavLst>
                                    </p:anim>
                                  </p:childTnLst>
                                </p:cTn>
                              </p:par>
                              <p:par>
                                <p:cTn id="36" presetID="1" presetClass="exit" presetSubtype="0" fill="hold" grpId="1" nodeType="withEffect">
                                  <p:stCondLst>
                                    <p:cond delay="0"/>
                                  </p:stCondLst>
                                  <p:childTnLst>
                                    <p:set>
                                      <p:cBhvr>
                                        <p:cTn id="37" dur="1" fill="hold">
                                          <p:stCondLst>
                                            <p:cond delay="0"/>
                                          </p:stCondLst>
                                        </p:cTn>
                                        <p:tgtEl>
                                          <p:spTgt spid="193703"/>
                                        </p:tgtEl>
                                        <p:attrNameLst>
                                          <p:attrName>style.visibility</p:attrName>
                                        </p:attrNameLst>
                                      </p:cBhvr>
                                      <p:to>
                                        <p:strVal val="hidden"/>
                                      </p:to>
                                    </p:set>
                                  </p:childTnLst>
                                </p:cTn>
                              </p:par>
                              <p:par>
                                <p:cTn id="38" presetID="1" presetClass="exit" presetSubtype="0" fill="hold" grpId="1" nodeType="withEffect">
                                  <p:stCondLst>
                                    <p:cond delay="0"/>
                                  </p:stCondLst>
                                  <p:childTnLst>
                                    <p:set>
                                      <p:cBhvr>
                                        <p:cTn id="39" dur="1" fill="hold">
                                          <p:stCondLst>
                                            <p:cond delay="0"/>
                                          </p:stCondLst>
                                        </p:cTn>
                                        <p:tgtEl>
                                          <p:spTgt spid="209077"/>
                                        </p:tgtEl>
                                        <p:attrNameLst>
                                          <p:attrName>style.visibility</p:attrName>
                                        </p:attrNameLst>
                                      </p:cBhvr>
                                      <p:to>
                                        <p:strVal val="hidden"/>
                                      </p:to>
                                    </p:set>
                                  </p:childTnLst>
                                </p:cTn>
                              </p:par>
                              <p:par>
                                <p:cTn id="40" presetID="1" presetClass="exit" presetSubtype="0" fill="hold" grpId="1" nodeType="withEffect">
                                  <p:stCondLst>
                                    <p:cond delay="0"/>
                                  </p:stCondLst>
                                  <p:childTnLst>
                                    <p:set>
                                      <p:cBhvr>
                                        <p:cTn id="41" dur="1" fill="hold">
                                          <p:stCondLst>
                                            <p:cond delay="0"/>
                                          </p:stCondLst>
                                        </p:cTn>
                                        <p:tgtEl>
                                          <p:spTgt spid="209078"/>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nodeType="clickEffect">
                                  <p:stCondLst>
                                    <p:cond delay="0"/>
                                  </p:stCondLst>
                                  <p:childTnLst>
                                    <p:set>
                                      <p:cBhvr>
                                        <p:cTn id="45" dur="1" fill="hold">
                                          <p:stCondLst>
                                            <p:cond delay="0"/>
                                          </p:stCondLst>
                                        </p:cTn>
                                        <p:tgtEl>
                                          <p:spTgt spid="209067">
                                            <p:txEl>
                                              <p:pRg st="3" end="3"/>
                                            </p:txEl>
                                          </p:spTgt>
                                        </p:tgtEl>
                                        <p:attrNameLst>
                                          <p:attrName>style.visibility</p:attrName>
                                        </p:attrNameLst>
                                      </p:cBhvr>
                                      <p:to>
                                        <p:strVal val="visible"/>
                                      </p:to>
                                    </p:set>
                                    <p:anim calcmode="lin" valueType="num">
                                      <p:cBhvr additive="base">
                                        <p:cTn id="46" dur="500" fill="hold"/>
                                        <p:tgtEl>
                                          <p:spTgt spid="209067">
                                            <p:txEl>
                                              <p:pRg st="3" end="3"/>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209067">
                                            <p:txEl>
                                              <p:pRg st="3" end="3"/>
                                            </p:txEl>
                                          </p:spTgt>
                                        </p:tgtEl>
                                        <p:attrNameLst>
                                          <p:attrName>ppt_y</p:attrName>
                                        </p:attrNameLst>
                                      </p:cBhvr>
                                      <p:tavLst>
                                        <p:tav tm="0">
                                          <p:val>
                                            <p:strVal val="#ppt_y"/>
                                          </p:val>
                                        </p:tav>
                                        <p:tav tm="100000">
                                          <p:val>
                                            <p:strVal val="#ppt_y"/>
                                          </p:val>
                                        </p:tav>
                                      </p:tavLst>
                                    </p:anim>
                                  </p:childTnLst>
                                </p:cTn>
                              </p:par>
                            </p:childTnLst>
                          </p:cTn>
                        </p:par>
                        <p:par>
                          <p:cTn id="48" fill="hold" nodeType="afterGroup">
                            <p:stCondLst>
                              <p:cond delay="500"/>
                            </p:stCondLst>
                            <p:childTnLst>
                              <p:par>
                                <p:cTn id="49" presetID="2" presetClass="entr" presetSubtype="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0-#ppt_w/2"/>
                                          </p:val>
                                        </p:tav>
                                        <p:tav tm="100000">
                                          <p:val>
                                            <p:strVal val="#ppt_x"/>
                                          </p:val>
                                        </p:tav>
                                      </p:tavLst>
                                    </p:anim>
                                    <p:anim calcmode="lin" valueType="num">
                                      <p:cBhvr additive="base">
                                        <p:cTn id="5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09067">
                                            <p:txEl>
                                              <p:pRg st="4" end="4"/>
                                            </p:txEl>
                                          </p:spTgt>
                                        </p:tgtEl>
                                        <p:attrNameLst>
                                          <p:attrName>style.visibility</p:attrName>
                                        </p:attrNameLst>
                                      </p:cBhvr>
                                      <p:to>
                                        <p:strVal val="visible"/>
                                      </p:to>
                                    </p:set>
                                    <p:anim calcmode="lin" valueType="num">
                                      <p:cBhvr additive="base">
                                        <p:cTn id="57" dur="500" fill="hold"/>
                                        <p:tgtEl>
                                          <p:spTgt spid="209067">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09067">
                                            <p:txEl>
                                              <p:pRg st="4" end="4"/>
                                            </p:txEl>
                                          </p:spTgt>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2"/>
                                        </p:tgtEl>
                                        <p:attrNameLst>
                                          <p:attrName>style.visibility</p:attrName>
                                        </p:attrNameLst>
                                      </p:cBhvr>
                                      <p:to>
                                        <p:strVal val="hidden"/>
                                      </p:to>
                                    </p:set>
                                  </p:childTnLst>
                                </p:cTn>
                              </p:par>
                            </p:childTnLst>
                          </p:cTn>
                        </p:par>
                        <p:par>
                          <p:cTn id="61" fill="hold" nodeType="afterGroup">
                            <p:stCondLst>
                              <p:cond delay="500"/>
                            </p:stCondLst>
                            <p:childTnLst>
                              <p:par>
                                <p:cTn id="62" presetID="2" presetClass="entr" presetSubtype="8" fill="hold" nodeType="afterEffect">
                                  <p:stCondLst>
                                    <p:cond delay="0"/>
                                  </p:stCondLst>
                                  <p:childTnLst>
                                    <p:set>
                                      <p:cBhvr>
                                        <p:cTn id="63" dur="1" fill="hold">
                                          <p:stCondLst>
                                            <p:cond delay="0"/>
                                          </p:stCondLst>
                                        </p:cTn>
                                        <p:tgtEl>
                                          <p:spTgt spid="209067">
                                            <p:txEl>
                                              <p:pRg st="5" end="5"/>
                                            </p:txEl>
                                          </p:spTgt>
                                        </p:tgtEl>
                                        <p:attrNameLst>
                                          <p:attrName>style.visibility</p:attrName>
                                        </p:attrNameLst>
                                      </p:cBhvr>
                                      <p:to>
                                        <p:strVal val="visible"/>
                                      </p:to>
                                    </p:set>
                                    <p:anim calcmode="lin" valueType="num">
                                      <p:cBhvr additive="base">
                                        <p:cTn id="64" dur="500" fill="hold"/>
                                        <p:tgtEl>
                                          <p:spTgt spid="209067">
                                            <p:txEl>
                                              <p:pRg st="5" end="5"/>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209067">
                                            <p:txEl>
                                              <p:pRg st="5" end="5"/>
                                            </p:txEl>
                                          </p:spTgt>
                                        </p:tgtEl>
                                        <p:attrNameLst>
                                          <p:attrName>ppt_y</p:attrName>
                                        </p:attrNameLst>
                                      </p:cBhvr>
                                      <p:tavLst>
                                        <p:tav tm="0">
                                          <p:val>
                                            <p:strVal val="#ppt_y"/>
                                          </p:val>
                                        </p:tav>
                                        <p:tav tm="100000">
                                          <p:val>
                                            <p:strVal val="#ppt_y"/>
                                          </p:val>
                                        </p:tav>
                                      </p:tavLst>
                                    </p:anim>
                                  </p:childTnLst>
                                </p:cTn>
                              </p:par>
                            </p:childTnLst>
                          </p:cTn>
                        </p:par>
                        <p:par>
                          <p:cTn id="66" fill="hold" nodeType="afterGroup">
                            <p:stCondLst>
                              <p:cond delay="1000"/>
                            </p:stCondLst>
                            <p:childTnLst>
                              <p:par>
                                <p:cTn id="67" presetID="2" presetClass="entr" presetSubtype="8" fill="hold" grpId="0" nodeType="afterEffect">
                                  <p:stCondLst>
                                    <p:cond delay="0"/>
                                  </p:stCondLst>
                                  <p:childTnLst>
                                    <p:set>
                                      <p:cBhvr>
                                        <p:cTn id="68" dur="1" fill="hold">
                                          <p:stCondLst>
                                            <p:cond delay="0"/>
                                          </p:stCondLst>
                                        </p:cTn>
                                        <p:tgtEl>
                                          <p:spTgt spid="209073"/>
                                        </p:tgtEl>
                                        <p:attrNameLst>
                                          <p:attrName>style.visibility</p:attrName>
                                        </p:attrNameLst>
                                      </p:cBhvr>
                                      <p:to>
                                        <p:strVal val="visible"/>
                                      </p:to>
                                    </p:set>
                                    <p:anim calcmode="lin" valueType="num">
                                      <p:cBhvr additive="base">
                                        <p:cTn id="69" dur="500" fill="hold"/>
                                        <p:tgtEl>
                                          <p:spTgt spid="209073"/>
                                        </p:tgtEl>
                                        <p:attrNameLst>
                                          <p:attrName>ppt_x</p:attrName>
                                        </p:attrNameLst>
                                      </p:cBhvr>
                                      <p:tavLst>
                                        <p:tav tm="0">
                                          <p:val>
                                            <p:strVal val="0-#ppt_w/2"/>
                                          </p:val>
                                        </p:tav>
                                        <p:tav tm="100000">
                                          <p:val>
                                            <p:strVal val="#ppt_x"/>
                                          </p:val>
                                        </p:tav>
                                      </p:tavLst>
                                    </p:anim>
                                    <p:anim calcmode="lin" valueType="num">
                                      <p:cBhvr additive="base">
                                        <p:cTn id="70" dur="500" fill="hold"/>
                                        <p:tgtEl>
                                          <p:spTgt spid="209073"/>
                                        </p:tgtEl>
                                        <p:attrNameLst>
                                          <p:attrName>ppt_y</p:attrName>
                                        </p:attrNameLst>
                                      </p:cBhvr>
                                      <p:tavLst>
                                        <p:tav tm="0">
                                          <p:val>
                                            <p:strVal val="#ppt_y"/>
                                          </p:val>
                                        </p:tav>
                                        <p:tav tm="100000">
                                          <p:val>
                                            <p:strVal val="#ppt_y"/>
                                          </p:val>
                                        </p:tav>
                                      </p:tavLst>
                                    </p:anim>
                                  </p:childTnLst>
                                </p:cTn>
                              </p:par>
                            </p:childTnLst>
                          </p:cTn>
                        </p:par>
                        <p:par>
                          <p:cTn id="71" fill="hold" nodeType="afterGroup">
                            <p:stCondLst>
                              <p:cond delay="1500"/>
                            </p:stCondLst>
                            <p:childTnLst>
                              <p:par>
                                <p:cTn id="72" presetID="2" presetClass="entr" presetSubtype="4" fill="hold" grpId="0" nodeType="afterEffect">
                                  <p:stCondLst>
                                    <p:cond delay="0"/>
                                  </p:stCondLst>
                                  <p:childTnLst>
                                    <p:set>
                                      <p:cBhvr>
                                        <p:cTn id="73" dur="1" fill="hold">
                                          <p:stCondLst>
                                            <p:cond delay="0"/>
                                          </p:stCondLst>
                                        </p:cTn>
                                        <p:tgtEl>
                                          <p:spTgt spid="209074"/>
                                        </p:tgtEl>
                                        <p:attrNameLst>
                                          <p:attrName>style.visibility</p:attrName>
                                        </p:attrNameLst>
                                      </p:cBhvr>
                                      <p:to>
                                        <p:strVal val="visible"/>
                                      </p:to>
                                    </p:set>
                                    <p:anim calcmode="lin" valueType="num">
                                      <p:cBhvr additive="base">
                                        <p:cTn id="74" dur="500" fill="hold"/>
                                        <p:tgtEl>
                                          <p:spTgt spid="209074"/>
                                        </p:tgtEl>
                                        <p:attrNameLst>
                                          <p:attrName>ppt_x</p:attrName>
                                        </p:attrNameLst>
                                      </p:cBhvr>
                                      <p:tavLst>
                                        <p:tav tm="0">
                                          <p:val>
                                            <p:strVal val="#ppt_x"/>
                                          </p:val>
                                        </p:tav>
                                        <p:tav tm="100000">
                                          <p:val>
                                            <p:strVal val="#ppt_x"/>
                                          </p:val>
                                        </p:tav>
                                      </p:tavLst>
                                    </p:anim>
                                    <p:anim calcmode="lin" valueType="num">
                                      <p:cBhvr additive="base">
                                        <p:cTn id="75" dur="500" fill="hold"/>
                                        <p:tgtEl>
                                          <p:spTgt spid="209074"/>
                                        </p:tgtEl>
                                        <p:attrNameLst>
                                          <p:attrName>ppt_y</p:attrName>
                                        </p:attrNameLst>
                                      </p:cBhvr>
                                      <p:tavLst>
                                        <p:tav tm="0">
                                          <p:val>
                                            <p:strVal val="1+#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4" fill="hold" nodeType="clickEffect">
                                  <p:stCondLst>
                                    <p:cond delay="0"/>
                                  </p:stCondLst>
                                  <p:childTnLst>
                                    <p:set>
                                      <p:cBhvr>
                                        <p:cTn id="79" dur="1" fill="hold">
                                          <p:stCondLst>
                                            <p:cond delay="0"/>
                                          </p:stCondLst>
                                        </p:cTn>
                                        <p:tgtEl>
                                          <p:spTgt spid="15440"/>
                                        </p:tgtEl>
                                        <p:attrNameLst>
                                          <p:attrName>style.visibility</p:attrName>
                                        </p:attrNameLst>
                                      </p:cBhvr>
                                      <p:to>
                                        <p:strVal val="visible"/>
                                      </p:to>
                                    </p:set>
                                    <p:anim calcmode="lin" valueType="num">
                                      <p:cBhvr additive="base">
                                        <p:cTn id="80" dur="500" fill="hold"/>
                                        <p:tgtEl>
                                          <p:spTgt spid="15440"/>
                                        </p:tgtEl>
                                        <p:attrNameLst>
                                          <p:attrName>ppt_x</p:attrName>
                                        </p:attrNameLst>
                                      </p:cBhvr>
                                      <p:tavLst>
                                        <p:tav tm="0">
                                          <p:val>
                                            <p:strVal val="#ppt_x"/>
                                          </p:val>
                                        </p:tav>
                                        <p:tav tm="100000">
                                          <p:val>
                                            <p:strVal val="#ppt_x"/>
                                          </p:val>
                                        </p:tav>
                                      </p:tavLst>
                                    </p:anim>
                                    <p:anim calcmode="lin" valueType="num">
                                      <p:cBhvr additive="base">
                                        <p:cTn id="81" dur="500" fill="hold"/>
                                        <p:tgtEl>
                                          <p:spTgt spid="15440"/>
                                        </p:tgtEl>
                                        <p:attrNameLst>
                                          <p:attrName>ppt_y</p:attrName>
                                        </p:attrNameLst>
                                      </p:cBhvr>
                                      <p:tavLst>
                                        <p:tav tm="0">
                                          <p:val>
                                            <p:strVal val="1+#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8" fill="hold" nodeType="clickEffect">
                                  <p:stCondLst>
                                    <p:cond delay="0"/>
                                  </p:stCondLst>
                                  <p:childTnLst>
                                    <p:set>
                                      <p:cBhvr>
                                        <p:cTn id="85" dur="1" fill="hold">
                                          <p:stCondLst>
                                            <p:cond delay="0"/>
                                          </p:stCondLst>
                                        </p:cTn>
                                        <p:tgtEl>
                                          <p:spTgt spid="209067">
                                            <p:txEl>
                                              <p:pRg st="6" end="6"/>
                                            </p:txEl>
                                          </p:spTgt>
                                        </p:tgtEl>
                                        <p:attrNameLst>
                                          <p:attrName>style.visibility</p:attrName>
                                        </p:attrNameLst>
                                      </p:cBhvr>
                                      <p:to>
                                        <p:strVal val="visible"/>
                                      </p:to>
                                    </p:set>
                                    <p:anim calcmode="lin" valueType="num">
                                      <p:cBhvr additive="base">
                                        <p:cTn id="86" dur="500" fill="hold"/>
                                        <p:tgtEl>
                                          <p:spTgt spid="209067">
                                            <p:txEl>
                                              <p:pRg st="6" end="6"/>
                                            </p:txEl>
                                          </p:spTgt>
                                        </p:tgtEl>
                                        <p:attrNameLst>
                                          <p:attrName>ppt_x</p:attrName>
                                        </p:attrNameLst>
                                      </p:cBhvr>
                                      <p:tavLst>
                                        <p:tav tm="0">
                                          <p:val>
                                            <p:strVal val="0-#ppt_w/2"/>
                                          </p:val>
                                        </p:tav>
                                        <p:tav tm="100000">
                                          <p:val>
                                            <p:strVal val="#ppt_x"/>
                                          </p:val>
                                        </p:tav>
                                      </p:tavLst>
                                    </p:anim>
                                    <p:anim calcmode="lin" valueType="num">
                                      <p:cBhvr additive="base">
                                        <p:cTn id="87" dur="500" fill="hold"/>
                                        <p:tgtEl>
                                          <p:spTgt spid="20906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 presetClass="entr" presetSubtype="4" fill="hold" grpId="0" nodeType="clickEffect">
                                  <p:stCondLst>
                                    <p:cond delay="0"/>
                                  </p:stCondLst>
                                  <p:childTnLst>
                                    <p:set>
                                      <p:cBhvr>
                                        <p:cTn id="91" dur="1" fill="hold">
                                          <p:stCondLst>
                                            <p:cond delay="0"/>
                                          </p:stCondLst>
                                        </p:cTn>
                                        <p:tgtEl>
                                          <p:spTgt spid="193706"/>
                                        </p:tgtEl>
                                        <p:attrNameLst>
                                          <p:attrName>style.visibility</p:attrName>
                                        </p:attrNameLst>
                                      </p:cBhvr>
                                      <p:to>
                                        <p:strVal val="visible"/>
                                      </p:to>
                                    </p:set>
                                    <p:anim calcmode="lin" valueType="num">
                                      <p:cBhvr additive="base">
                                        <p:cTn id="92" dur="500" fill="hold"/>
                                        <p:tgtEl>
                                          <p:spTgt spid="193706"/>
                                        </p:tgtEl>
                                        <p:attrNameLst>
                                          <p:attrName>ppt_x</p:attrName>
                                        </p:attrNameLst>
                                      </p:cBhvr>
                                      <p:tavLst>
                                        <p:tav tm="0">
                                          <p:val>
                                            <p:strVal val="#ppt_x"/>
                                          </p:val>
                                        </p:tav>
                                        <p:tav tm="100000">
                                          <p:val>
                                            <p:strVal val="#ppt_x"/>
                                          </p:val>
                                        </p:tav>
                                      </p:tavLst>
                                    </p:anim>
                                    <p:anim calcmode="lin" valueType="num">
                                      <p:cBhvr additive="base">
                                        <p:cTn id="93" dur="500" fill="hold"/>
                                        <p:tgtEl>
                                          <p:spTgt spid="1937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22" grpId="0"/>
      <p:bldP spid="209073" grpId="0" animBg="1"/>
      <p:bldP spid="209074" grpId="0" animBg="1"/>
      <p:bldP spid="209075" grpId="0" animBg="1"/>
      <p:bldP spid="209077" grpId="0" animBg="1"/>
      <p:bldP spid="209077" grpId="1" animBg="1"/>
      <p:bldP spid="209078" grpId="0" animBg="1"/>
      <p:bldP spid="209078" grpId="1" animBg="1"/>
      <p:bldP spid="193703" grpId="0" animBg="1"/>
      <p:bldP spid="193703" grpId="1" animBg="1"/>
      <p:bldP spid="2" grpId="0" animBg="1"/>
      <p:bldP spid="2" grpId="1" animBg="1"/>
      <p:bldP spid="19370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38" name="Rectangle 26">
            <a:extLst>
              <a:ext uri="{FF2B5EF4-FFF2-40B4-BE49-F238E27FC236}">
                <a16:creationId xmlns:a16="http://schemas.microsoft.com/office/drawing/2014/main" id="{8289FD3B-85B1-4148-B50E-95C8A985EB6F}"/>
              </a:ext>
            </a:extLst>
          </p:cNvPr>
          <p:cNvSpPr>
            <a:spLocks noChangeArrowheads="1"/>
          </p:cNvSpPr>
          <p:nvPr/>
        </p:nvSpPr>
        <p:spPr bwMode="auto">
          <a:xfrm>
            <a:off x="3227366" y="5953780"/>
            <a:ext cx="34804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39" name="Rectangle 38">
            <a:extLst>
              <a:ext uri="{FF2B5EF4-FFF2-40B4-BE49-F238E27FC236}">
                <a16:creationId xmlns:a16="http://schemas.microsoft.com/office/drawing/2014/main" id="{294FB036-2661-42F4-88C2-24246BDB4158}"/>
              </a:ext>
            </a:extLst>
          </p:cNvPr>
          <p:cNvSpPr>
            <a:spLocks noChangeArrowheads="1"/>
          </p:cNvSpPr>
          <p:nvPr/>
        </p:nvSpPr>
        <p:spPr bwMode="auto">
          <a:xfrm>
            <a:off x="6587345" y="5937905"/>
            <a:ext cx="10326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[-2,2]</a:t>
            </a:r>
            <a:endParaRPr lang="en-CA" altLang="en-US" dirty="0"/>
          </a:p>
        </p:txBody>
      </p:sp>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1" name="Line 63">
            <a:extLst>
              <a:ext uri="{FF2B5EF4-FFF2-40B4-BE49-F238E27FC236}">
                <a16:creationId xmlns:a16="http://schemas.microsoft.com/office/drawing/2014/main" id="{1D170F54-9B14-4601-9EC2-864B6DA18429}"/>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0" name="Line 63">
            <a:extLst>
              <a:ext uri="{FF2B5EF4-FFF2-40B4-BE49-F238E27FC236}">
                <a16:creationId xmlns:a16="http://schemas.microsoft.com/office/drawing/2014/main" id="{4907E5E9-5C86-4430-940B-1022DD70D7E5}"/>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1" name="Rectangle 56">
            <a:extLst>
              <a:ext uri="{FF2B5EF4-FFF2-40B4-BE49-F238E27FC236}">
                <a16:creationId xmlns:a16="http://schemas.microsoft.com/office/drawing/2014/main" id="{B7460AA7-D264-45DE-AE6A-80FA63EABC6E}"/>
              </a:ext>
            </a:extLst>
          </p:cNvPr>
          <p:cNvSpPr>
            <a:spLocks noChangeArrowheads="1"/>
          </p:cNvSpPr>
          <p:nvPr/>
        </p:nvSpPr>
        <p:spPr bwMode="auto">
          <a:xfrm>
            <a:off x="2368540" y="5953780"/>
            <a:ext cx="9749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v-u =</a:t>
            </a:r>
          </a:p>
        </p:txBody>
      </p:sp>
      <p:grpSp>
        <p:nvGrpSpPr>
          <p:cNvPr id="2" name="Group 1">
            <a:extLst>
              <a:ext uri="{FF2B5EF4-FFF2-40B4-BE49-F238E27FC236}">
                <a16:creationId xmlns:a16="http://schemas.microsoft.com/office/drawing/2014/main" id="{F81B1CC0-4975-43CB-9194-DCAAC3E6E267}"/>
              </a:ext>
            </a:extLst>
          </p:cNvPr>
          <p:cNvGrpSpPr/>
          <p:nvPr/>
        </p:nvGrpSpPr>
        <p:grpSpPr>
          <a:xfrm>
            <a:off x="2984500" y="4279900"/>
            <a:ext cx="761999" cy="762003"/>
            <a:chOff x="2984500" y="4279900"/>
            <a:chExt cx="761999" cy="762003"/>
          </a:xfrm>
        </p:grpSpPr>
        <p:sp>
          <p:nvSpPr>
            <p:cNvPr id="49" name="Line 5">
              <a:extLst>
                <a:ext uri="{FF2B5EF4-FFF2-40B4-BE49-F238E27FC236}">
                  <a16:creationId xmlns:a16="http://schemas.microsoft.com/office/drawing/2014/main" id="{E03FEDAD-C804-413B-BA03-E042F9EEB021}"/>
                </a:ext>
              </a:extLst>
            </p:cNvPr>
            <p:cNvSpPr>
              <a:spLocks noChangeShapeType="1"/>
            </p:cNvSpPr>
            <p:nvPr/>
          </p:nvSpPr>
          <p:spPr bwMode="auto">
            <a:xfrm rot="16200000" flipV="1">
              <a:off x="3555999" y="481965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2" name="Line 5">
              <a:extLst>
                <a:ext uri="{FF2B5EF4-FFF2-40B4-BE49-F238E27FC236}">
                  <a16:creationId xmlns:a16="http://schemas.microsoft.com/office/drawing/2014/main" id="{12CC159A-ED4D-4F98-85E3-DBE9DB115FA5}"/>
                </a:ext>
              </a:extLst>
            </p:cNvPr>
            <p:cNvSpPr>
              <a:spLocks noChangeShapeType="1"/>
            </p:cNvSpPr>
            <p:nvPr/>
          </p:nvSpPr>
          <p:spPr bwMode="auto">
            <a:xfrm rot="16200000" flipV="1">
              <a:off x="3175001" y="482599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75C501AE-EA9E-4495-8D71-1C61564C3E55}"/>
                </a:ext>
              </a:extLst>
            </p:cNvPr>
            <p:cNvSpPr>
              <a:spLocks noChangeShapeType="1"/>
            </p:cNvSpPr>
            <p:nvPr/>
          </p:nvSpPr>
          <p:spPr bwMode="auto">
            <a:xfrm flipH="1" flipV="1">
              <a:off x="2997200" y="4660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4" name="Line 5">
              <a:extLst>
                <a:ext uri="{FF2B5EF4-FFF2-40B4-BE49-F238E27FC236}">
                  <a16:creationId xmlns:a16="http://schemas.microsoft.com/office/drawing/2014/main" id="{A792F50A-86E0-4E3D-A4F2-97DC4958D7F0}"/>
                </a:ext>
              </a:extLst>
            </p:cNvPr>
            <p:cNvSpPr>
              <a:spLocks noChangeShapeType="1"/>
            </p:cNvSpPr>
            <p:nvPr/>
          </p:nvSpPr>
          <p:spPr bwMode="auto">
            <a:xfrm flipH="1" flipV="1">
              <a:off x="2997200" y="4279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55" name="Line 63">
            <a:extLst>
              <a:ext uri="{FF2B5EF4-FFF2-40B4-BE49-F238E27FC236}">
                <a16:creationId xmlns:a16="http://schemas.microsoft.com/office/drawing/2014/main" id="{61130692-B5F7-4CA6-B657-C22B7AB765C6}"/>
              </a:ext>
            </a:extLst>
          </p:cNvPr>
          <p:cNvSpPr>
            <a:spLocks noChangeShapeType="1"/>
          </p:cNvSpPr>
          <p:nvPr/>
        </p:nvSpPr>
        <p:spPr bwMode="auto">
          <a:xfrm>
            <a:off x="3009893" y="4273556"/>
            <a:ext cx="736589" cy="761997"/>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 name="Line 63">
            <a:extLst>
              <a:ext uri="{FF2B5EF4-FFF2-40B4-BE49-F238E27FC236}">
                <a16:creationId xmlns:a16="http://schemas.microsoft.com/office/drawing/2014/main" id="{4833B4CC-2250-4E21-8125-2379DDE4CD4F}"/>
              </a:ext>
            </a:extLst>
          </p:cNvPr>
          <p:cNvSpPr>
            <a:spLocks noChangeShapeType="1"/>
          </p:cNvSpPr>
          <p:nvPr/>
        </p:nvSpPr>
        <p:spPr bwMode="auto">
          <a:xfrm flipV="1">
            <a:off x="1841500" y="5054600"/>
            <a:ext cx="1855692" cy="755641"/>
          </a:xfrm>
          <a:prstGeom prst="line">
            <a:avLst/>
          </a:prstGeom>
          <a:noFill/>
          <a:ln w="38100">
            <a:solidFill>
              <a:srgbClr val="CC99FF"/>
            </a:solidFill>
            <a:round/>
            <a:headEnd type="triangle"/>
            <a:tailEnd type="non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grpSp>
        <p:nvGrpSpPr>
          <p:cNvPr id="58" name="Group 30">
            <a:extLst>
              <a:ext uri="{FF2B5EF4-FFF2-40B4-BE49-F238E27FC236}">
                <a16:creationId xmlns:a16="http://schemas.microsoft.com/office/drawing/2014/main" id="{16D5B166-4096-477D-8235-8375680CCFCD}"/>
              </a:ext>
            </a:extLst>
          </p:cNvPr>
          <p:cNvGrpSpPr>
            <a:grpSpLocks/>
          </p:cNvGrpSpPr>
          <p:nvPr/>
        </p:nvGrpSpPr>
        <p:grpSpPr bwMode="auto">
          <a:xfrm>
            <a:off x="1066800" y="3200400"/>
            <a:ext cx="2635250" cy="762005"/>
            <a:chOff x="1066800" y="3200400"/>
            <a:chExt cx="2635251" cy="762006"/>
          </a:xfrm>
        </p:grpSpPr>
        <p:sp>
          <p:nvSpPr>
            <p:cNvPr id="59" name="Line 5">
              <a:extLst>
                <a:ext uri="{FF2B5EF4-FFF2-40B4-BE49-F238E27FC236}">
                  <a16:creationId xmlns:a16="http://schemas.microsoft.com/office/drawing/2014/main" id="{0BB666C1-CDFB-47DF-921A-49445CE47D55}"/>
                </a:ext>
              </a:extLst>
            </p:cNvPr>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626EF557-A677-4EEF-BC2A-5A618374C438}"/>
                </a:ext>
              </a:extLst>
            </p:cNvPr>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1" name="Rectangle 29">
              <a:extLst>
                <a:ext uri="{FF2B5EF4-FFF2-40B4-BE49-F238E27FC236}">
                  <a16:creationId xmlns:a16="http://schemas.microsoft.com/office/drawing/2014/main" id="{30DFCF0E-F533-430D-974A-9714692A2BEC}"/>
                </a:ext>
              </a:extLst>
            </p:cNvPr>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sp>
        <p:nvSpPr>
          <p:cNvPr id="66" name="Rectangle 26">
            <a:extLst>
              <a:ext uri="{FF2B5EF4-FFF2-40B4-BE49-F238E27FC236}">
                <a16:creationId xmlns:a16="http://schemas.microsoft.com/office/drawing/2014/main" id="{E3B7A679-CC3A-4CDC-9957-3188AD5D030B}"/>
              </a:ext>
            </a:extLst>
          </p:cNvPr>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67" name="Rectangle 66">
            <a:extLst>
              <a:ext uri="{FF2B5EF4-FFF2-40B4-BE49-F238E27FC236}">
                <a16:creationId xmlns:a16="http://schemas.microsoft.com/office/drawing/2014/main" id="{259A9CA5-358A-4D3E-9219-1D31E728C593}"/>
              </a:ext>
            </a:extLst>
          </p:cNvPr>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sp>
        <p:nvSpPr>
          <p:cNvPr id="68" name="Rectangle 26">
            <a:extLst>
              <a:ext uri="{FF2B5EF4-FFF2-40B4-BE49-F238E27FC236}">
                <a16:creationId xmlns:a16="http://schemas.microsoft.com/office/drawing/2014/main" id="{E622013B-55ED-48BD-8D6C-A6504A4D72BB}"/>
              </a:ext>
            </a:extLst>
          </p:cNvPr>
          <p:cNvSpPr>
            <a:spLocks noChangeArrowheads="1"/>
          </p:cNvSpPr>
          <p:nvPr/>
        </p:nvSpPr>
        <p:spPr bwMode="auto">
          <a:xfrm>
            <a:off x="4440729" y="511558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69" name="Rectangle 68">
            <a:extLst>
              <a:ext uri="{FF2B5EF4-FFF2-40B4-BE49-F238E27FC236}">
                <a16:creationId xmlns:a16="http://schemas.microsoft.com/office/drawing/2014/main" id="{837DFDB0-19EF-459D-B669-3944501FAE11}"/>
              </a:ext>
            </a:extLst>
          </p:cNvPr>
          <p:cNvSpPr>
            <a:spLocks noChangeArrowheads="1"/>
          </p:cNvSpPr>
          <p:nvPr/>
        </p:nvSpPr>
        <p:spPr bwMode="auto">
          <a:xfrm>
            <a:off x="6598420" y="5099705"/>
            <a:ext cx="912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[5,2]</a:t>
            </a:r>
            <a:endParaRPr lang="en-CA" altLang="en-US" dirty="0"/>
          </a:p>
        </p:txBody>
      </p:sp>
      <p:sp>
        <p:nvSpPr>
          <p:cNvPr id="72" name="Rectangle 56">
            <a:extLst>
              <a:ext uri="{FF2B5EF4-FFF2-40B4-BE49-F238E27FC236}">
                <a16:creationId xmlns:a16="http://schemas.microsoft.com/office/drawing/2014/main" id="{BC6A6BDB-D48F-44DD-B4BB-381321DB05C8}"/>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
        <p:nvSpPr>
          <p:cNvPr id="73" name="Rectangle 72">
            <a:extLst>
              <a:ext uri="{FF2B5EF4-FFF2-40B4-BE49-F238E27FC236}">
                <a16:creationId xmlns:a16="http://schemas.microsoft.com/office/drawing/2014/main" id="{85AB8693-5EE5-435D-A291-C6B6FC39E953}"/>
              </a:ext>
            </a:extLst>
          </p:cNvPr>
          <p:cNvSpPr>
            <a:spLocks noChangeArrowheads="1"/>
          </p:cNvSpPr>
          <p:nvPr/>
        </p:nvSpPr>
        <p:spPr bwMode="auto">
          <a:xfrm>
            <a:off x="3953568" y="5153680"/>
            <a:ext cx="6960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 =</a:t>
            </a:r>
          </a:p>
        </p:txBody>
      </p:sp>
    </p:spTree>
    <p:extLst>
      <p:ext uri="{BB962C8B-B14F-4D97-AF65-F5344CB8AC3E}">
        <p14:creationId xmlns:p14="http://schemas.microsoft.com/office/powerpoint/2010/main" val="150655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par>
                                <p:cTn id="15" presetID="1" presetClass="exit"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anim calcmode="lin" valueType="num">
                                      <p:cBhvr additive="base">
                                        <p:cTn id="21" dur="500" fill="hold"/>
                                        <p:tgtEl>
                                          <p:spTgt spid="55"/>
                                        </p:tgtEl>
                                        <p:attrNameLst>
                                          <p:attrName>ppt_x</p:attrName>
                                        </p:attrNameLst>
                                      </p:cBhvr>
                                      <p:tavLst>
                                        <p:tav tm="0">
                                          <p:val>
                                            <p:strVal val="#ppt_x"/>
                                          </p:val>
                                        </p:tav>
                                        <p:tav tm="100000">
                                          <p:val>
                                            <p:strVal val="#ppt_x"/>
                                          </p:val>
                                        </p:tav>
                                      </p:tavLst>
                                    </p:anim>
                                    <p:anim calcmode="lin" valueType="num">
                                      <p:cBhvr additive="base">
                                        <p:cTn id="22"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ppt_x"/>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ppt_x"/>
                                          </p:val>
                                        </p:tav>
                                        <p:tav tm="100000">
                                          <p:val>
                                            <p:strVal val="#ppt_x"/>
                                          </p:val>
                                        </p:tav>
                                      </p:tavLst>
                                    </p:anim>
                                    <p:anim calcmode="lin" valueType="num">
                                      <p:cBhvr additive="base">
                                        <p:cTn id="3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50" grpId="0" animBg="1"/>
      <p:bldP spid="51" grpId="0"/>
      <p:bldP spid="55" grpId="0" animBg="1"/>
      <p:bldP spid="56"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1" name="Line 63">
            <a:extLst>
              <a:ext uri="{FF2B5EF4-FFF2-40B4-BE49-F238E27FC236}">
                <a16:creationId xmlns:a16="http://schemas.microsoft.com/office/drawing/2014/main" id="{1D170F54-9B14-4601-9EC2-864B6DA18429}"/>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non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0" name="Line 63">
            <a:extLst>
              <a:ext uri="{FF2B5EF4-FFF2-40B4-BE49-F238E27FC236}">
                <a16:creationId xmlns:a16="http://schemas.microsoft.com/office/drawing/2014/main" id="{4907E5E9-5C86-4430-940B-1022DD70D7E5}"/>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non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5" name="Line 63">
            <a:extLst>
              <a:ext uri="{FF2B5EF4-FFF2-40B4-BE49-F238E27FC236}">
                <a16:creationId xmlns:a16="http://schemas.microsoft.com/office/drawing/2014/main" id="{61130692-B5F7-4CA6-B657-C22B7AB765C6}"/>
              </a:ext>
            </a:extLst>
          </p:cNvPr>
          <p:cNvSpPr>
            <a:spLocks noChangeShapeType="1"/>
          </p:cNvSpPr>
          <p:nvPr/>
        </p:nvSpPr>
        <p:spPr bwMode="auto">
          <a:xfrm>
            <a:off x="3009893" y="4273556"/>
            <a:ext cx="736589" cy="761997"/>
          </a:xfrm>
          <a:prstGeom prst="line">
            <a:avLst/>
          </a:prstGeom>
          <a:noFill/>
          <a:ln w="38100">
            <a:solidFill>
              <a:srgbClr val="CC99FF"/>
            </a:solidFill>
            <a:round/>
            <a:headEnd/>
            <a:tailEnd type="non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62" name="Text Box 215">
                <a:extLst>
                  <a:ext uri="{FF2B5EF4-FFF2-40B4-BE49-F238E27FC236}">
                    <a16:creationId xmlns:a16="http://schemas.microsoft.com/office/drawing/2014/main" id="{A8AB231B-8294-4227-88D6-1320814E48FC}"/>
                  </a:ext>
                </a:extLst>
              </p:cNvPr>
              <p:cNvSpPr txBox="1">
                <a:spLocks noChangeArrowheads="1"/>
              </p:cNvSpPr>
              <p:nvPr/>
            </p:nvSpPr>
            <p:spPr bwMode="auto">
              <a:xfrm>
                <a:off x="147967" y="808911"/>
                <a:ext cx="944233"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 </a:t>
                </a:r>
                <a14:m>
                  <m:oMath xmlns:m="http://schemas.openxmlformats.org/officeDocument/2006/math">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𝑤</m:t>
                        </m:r>
                        <m:r>
                          <a:rPr lang="en-US" altLang="en-US" b="0" i="1" smtClean="0">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oMath>
                </a14:m>
                <a:endParaRPr lang="en-US" altLang="en-US" b="0" i="1" dirty="0">
                  <a:solidFill>
                    <a:schemeClr val="accent1"/>
                  </a:solidFill>
                  <a:latin typeface="Cambria Math" panose="02040503050406030204" pitchFamily="18" charset="0"/>
                  <a:sym typeface="Symbol" pitchFamily="18" charset="2"/>
                </a:endParaRPr>
              </a:p>
            </p:txBody>
          </p:sp>
        </mc:Choice>
        <mc:Fallback xmlns="">
          <p:sp>
            <p:nvSpPr>
              <p:cNvPr id="62" name="Text Box 215">
                <a:extLst>
                  <a:ext uri="{FF2B5EF4-FFF2-40B4-BE49-F238E27FC236}">
                    <a16:creationId xmlns:a16="http://schemas.microsoft.com/office/drawing/2014/main" id="{A8AB231B-8294-4227-88D6-1320814E48FC}"/>
                  </a:ext>
                </a:extLst>
              </p:cNvPr>
              <p:cNvSpPr txBox="1">
                <a:spLocks noRot="1" noChangeAspect="1" noMove="1" noResize="1" noEditPoints="1" noAdjustHandles="1" noChangeArrowheads="1" noChangeShapeType="1" noTextEdit="1"/>
              </p:cNvSpPr>
              <p:nvPr/>
            </p:nvSpPr>
            <p:spPr bwMode="auto">
              <a:xfrm>
                <a:off x="147967" y="808911"/>
                <a:ext cx="944233"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4" name="Text Box 215">
                <a:extLst>
                  <a:ext uri="{FF2B5EF4-FFF2-40B4-BE49-F238E27FC236}">
                    <a16:creationId xmlns:a16="http://schemas.microsoft.com/office/drawing/2014/main" id="{36194A28-2026-41BF-B04C-889F8574CA46}"/>
                  </a:ext>
                </a:extLst>
              </p:cNvPr>
              <p:cNvSpPr txBox="1">
                <a:spLocks noChangeArrowheads="1"/>
              </p:cNvSpPr>
              <p:nvPr/>
            </p:nvSpPr>
            <p:spPr bwMode="auto">
              <a:xfrm>
                <a:off x="4647077" y="808911"/>
                <a:ext cx="453348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 </a:t>
                </a:r>
                <a14:m>
                  <m:oMath xmlns:m="http://schemas.openxmlformats.org/officeDocument/2006/math">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r>
                      <a:rPr lang="en-US" altLang="en-US" b="0" i="1" smtClean="0">
                        <a:solidFill>
                          <a:schemeClr val="accent1"/>
                        </a:solidFill>
                        <a:latin typeface="Cambria Math" panose="02040503050406030204" pitchFamily="18" charset="0"/>
                        <a:sym typeface="Symbol" pitchFamily="18" charset="2"/>
                      </a:rPr>
                      <m:t>+</m:t>
                    </m:r>
                    <m:sSup>
                      <m:sSupPr>
                        <m:ctrlPr>
                          <a:rPr lang="en-US" altLang="en-US" i="1">
                            <a:solidFill>
                              <a:schemeClr val="accent1"/>
                            </a:solidFill>
                            <a:latin typeface="Cambria Math" panose="02040503050406030204" pitchFamily="18" charset="0"/>
                            <a:sym typeface="Symbol" pitchFamily="18" charset="2"/>
                          </a:rPr>
                        </m:ctrlPr>
                      </m:sSupPr>
                      <m:e>
                        <m:r>
                          <a:rPr lang="en-US" altLang="en-US" i="1">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e>
                      <m:sup>
                        <m:r>
                          <a:rPr lang="en-US" altLang="en-US" i="1">
                            <a:solidFill>
                              <a:schemeClr val="accent1"/>
                            </a:solidFill>
                            <a:latin typeface="Cambria Math" panose="02040503050406030204" pitchFamily="18" charset="0"/>
                            <a:sym typeface="Symbol" pitchFamily="18" charset="2"/>
                          </a:rPr>
                          <m:t>2</m:t>
                        </m:r>
                      </m:sup>
                    </m:sSup>
                    <m:r>
                      <a:rPr lang="en-US" altLang="en-US" b="0" i="1" smtClean="0">
                        <a:solidFill>
                          <a:schemeClr val="accent1"/>
                        </a:solidFill>
                        <a:latin typeface="Cambria Math" panose="02040503050406030204" pitchFamily="18" charset="0"/>
                        <a:sym typeface="Symbol" pitchFamily="18" charset="2"/>
                      </a:rPr>
                      <m:t> −2</m:t>
                    </m:r>
                    <m:d>
                      <m:dPr>
                        <m:begChr m:val="|"/>
                        <m:endChr m:val="|"/>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sym typeface="Symbol" pitchFamily="18" charset="2"/>
                          </a:rPr>
                          <m:t>𝑢</m:t>
                        </m:r>
                      </m:e>
                    </m:d>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𝑐𝑜𝑠</m:t>
                    </m:r>
                    <m:d>
                      <m:dPr>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i="1" dirty="0">
                  <a:solidFill>
                    <a:schemeClr val="accent1"/>
                  </a:solidFill>
                  <a:latin typeface="Cambria Math" panose="02040503050406030204" pitchFamily="18" charset="0"/>
                  <a:sym typeface="Symbol" pitchFamily="18" charset="2"/>
                </a:endParaRPr>
              </a:p>
            </p:txBody>
          </p:sp>
        </mc:Choice>
        <mc:Fallback xmlns="">
          <p:sp>
            <p:nvSpPr>
              <p:cNvPr id="64" name="Text Box 215">
                <a:extLst>
                  <a:ext uri="{FF2B5EF4-FFF2-40B4-BE49-F238E27FC236}">
                    <a16:creationId xmlns:a16="http://schemas.microsoft.com/office/drawing/2014/main" id="{36194A28-2026-41BF-B04C-889F8574CA46}"/>
                  </a:ext>
                </a:extLst>
              </p:cNvPr>
              <p:cNvSpPr txBox="1">
                <a:spLocks noRot="1" noChangeAspect="1" noMove="1" noResize="1" noEditPoints="1" noAdjustHandles="1" noChangeArrowheads="1" noChangeShapeType="1" noTextEdit="1"/>
              </p:cNvSpPr>
              <p:nvPr/>
            </p:nvSpPr>
            <p:spPr bwMode="auto">
              <a:xfrm>
                <a:off x="4647077" y="808911"/>
                <a:ext cx="4533485" cy="523220"/>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65" name="Text Box 215">
            <a:extLst>
              <a:ext uri="{FF2B5EF4-FFF2-40B4-BE49-F238E27FC236}">
                <a16:creationId xmlns:a16="http://schemas.microsoft.com/office/drawing/2014/main" id="{EFC0FDCE-5E5F-400E-8688-BC6420339FC4}"/>
              </a:ext>
            </a:extLst>
          </p:cNvPr>
          <p:cNvSpPr txBox="1">
            <a:spLocks noChangeArrowheads="1"/>
          </p:cNvSpPr>
          <p:nvPr/>
        </p:nvSpPr>
        <p:spPr bwMode="auto">
          <a:xfrm>
            <a:off x="3361067" y="685800"/>
            <a:ext cx="4443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3600" dirty="0">
                <a:solidFill>
                  <a:schemeClr val="accent1"/>
                </a:solidFill>
                <a:sym typeface="Symbol" pitchFamily="18" charset="2"/>
              </a:rPr>
              <a:t>=</a:t>
            </a:r>
            <a:endParaRPr lang="en-US" altLang="en-US" sz="3600" b="0" i="1" dirty="0">
              <a:solidFill>
                <a:schemeClr val="accent1"/>
              </a:solidFill>
              <a:latin typeface="Cambria Math" panose="02040503050406030204" pitchFamily="18" charset="0"/>
              <a:sym typeface="Symbol" pitchFamily="18" charset="2"/>
            </a:endParaRPr>
          </a:p>
        </p:txBody>
      </p:sp>
      <p:sp>
        <p:nvSpPr>
          <p:cNvPr id="30" name="Rectangle 56">
            <a:extLst>
              <a:ext uri="{FF2B5EF4-FFF2-40B4-BE49-F238E27FC236}">
                <a16:creationId xmlns:a16="http://schemas.microsoft.com/office/drawing/2014/main" id="{988BBB25-1411-42B1-8E99-83916A9BAFD1}"/>
              </a:ext>
            </a:extLst>
          </p:cNvPr>
          <p:cNvSpPr>
            <a:spLocks noChangeArrowheads="1"/>
          </p:cNvSpPr>
          <p:nvPr/>
        </p:nvSpPr>
        <p:spPr bwMode="auto">
          <a:xfrm>
            <a:off x="3314541" y="4239280"/>
            <a:ext cx="4235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w</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Tree>
    <p:extLst>
      <p:ext uri="{BB962C8B-B14F-4D97-AF65-F5344CB8AC3E}">
        <p14:creationId xmlns:p14="http://schemas.microsoft.com/office/powerpoint/2010/main" val="3597454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2"/>
                                        </p:tgtEl>
                                        <p:attrNameLst>
                                          <p:attrName>style.visibility</p:attrName>
                                        </p:attrNameLst>
                                      </p:cBhvr>
                                      <p:to>
                                        <p:strVal val="visible"/>
                                      </p:to>
                                    </p:set>
                                    <p:anim calcmode="lin" valueType="num">
                                      <p:cBhvr additive="base">
                                        <p:cTn id="15" dur="500" fill="hold"/>
                                        <p:tgtEl>
                                          <p:spTgt spid="62"/>
                                        </p:tgtEl>
                                        <p:attrNameLst>
                                          <p:attrName>ppt_x</p:attrName>
                                        </p:attrNameLst>
                                      </p:cBhvr>
                                      <p:tavLst>
                                        <p:tav tm="0">
                                          <p:val>
                                            <p:strVal val="0-#ppt_w/2"/>
                                          </p:val>
                                        </p:tav>
                                        <p:tav tm="100000">
                                          <p:val>
                                            <p:strVal val="#ppt_x"/>
                                          </p:val>
                                        </p:tav>
                                      </p:tavLst>
                                    </p:anim>
                                    <p:anim calcmode="lin" valueType="num">
                                      <p:cBhvr additive="base">
                                        <p:cTn id="16" dur="500" fill="hold"/>
                                        <p:tgtEl>
                                          <p:spTgt spid="6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0-#ppt_w/2"/>
                                          </p:val>
                                        </p:tav>
                                        <p:tav tm="100000">
                                          <p:val>
                                            <p:strVal val="#ppt_x"/>
                                          </p:val>
                                        </p:tav>
                                      </p:tavLst>
                                    </p:anim>
                                    <p:anim calcmode="lin" valueType="num">
                                      <p:cBhvr additive="base">
                                        <p:cTn id="20"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500" fill="hold"/>
                                        <p:tgtEl>
                                          <p:spTgt spid="64"/>
                                        </p:tgtEl>
                                        <p:attrNameLst>
                                          <p:attrName>ppt_x</p:attrName>
                                        </p:attrNameLst>
                                      </p:cBhvr>
                                      <p:tavLst>
                                        <p:tav tm="0">
                                          <p:val>
                                            <p:strVal val="0-#ppt_w/2"/>
                                          </p:val>
                                        </p:tav>
                                        <p:tav tm="100000">
                                          <p:val>
                                            <p:strVal val="#ppt_x"/>
                                          </p:val>
                                        </p:tav>
                                      </p:tavLst>
                                    </p:anim>
                                    <p:anim calcmode="lin" valueType="num">
                                      <p:cBhvr additive="base">
                                        <p:cTn id="26" dur="5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4" grpId="0"/>
      <p:bldP spid="65" grpId="0"/>
      <p:bldP spid="30" grpId="0"/>
      <p:bldP spid="31"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62" name="Text Box 215">
                <a:extLst>
                  <a:ext uri="{FF2B5EF4-FFF2-40B4-BE49-F238E27FC236}">
                    <a16:creationId xmlns:a16="http://schemas.microsoft.com/office/drawing/2014/main" id="{A8AB231B-8294-4227-88D6-1320814E48FC}"/>
                  </a:ext>
                </a:extLst>
              </p:cNvPr>
              <p:cNvSpPr txBox="1">
                <a:spLocks noChangeArrowheads="1"/>
              </p:cNvSpPr>
              <p:nvPr/>
            </p:nvSpPr>
            <p:spPr bwMode="auto">
              <a:xfrm>
                <a:off x="147967" y="808911"/>
                <a:ext cx="944233"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 </a:t>
                </a:r>
                <a14:m>
                  <m:oMath xmlns:m="http://schemas.openxmlformats.org/officeDocument/2006/math">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𝑤</m:t>
                        </m:r>
                        <m:r>
                          <a:rPr lang="en-US" altLang="en-US" b="0" i="1" smtClean="0">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oMath>
                </a14:m>
                <a:endParaRPr lang="en-US" altLang="en-US" b="0" i="1" dirty="0">
                  <a:solidFill>
                    <a:schemeClr val="accent1"/>
                  </a:solidFill>
                  <a:latin typeface="Cambria Math" panose="02040503050406030204" pitchFamily="18" charset="0"/>
                  <a:sym typeface="Symbol" pitchFamily="18" charset="2"/>
                </a:endParaRPr>
              </a:p>
            </p:txBody>
          </p:sp>
        </mc:Choice>
        <mc:Fallback xmlns="">
          <p:sp>
            <p:nvSpPr>
              <p:cNvPr id="62" name="Text Box 215">
                <a:extLst>
                  <a:ext uri="{FF2B5EF4-FFF2-40B4-BE49-F238E27FC236}">
                    <a16:creationId xmlns:a16="http://schemas.microsoft.com/office/drawing/2014/main" id="{A8AB231B-8294-4227-88D6-1320814E48FC}"/>
                  </a:ext>
                </a:extLst>
              </p:cNvPr>
              <p:cNvSpPr txBox="1">
                <a:spLocks noRot="1" noChangeAspect="1" noMove="1" noResize="1" noEditPoints="1" noAdjustHandles="1" noChangeArrowheads="1" noChangeShapeType="1" noTextEdit="1"/>
              </p:cNvSpPr>
              <p:nvPr/>
            </p:nvSpPr>
            <p:spPr bwMode="auto">
              <a:xfrm>
                <a:off x="147967" y="808911"/>
                <a:ext cx="944233"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3" name="Text Box 215">
                <a:extLst>
                  <a:ext uri="{FF2B5EF4-FFF2-40B4-BE49-F238E27FC236}">
                    <a16:creationId xmlns:a16="http://schemas.microsoft.com/office/drawing/2014/main" id="{4D7B681C-ABFC-4941-BA4D-205D5B870CF5}"/>
                  </a:ext>
                </a:extLst>
              </p:cNvPr>
              <p:cNvSpPr txBox="1">
                <a:spLocks noChangeArrowheads="1"/>
              </p:cNvSpPr>
              <p:nvPr/>
            </p:nvSpPr>
            <p:spPr bwMode="auto">
              <a:xfrm>
                <a:off x="355401" y="1316038"/>
                <a:ext cx="3588418" cy="1402948"/>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 </a:t>
                </a:r>
                <a14:m>
                  <m:oMath xmlns:m="http://schemas.openxmlformats.org/officeDocument/2006/math">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oMath>
                </a14:m>
                <a:endParaRPr lang="en-US" altLang="en-US" b="0" i="1" dirty="0">
                  <a:solidFill>
                    <a:schemeClr val="accent1"/>
                  </a:solidFill>
                  <a:latin typeface="Cambria Math" panose="02040503050406030204" pitchFamily="18" charset="0"/>
                  <a:sym typeface="Symbol" pitchFamily="18" charset="2"/>
                </a:endParaRPr>
              </a:p>
              <a:p>
                <a:pPr eaLnBrk="1" hangingPunct="1"/>
                <a:r>
                  <a:rPr lang="en-US" altLang="en-US" b="0" dirty="0">
                    <a:solidFill>
                      <a:schemeClr val="accent1"/>
                    </a:solidFill>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 </m:t>
                    </m:r>
                    <m:nary>
                      <m:naryPr>
                        <m:chr m:val="∑"/>
                        <m:supHide m:val="on"/>
                        <m:ctrlPr>
                          <a:rPr lang="en-US" altLang="en-US" b="0" i="1" smtClean="0">
                            <a:solidFill>
                              <a:schemeClr val="accent1"/>
                            </a:solidFill>
                            <a:latin typeface="Cambria Math" panose="02040503050406030204" pitchFamily="18" charset="0"/>
                            <a:sym typeface="Symbol" pitchFamily="18" charset="2"/>
                          </a:rPr>
                        </m:ctrlPr>
                      </m:naryPr>
                      <m:sub>
                        <m:r>
                          <m:rPr>
                            <m:brk m:alnAt="7"/>
                          </m:rPr>
                          <a:rPr lang="en-US" altLang="en-US" b="0" i="1" smtClean="0">
                            <a:solidFill>
                              <a:schemeClr val="accent1"/>
                            </a:solidFill>
                            <a:latin typeface="Cambria Math" panose="02040503050406030204" pitchFamily="18" charset="0"/>
                            <a:sym typeface="Symbol" pitchFamily="18" charset="2"/>
                          </a:rPr>
                          <m:t>𝑖</m:t>
                        </m:r>
                      </m:sub>
                      <m:sup/>
                      <m:e>
                        <m:sSup>
                          <m:sSupPr>
                            <m:ctrlPr>
                              <a:rPr lang="en-US" altLang="en-US" b="0" i="1" smtClean="0">
                                <a:solidFill>
                                  <a:schemeClr val="accent1"/>
                                </a:solidFill>
                                <a:latin typeface="Cambria Math" panose="02040503050406030204" pitchFamily="18" charset="0"/>
                                <a:sym typeface="Symbol" pitchFamily="18" charset="2"/>
                              </a:rPr>
                            </m:ctrlPr>
                          </m:sSupPr>
                          <m:e>
                            <m:d>
                              <m:dPr>
                                <m:ctrlPr>
                                  <a:rPr lang="en-US" altLang="en-US" b="0" i="1" smtClean="0">
                                    <a:solidFill>
                                      <a:schemeClr val="accent1"/>
                                    </a:solidFill>
                                    <a:latin typeface="Cambria Math" panose="02040503050406030204" pitchFamily="18" charset="0"/>
                                    <a:sym typeface="Symbol" pitchFamily="18" charset="2"/>
                                  </a:rPr>
                                </m:ctrlPr>
                              </m:dPr>
                              <m:e>
                                <m:sSub>
                                  <m:sSubPr>
                                    <m:ctrlPr>
                                      <a:rPr lang="en-US" altLang="en-US" b="0" i="1" smtClean="0">
                                        <a:solidFill>
                                          <a:schemeClr val="accent1"/>
                                        </a:solidFill>
                                        <a:latin typeface="Cambria Math" panose="02040503050406030204" pitchFamily="18" charset="0"/>
                                        <a:sym typeface="Symbol" pitchFamily="18" charset="2"/>
                                      </a:rPr>
                                    </m:ctrlPr>
                                  </m:sSubPr>
                                  <m:e>
                                    <m:r>
                                      <a:rPr lang="en-US" altLang="en-US" b="0" i="1" smtClean="0">
                                        <a:solidFill>
                                          <a:schemeClr val="accent1"/>
                                        </a:solidFill>
                                        <a:latin typeface="Cambria Math" panose="02040503050406030204" pitchFamily="18" charset="0"/>
                                        <a:sym typeface="Symbol" pitchFamily="18" charset="2"/>
                                      </a:rPr>
                                      <m:t>𝑣</m:t>
                                    </m:r>
                                  </m:e>
                                  <m:sub>
                                    <m:r>
                                      <a:rPr lang="en-US" altLang="en-US" b="0" i="1" smtClean="0">
                                        <a:solidFill>
                                          <a:schemeClr val="accent1"/>
                                        </a:solidFill>
                                        <a:latin typeface="Cambria Math" panose="02040503050406030204" pitchFamily="18" charset="0"/>
                                        <a:sym typeface="Symbol" pitchFamily="18" charset="2"/>
                                      </a:rPr>
                                      <m:t>𝑖</m:t>
                                    </m:r>
                                  </m:sub>
                                </m:sSub>
                                <m:r>
                                  <a:rPr lang="en-US" altLang="en-US" b="0" i="1" smtClean="0">
                                    <a:solidFill>
                                      <a:schemeClr val="accent1"/>
                                    </a:solidFill>
                                    <a:latin typeface="Cambria Math" panose="02040503050406030204" pitchFamily="18" charset="0"/>
                                    <a:sym typeface="Symbol" pitchFamily="18" charset="2"/>
                                  </a:rPr>
                                  <m:t>−</m:t>
                                </m:r>
                                <m:sSub>
                                  <m:sSubPr>
                                    <m:ctrlPr>
                                      <a:rPr lang="en-US" altLang="en-US" b="0" i="1" smtClean="0">
                                        <a:solidFill>
                                          <a:schemeClr val="accent1"/>
                                        </a:solidFill>
                                        <a:latin typeface="Cambria Math" panose="02040503050406030204" pitchFamily="18" charset="0"/>
                                        <a:sym typeface="Symbol" pitchFamily="18" charset="2"/>
                                      </a:rPr>
                                    </m:ctrlPr>
                                  </m:sSubPr>
                                  <m:e>
                                    <m:r>
                                      <a:rPr lang="en-US" altLang="en-US" b="0" i="1" smtClean="0">
                                        <a:solidFill>
                                          <a:schemeClr val="accent1"/>
                                        </a:solidFill>
                                        <a:latin typeface="Cambria Math" panose="02040503050406030204" pitchFamily="18" charset="0"/>
                                        <a:sym typeface="Symbol" pitchFamily="18" charset="2"/>
                                      </a:rPr>
                                      <m:t>𝑢</m:t>
                                    </m:r>
                                  </m:e>
                                  <m:sub>
                                    <m:r>
                                      <a:rPr lang="en-US" altLang="en-US" b="0" i="1" smtClean="0">
                                        <a:solidFill>
                                          <a:schemeClr val="accent1"/>
                                        </a:solidFill>
                                        <a:latin typeface="Cambria Math" panose="02040503050406030204" pitchFamily="18" charset="0"/>
                                        <a:sym typeface="Symbol" pitchFamily="18" charset="2"/>
                                      </a:rPr>
                                      <m:t>𝑖</m:t>
                                    </m:r>
                                  </m:sub>
                                </m:sSub>
                              </m:e>
                            </m:d>
                          </m:e>
                          <m:sup>
                            <m:r>
                              <a:rPr lang="en-US" altLang="en-US" b="0" i="1" smtClean="0">
                                <a:solidFill>
                                  <a:schemeClr val="accent1"/>
                                </a:solidFill>
                                <a:latin typeface="Cambria Math" panose="02040503050406030204" pitchFamily="18" charset="0"/>
                                <a:sym typeface="Symbol" pitchFamily="18" charset="2"/>
                              </a:rPr>
                              <m:t>2</m:t>
                            </m:r>
                          </m:sup>
                        </m:sSup>
                      </m:e>
                    </m:nary>
                  </m:oMath>
                </a14:m>
                <a:endParaRPr lang="en-US" altLang="en-US" dirty="0">
                  <a:solidFill>
                    <a:schemeClr val="accent1"/>
                  </a:solidFill>
                  <a:sym typeface="Symbol" pitchFamily="18" charset="2"/>
                </a:endParaRPr>
              </a:p>
              <a:p>
                <a:pPr eaLnBrk="1" hangingPunct="1"/>
                <a:r>
                  <a:rPr lang="en-US" altLang="en-US" dirty="0">
                    <a:solidFill>
                      <a:schemeClr val="accent1"/>
                    </a:solidFill>
                    <a:sym typeface="Symbol" pitchFamily="18" charset="2"/>
                  </a:rPr>
                  <a:t> </a:t>
                </a:r>
                <a14:m>
                  <m:oMath xmlns:m="http://schemas.openxmlformats.org/officeDocument/2006/math">
                    <m:r>
                      <a:rPr lang="en-US" altLang="en-US" i="1">
                        <a:solidFill>
                          <a:schemeClr val="accent1"/>
                        </a:solidFill>
                        <a:latin typeface="Cambria Math" panose="02040503050406030204" pitchFamily="18" charset="0"/>
                        <a:sym typeface="Symbol" pitchFamily="18" charset="2"/>
                      </a:rPr>
                      <m:t>= </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p>
                          <m:sSupPr>
                            <m:ctrlPr>
                              <a:rPr lang="en-US" altLang="en-US" i="1">
                                <a:solidFill>
                                  <a:schemeClr val="accent1"/>
                                </a:solidFill>
                                <a:latin typeface="Cambria Math" panose="02040503050406030204" pitchFamily="18" charset="0"/>
                                <a:sym typeface="Symbol" pitchFamily="18" charset="2"/>
                              </a:rPr>
                            </m:ctrlPr>
                          </m:sSupPr>
                          <m:e>
                            <m:sSub>
                              <m:sSubPr>
                                <m:ctrlPr>
                                  <a:rPr lang="en-US" altLang="en-US" i="1">
                                    <a:solidFill>
                                      <a:schemeClr val="accent1"/>
                                    </a:solidFill>
                                    <a:latin typeface="Cambria Math" panose="02040503050406030204" pitchFamily="18" charset="0"/>
                                    <a:sym typeface="Symbol" pitchFamily="18" charset="2"/>
                                  </a:rPr>
                                </m:ctrlPr>
                              </m:sSubPr>
                              <m:e>
                                <m:r>
                                  <a:rPr lang="en-US" altLang="en-US" i="1">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sup>
                            <m:r>
                              <a:rPr lang="en-US" altLang="en-US" i="1">
                                <a:solidFill>
                                  <a:schemeClr val="accent1"/>
                                </a:solidFill>
                                <a:latin typeface="Cambria Math" panose="02040503050406030204" pitchFamily="18" charset="0"/>
                                <a:sym typeface="Symbol" pitchFamily="18" charset="2"/>
                              </a:rPr>
                              <m:t>2</m:t>
                            </m:r>
                          </m:sup>
                        </m:sSup>
                      </m:e>
                    </m:nary>
                  </m:oMath>
                </a14:m>
                <a:r>
                  <a:rPr lang="en-US" altLang="en-US" dirty="0">
                    <a:solidFill>
                      <a:schemeClr val="accent1"/>
                    </a:solidFill>
                    <a:sym typeface="Symbol" pitchFamily="18" charset="2"/>
                  </a:rPr>
                  <a:t> -2</a:t>
                </a:r>
                <a14:m>
                  <m:oMath xmlns:m="http://schemas.openxmlformats.org/officeDocument/2006/math">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oMath>
                </a14:m>
                <a:r>
                  <a:rPr lang="en-US" altLang="en-US" dirty="0">
                    <a:solidFill>
                      <a:schemeClr val="accent1"/>
                    </a:solidFill>
                    <a:sym typeface="Symbol" pitchFamily="18" charset="2"/>
                  </a:rPr>
                  <a:t>  + </a:t>
                </a:r>
                <a14:m>
                  <m:oMath xmlns:m="http://schemas.openxmlformats.org/officeDocument/2006/math">
                    <m:sSup>
                      <m:sSupPr>
                        <m:ctrlPr>
                          <a:rPr lang="en-US" altLang="en-US" i="1">
                            <a:solidFill>
                              <a:schemeClr val="accent1"/>
                            </a:solidFill>
                            <a:latin typeface="Cambria Math" panose="02040503050406030204" pitchFamily="18" charset="0"/>
                            <a:sym typeface="Symbol" pitchFamily="18" charset="2"/>
                          </a:rPr>
                        </m:ctrlPr>
                      </m:sSupPr>
                      <m:e>
                        <m:sSub>
                          <m:sSubPr>
                            <m:ctrlPr>
                              <a:rPr lang="en-US" altLang="en-US" i="1" smtClean="0">
                                <a:solidFill>
                                  <a:schemeClr val="accent1"/>
                                </a:solidFill>
                                <a:latin typeface="Cambria Math" panose="02040503050406030204" pitchFamily="18" charset="0"/>
                                <a:sym typeface="Symbol" pitchFamily="18" charset="2"/>
                              </a:rPr>
                            </m:ctrlPr>
                          </m:sSubPr>
                          <m:e>
                            <m:r>
                              <a:rPr lang="en-US"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e>
                      <m:sup>
                        <m:r>
                          <a:rPr lang="en-US" altLang="en-US" i="1">
                            <a:solidFill>
                              <a:schemeClr val="accent1"/>
                            </a:solidFill>
                            <a:latin typeface="Cambria Math" panose="02040503050406030204" pitchFamily="18" charset="0"/>
                            <a:sym typeface="Symbol" pitchFamily="18" charset="2"/>
                          </a:rPr>
                          <m:t>2</m:t>
                        </m:r>
                      </m:sup>
                    </m:sSup>
                  </m:oMath>
                </a14:m>
                <a:endParaRPr lang="en-US" altLang="en-US" dirty="0">
                  <a:solidFill>
                    <a:schemeClr val="accent1"/>
                  </a:solidFill>
                  <a:sym typeface="Symbol" pitchFamily="18" charset="2"/>
                </a:endParaRPr>
              </a:p>
            </p:txBody>
          </p:sp>
        </mc:Choice>
        <mc:Fallback xmlns="">
          <p:sp>
            <p:nvSpPr>
              <p:cNvPr id="63" name="Text Box 215">
                <a:extLst>
                  <a:ext uri="{FF2B5EF4-FFF2-40B4-BE49-F238E27FC236}">
                    <a16:creationId xmlns:a16="http://schemas.microsoft.com/office/drawing/2014/main" id="{4D7B681C-ABFC-4941-BA4D-205D5B870CF5}"/>
                  </a:ext>
                </a:extLst>
              </p:cNvPr>
              <p:cNvSpPr txBox="1">
                <a:spLocks noRot="1" noChangeAspect="1" noMove="1" noResize="1" noEditPoints="1" noAdjustHandles="1" noChangeArrowheads="1" noChangeShapeType="1" noTextEdit="1"/>
              </p:cNvSpPr>
              <p:nvPr/>
            </p:nvSpPr>
            <p:spPr bwMode="auto">
              <a:xfrm>
                <a:off x="355401" y="1316038"/>
                <a:ext cx="3588418" cy="1402948"/>
              </a:xfrm>
              <a:prstGeom prst="rect">
                <a:avLst/>
              </a:prstGeom>
              <a:blipFill>
                <a:blip r:embed="rId4"/>
                <a:stretch>
                  <a:fillRect b="-1087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4" name="Text Box 215">
                <a:extLst>
                  <a:ext uri="{FF2B5EF4-FFF2-40B4-BE49-F238E27FC236}">
                    <a16:creationId xmlns:a16="http://schemas.microsoft.com/office/drawing/2014/main" id="{36194A28-2026-41BF-B04C-889F8574CA46}"/>
                  </a:ext>
                </a:extLst>
              </p:cNvPr>
              <p:cNvSpPr txBox="1">
                <a:spLocks noChangeArrowheads="1"/>
              </p:cNvSpPr>
              <p:nvPr/>
            </p:nvSpPr>
            <p:spPr bwMode="auto">
              <a:xfrm>
                <a:off x="4647077" y="808911"/>
                <a:ext cx="453348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 </a:t>
                </a:r>
                <a14:m>
                  <m:oMath xmlns:m="http://schemas.openxmlformats.org/officeDocument/2006/math">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r>
                      <a:rPr lang="en-US" altLang="en-US" b="0" i="1" smtClean="0">
                        <a:solidFill>
                          <a:schemeClr val="accent1"/>
                        </a:solidFill>
                        <a:latin typeface="Cambria Math" panose="02040503050406030204" pitchFamily="18" charset="0"/>
                        <a:sym typeface="Symbol" pitchFamily="18" charset="2"/>
                      </a:rPr>
                      <m:t>+</m:t>
                    </m:r>
                    <m:sSup>
                      <m:sSupPr>
                        <m:ctrlPr>
                          <a:rPr lang="en-US" altLang="en-US" i="1">
                            <a:solidFill>
                              <a:schemeClr val="accent1"/>
                            </a:solidFill>
                            <a:latin typeface="Cambria Math" panose="02040503050406030204" pitchFamily="18" charset="0"/>
                            <a:sym typeface="Symbol" pitchFamily="18" charset="2"/>
                          </a:rPr>
                        </m:ctrlPr>
                      </m:sSupPr>
                      <m:e>
                        <m:r>
                          <a:rPr lang="en-US" altLang="en-US" i="1">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e>
                      <m:sup>
                        <m:r>
                          <a:rPr lang="en-US" altLang="en-US" i="1">
                            <a:solidFill>
                              <a:schemeClr val="accent1"/>
                            </a:solidFill>
                            <a:latin typeface="Cambria Math" panose="02040503050406030204" pitchFamily="18" charset="0"/>
                            <a:sym typeface="Symbol" pitchFamily="18" charset="2"/>
                          </a:rPr>
                          <m:t>2</m:t>
                        </m:r>
                      </m:sup>
                    </m:sSup>
                    <m:r>
                      <a:rPr lang="en-US" altLang="en-US" b="0" i="1" smtClean="0">
                        <a:solidFill>
                          <a:schemeClr val="accent1"/>
                        </a:solidFill>
                        <a:latin typeface="Cambria Math" panose="02040503050406030204" pitchFamily="18" charset="0"/>
                        <a:sym typeface="Symbol" pitchFamily="18" charset="2"/>
                      </a:rPr>
                      <m:t> −2</m:t>
                    </m:r>
                    <m:d>
                      <m:dPr>
                        <m:begChr m:val="|"/>
                        <m:endChr m:val="|"/>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sym typeface="Symbol" pitchFamily="18" charset="2"/>
                          </a:rPr>
                          <m:t>𝑢</m:t>
                        </m:r>
                      </m:e>
                    </m:d>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𝑐𝑜𝑠</m:t>
                    </m:r>
                    <m:d>
                      <m:dPr>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i="1" dirty="0">
                  <a:solidFill>
                    <a:schemeClr val="accent1"/>
                  </a:solidFill>
                  <a:latin typeface="Cambria Math" panose="02040503050406030204" pitchFamily="18" charset="0"/>
                  <a:sym typeface="Symbol" pitchFamily="18" charset="2"/>
                </a:endParaRPr>
              </a:p>
            </p:txBody>
          </p:sp>
        </mc:Choice>
        <mc:Fallback xmlns="">
          <p:sp>
            <p:nvSpPr>
              <p:cNvPr id="64" name="Text Box 215">
                <a:extLst>
                  <a:ext uri="{FF2B5EF4-FFF2-40B4-BE49-F238E27FC236}">
                    <a16:creationId xmlns:a16="http://schemas.microsoft.com/office/drawing/2014/main" id="{36194A28-2026-41BF-B04C-889F8574CA46}"/>
                  </a:ext>
                </a:extLst>
              </p:cNvPr>
              <p:cNvSpPr txBox="1">
                <a:spLocks noRot="1" noChangeAspect="1" noMove="1" noResize="1" noEditPoints="1" noAdjustHandles="1" noChangeArrowheads="1" noChangeShapeType="1" noTextEdit="1"/>
              </p:cNvSpPr>
              <p:nvPr/>
            </p:nvSpPr>
            <p:spPr bwMode="auto">
              <a:xfrm>
                <a:off x="4647077" y="808911"/>
                <a:ext cx="4533485"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65" name="Text Box 215">
            <a:extLst>
              <a:ext uri="{FF2B5EF4-FFF2-40B4-BE49-F238E27FC236}">
                <a16:creationId xmlns:a16="http://schemas.microsoft.com/office/drawing/2014/main" id="{EFC0FDCE-5E5F-400E-8688-BC6420339FC4}"/>
              </a:ext>
            </a:extLst>
          </p:cNvPr>
          <p:cNvSpPr txBox="1">
            <a:spLocks noChangeArrowheads="1"/>
          </p:cNvSpPr>
          <p:nvPr/>
        </p:nvSpPr>
        <p:spPr bwMode="auto">
          <a:xfrm>
            <a:off x="3361067" y="685800"/>
            <a:ext cx="4443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3600" dirty="0">
                <a:solidFill>
                  <a:schemeClr val="accent1"/>
                </a:solidFill>
                <a:sym typeface="Symbol" pitchFamily="18" charset="2"/>
              </a:rPr>
              <a:t>=</a:t>
            </a:r>
            <a:endParaRPr lang="en-US" altLang="en-US" sz="3600" b="0" i="1" dirty="0">
              <a:solidFill>
                <a:schemeClr val="accent1"/>
              </a:solidFill>
              <a:latin typeface="Cambria Math" panose="02040503050406030204" pitchFamily="18" charset="0"/>
              <a:sym typeface="Symbol" pitchFamily="18" charset="2"/>
            </a:endParaRPr>
          </a:p>
        </p:txBody>
      </p:sp>
      <p:sp>
        <p:nvSpPr>
          <p:cNvPr id="30" name="Rectangle 56">
            <a:extLst>
              <a:ext uri="{FF2B5EF4-FFF2-40B4-BE49-F238E27FC236}">
                <a16:creationId xmlns:a16="http://schemas.microsoft.com/office/drawing/2014/main" id="{988BBB25-1411-42B1-8E99-83916A9BAFD1}"/>
              </a:ext>
            </a:extLst>
          </p:cNvPr>
          <p:cNvSpPr>
            <a:spLocks noChangeArrowheads="1"/>
          </p:cNvSpPr>
          <p:nvPr/>
        </p:nvSpPr>
        <p:spPr bwMode="auto">
          <a:xfrm>
            <a:off x="3314541" y="4239280"/>
            <a:ext cx="4235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w</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mc:AlternateContent xmlns:mc="http://schemas.openxmlformats.org/markup-compatibility/2006" xmlns:a14="http://schemas.microsoft.com/office/drawing/2010/main">
        <mc:Choice Requires="a14">
          <p:sp>
            <p:nvSpPr>
              <p:cNvPr id="32" name="Text Box 215">
                <a:extLst>
                  <a:ext uri="{FF2B5EF4-FFF2-40B4-BE49-F238E27FC236}">
                    <a16:creationId xmlns:a16="http://schemas.microsoft.com/office/drawing/2014/main" id="{1D8BB220-5AF5-4EFB-AE61-4C6FC1856BB5}"/>
                  </a:ext>
                </a:extLst>
              </p:cNvPr>
              <p:cNvSpPr txBox="1">
                <a:spLocks noChangeArrowheads="1"/>
              </p:cNvSpPr>
              <p:nvPr/>
            </p:nvSpPr>
            <p:spPr bwMode="auto">
              <a:xfrm>
                <a:off x="4241405" y="1331275"/>
                <a:ext cx="4900829" cy="1402948"/>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b="0" dirty="0">
                    <a:solidFill>
                      <a:schemeClr val="accent1"/>
                    </a:solidFill>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m:t>
                    </m:r>
                    <m:nary>
                      <m:naryPr>
                        <m:chr m:val="∑"/>
                        <m:supHide m:val="on"/>
                        <m:ctrlPr>
                          <a:rPr lang="en-US" altLang="en-US" b="0" i="1" smtClean="0">
                            <a:solidFill>
                              <a:schemeClr val="accent1"/>
                            </a:solidFill>
                            <a:latin typeface="Cambria Math" panose="02040503050406030204" pitchFamily="18" charset="0"/>
                            <a:sym typeface="Symbol" pitchFamily="18" charset="2"/>
                          </a:rPr>
                        </m:ctrlPr>
                      </m:naryPr>
                      <m:sub>
                        <m:r>
                          <m:rPr>
                            <m:brk m:alnAt="7"/>
                          </m:rPr>
                          <a:rPr lang="en-US" altLang="en-US" b="0" i="1" smtClean="0">
                            <a:solidFill>
                              <a:schemeClr val="accent1"/>
                            </a:solidFill>
                            <a:latin typeface="Cambria Math" panose="02040503050406030204" pitchFamily="18" charset="0"/>
                            <a:sym typeface="Symbol" pitchFamily="18" charset="2"/>
                          </a:rPr>
                          <m:t>𝑖</m:t>
                        </m:r>
                      </m:sub>
                      <m:sup/>
                      <m:e>
                        <m:sSup>
                          <m:sSupPr>
                            <m:ctrlPr>
                              <a:rPr lang="en-US" altLang="en-US" b="0" i="1" smtClean="0">
                                <a:solidFill>
                                  <a:schemeClr val="accent1"/>
                                </a:solidFill>
                                <a:latin typeface="Cambria Math" panose="02040503050406030204" pitchFamily="18" charset="0"/>
                                <a:sym typeface="Symbol" pitchFamily="18" charset="2"/>
                              </a:rPr>
                            </m:ctrlPr>
                          </m:sSupPr>
                          <m:e>
                            <m:sSub>
                              <m:sSubPr>
                                <m:ctrlPr>
                                  <a:rPr lang="en-US" altLang="en-US" i="1">
                                    <a:solidFill>
                                      <a:schemeClr val="accent1"/>
                                    </a:solidFill>
                                    <a:latin typeface="Cambria Math" panose="02040503050406030204" pitchFamily="18" charset="0"/>
                                    <a:sym typeface="Symbol" pitchFamily="18" charset="2"/>
                                  </a:rPr>
                                </m:ctrlPr>
                              </m:sSubPr>
                              <m:e>
                                <m:r>
                                  <a:rPr lang="en-US"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e>
                          <m:sup>
                            <m:r>
                              <a:rPr lang="en-US" altLang="en-US" b="0" i="1" smtClean="0">
                                <a:solidFill>
                                  <a:schemeClr val="accent1"/>
                                </a:solidFill>
                                <a:latin typeface="Cambria Math" panose="02040503050406030204" pitchFamily="18" charset="0"/>
                                <a:sym typeface="Symbol" pitchFamily="18" charset="2"/>
                              </a:rPr>
                              <m:t>2</m:t>
                            </m:r>
                          </m:sup>
                        </m:sSup>
                      </m:e>
                    </m:nary>
                  </m:oMath>
                </a14:m>
                <a:endParaRPr lang="en-US" altLang="en-US" dirty="0">
                  <a:solidFill>
                    <a:schemeClr val="accent1"/>
                  </a:solidFill>
                  <a:sym typeface="Symbol" pitchFamily="18" charset="2"/>
                </a:endParaRPr>
              </a:p>
              <a:p>
                <a:pPr eaLnBrk="1" hangingPunct="1"/>
                <a:r>
                  <a:rPr lang="en-US" altLang="en-US" dirty="0">
                    <a:solidFill>
                      <a:schemeClr val="accent1"/>
                    </a:solidFill>
                    <a:sym typeface="Symbol" pitchFamily="18" charset="2"/>
                  </a:rPr>
                  <a:t> </a:t>
                </a:r>
                <a14:m>
                  <m:oMath xmlns:m="http://schemas.openxmlformats.org/officeDocument/2006/math">
                    <m:r>
                      <a:rPr lang="en-US" altLang="en-US" b="0" i="0" dirty="0" smtClean="0">
                        <a:solidFill>
                          <a:schemeClr val="accent1"/>
                        </a:solidFill>
                        <a:latin typeface="Cambria Math" panose="02040503050406030204" pitchFamily="18" charset="0"/>
                        <a:sym typeface="Symbol" pitchFamily="18" charset="2"/>
                      </a:rPr>
                      <m:t>           </m:t>
                    </m:r>
                    <m:r>
                      <a:rPr lang="en-US" altLang="en-US" i="1" dirty="0" smtClean="0">
                        <a:solidFill>
                          <a:schemeClr val="accent1"/>
                        </a:solidFill>
                        <a:latin typeface="Cambria Math" panose="02040503050406030204" pitchFamily="18" charset="0"/>
                        <a:sym typeface="Symbol" pitchFamily="18" charset="2"/>
                      </a:rPr>
                      <m:t>+</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p>
                          <m:sSupPr>
                            <m:ctrlPr>
                              <a:rPr lang="en-US" altLang="en-US" i="1">
                                <a:solidFill>
                                  <a:schemeClr val="accent1"/>
                                </a:solidFill>
                                <a:latin typeface="Cambria Math" panose="02040503050406030204" pitchFamily="18" charset="0"/>
                                <a:sym typeface="Symbol" pitchFamily="18" charset="2"/>
                              </a:rPr>
                            </m:ctrlPr>
                          </m:sSupPr>
                          <m:e>
                            <m:sSub>
                              <m:sSubPr>
                                <m:ctrlPr>
                                  <a:rPr lang="en-US" altLang="en-US" i="1">
                                    <a:solidFill>
                                      <a:schemeClr val="accent1"/>
                                    </a:solidFill>
                                    <a:latin typeface="Cambria Math" panose="02040503050406030204" pitchFamily="18" charset="0"/>
                                    <a:sym typeface="Symbol" pitchFamily="18" charset="2"/>
                                  </a:rPr>
                                </m:ctrlPr>
                              </m:sSubPr>
                              <m:e>
                                <m:r>
                                  <a:rPr lang="en-US" altLang="en-US" i="1">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sup>
                            <m:r>
                              <a:rPr lang="en-US" altLang="en-US" i="1">
                                <a:solidFill>
                                  <a:schemeClr val="accent1"/>
                                </a:solidFill>
                                <a:latin typeface="Cambria Math" panose="02040503050406030204" pitchFamily="18" charset="0"/>
                                <a:sym typeface="Symbol" pitchFamily="18" charset="2"/>
                              </a:rPr>
                              <m:t>2</m:t>
                            </m:r>
                          </m:sup>
                        </m:sSup>
                      </m:e>
                    </m:nary>
                  </m:oMath>
                </a14:m>
                <a:endParaRPr lang="en-US" altLang="en-US" dirty="0">
                  <a:solidFill>
                    <a:schemeClr val="accent1"/>
                  </a:solidFill>
                  <a:sym typeface="Symbol" pitchFamily="18" charset="2"/>
                </a:endParaRPr>
              </a:p>
              <a:p>
                <a:pPr eaLnBrk="1" hangingPunct="1"/>
                <a:r>
                  <a:rPr lang="en-US" altLang="en-US" dirty="0">
                    <a:solidFill>
                      <a:schemeClr val="accent1"/>
                    </a:solidFill>
                    <a:sym typeface="Symbol" pitchFamily="18" charset="2"/>
                  </a:rPr>
                  <a:t>                         </a:t>
                </a:r>
                <a14:m>
                  <m:oMath xmlns:m="http://schemas.openxmlformats.org/officeDocument/2006/math">
                    <m:r>
                      <a:rPr lang="en-US" altLang="en-US" i="1">
                        <a:solidFill>
                          <a:schemeClr val="accent1"/>
                        </a:solidFill>
                        <a:latin typeface="Cambria Math" panose="02040503050406030204" pitchFamily="18" charset="0"/>
                        <a:sym typeface="Symbol" pitchFamily="18" charset="2"/>
                      </a:rPr>
                      <m:t>−2</m:t>
                    </m:r>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dirty="0">
                  <a:solidFill>
                    <a:schemeClr val="accent1"/>
                  </a:solidFill>
                  <a:sym typeface="Symbol" pitchFamily="18" charset="2"/>
                </a:endParaRPr>
              </a:p>
            </p:txBody>
          </p:sp>
        </mc:Choice>
        <mc:Fallback xmlns="">
          <p:sp>
            <p:nvSpPr>
              <p:cNvPr id="32" name="Text Box 215">
                <a:extLst>
                  <a:ext uri="{FF2B5EF4-FFF2-40B4-BE49-F238E27FC236}">
                    <a16:creationId xmlns:a16="http://schemas.microsoft.com/office/drawing/2014/main" id="{1D8BB220-5AF5-4EFB-AE61-4C6FC1856BB5}"/>
                  </a:ext>
                </a:extLst>
              </p:cNvPr>
              <p:cNvSpPr txBox="1">
                <a:spLocks noRot="1" noChangeAspect="1" noMove="1" noResize="1" noEditPoints="1" noAdjustHandles="1" noChangeArrowheads="1" noChangeShapeType="1" noTextEdit="1"/>
              </p:cNvSpPr>
              <p:nvPr/>
            </p:nvSpPr>
            <p:spPr bwMode="auto">
              <a:xfrm>
                <a:off x="4241405" y="1331275"/>
                <a:ext cx="4900829" cy="1402948"/>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7" name="Line 63">
            <a:extLst>
              <a:ext uri="{FF2B5EF4-FFF2-40B4-BE49-F238E27FC236}">
                <a16:creationId xmlns:a16="http://schemas.microsoft.com/office/drawing/2014/main" id="{7FDBCB4D-F6D6-4268-8422-DAC9FBBE33E4}"/>
              </a:ext>
            </a:extLst>
          </p:cNvPr>
          <p:cNvSpPr>
            <a:spLocks noChangeShapeType="1"/>
          </p:cNvSpPr>
          <p:nvPr/>
        </p:nvSpPr>
        <p:spPr bwMode="auto">
          <a:xfrm>
            <a:off x="3009893" y="4273556"/>
            <a:ext cx="736589" cy="761997"/>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3" name="Group 2">
            <a:extLst>
              <a:ext uri="{FF2B5EF4-FFF2-40B4-BE49-F238E27FC236}">
                <a16:creationId xmlns:a16="http://schemas.microsoft.com/office/drawing/2014/main" id="{27018D45-C94B-4B6A-BF92-679916EDC55A}"/>
              </a:ext>
            </a:extLst>
          </p:cNvPr>
          <p:cNvGrpSpPr/>
          <p:nvPr/>
        </p:nvGrpSpPr>
        <p:grpSpPr>
          <a:xfrm>
            <a:off x="1708140" y="5937905"/>
            <a:ext cx="5911860" cy="539095"/>
            <a:chOff x="1041400" y="5937905"/>
            <a:chExt cx="5911860" cy="539095"/>
          </a:xfrm>
        </p:grpSpPr>
        <p:sp>
          <p:nvSpPr>
            <p:cNvPr id="22" name="Rectangle 26">
              <a:extLst>
                <a:ext uri="{FF2B5EF4-FFF2-40B4-BE49-F238E27FC236}">
                  <a16:creationId xmlns:a16="http://schemas.microsoft.com/office/drawing/2014/main" id="{B93A2132-C439-41F6-872E-144C1FBB726E}"/>
                </a:ext>
              </a:extLst>
            </p:cNvPr>
            <p:cNvSpPr>
              <a:spLocks noChangeArrowheads="1"/>
            </p:cNvSpPr>
            <p:nvPr/>
          </p:nvSpPr>
          <p:spPr bwMode="auto">
            <a:xfrm>
              <a:off x="2560626" y="5953780"/>
              <a:ext cx="34804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23" name="Rectangle 22">
              <a:extLst>
                <a:ext uri="{FF2B5EF4-FFF2-40B4-BE49-F238E27FC236}">
                  <a16:creationId xmlns:a16="http://schemas.microsoft.com/office/drawing/2014/main" id="{1453567A-B6E0-4B2B-9595-5442C8A8ACC9}"/>
                </a:ext>
              </a:extLst>
            </p:cNvPr>
            <p:cNvSpPr>
              <a:spLocks noChangeArrowheads="1"/>
            </p:cNvSpPr>
            <p:nvPr/>
          </p:nvSpPr>
          <p:spPr bwMode="auto">
            <a:xfrm>
              <a:off x="5920605" y="5937905"/>
              <a:ext cx="10326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[-2,2]</a:t>
              </a:r>
              <a:endParaRPr lang="en-CA" altLang="en-US" dirty="0"/>
            </a:p>
          </p:txBody>
        </p:sp>
        <p:sp>
          <p:nvSpPr>
            <p:cNvPr id="24" name="Rectangle 56">
              <a:extLst>
                <a:ext uri="{FF2B5EF4-FFF2-40B4-BE49-F238E27FC236}">
                  <a16:creationId xmlns:a16="http://schemas.microsoft.com/office/drawing/2014/main" id="{EBCD28A2-897D-4849-B39A-62AB2EBAC74B}"/>
                </a:ext>
              </a:extLst>
            </p:cNvPr>
            <p:cNvSpPr>
              <a:spLocks noChangeArrowheads="1"/>
            </p:cNvSpPr>
            <p:nvPr/>
          </p:nvSpPr>
          <p:spPr bwMode="auto">
            <a:xfrm>
              <a:off x="1041400" y="5953780"/>
              <a:ext cx="16353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w = v-u =</a:t>
              </a:r>
            </a:p>
          </p:txBody>
        </p:sp>
      </p:grpSp>
      <p:grpSp>
        <p:nvGrpSpPr>
          <p:cNvPr id="4" name="Group 3">
            <a:extLst>
              <a:ext uri="{FF2B5EF4-FFF2-40B4-BE49-F238E27FC236}">
                <a16:creationId xmlns:a16="http://schemas.microsoft.com/office/drawing/2014/main" id="{AC3CA8AE-BD92-42FB-9A1E-EC99A8DC44E1}"/>
              </a:ext>
            </a:extLst>
          </p:cNvPr>
          <p:cNvGrpSpPr/>
          <p:nvPr/>
        </p:nvGrpSpPr>
        <p:grpSpPr>
          <a:xfrm>
            <a:off x="3953568" y="4632325"/>
            <a:ext cx="3590232" cy="1044575"/>
            <a:chOff x="3953568" y="4632325"/>
            <a:chExt cx="3590232" cy="1044575"/>
          </a:xfrm>
        </p:grpSpPr>
        <p:sp>
          <p:nvSpPr>
            <p:cNvPr id="38" name="Rectangle 26">
              <a:extLst>
                <a:ext uri="{FF2B5EF4-FFF2-40B4-BE49-F238E27FC236}">
                  <a16:creationId xmlns:a16="http://schemas.microsoft.com/office/drawing/2014/main" id="{B1C7CE2B-C904-4354-AA21-6AAB418A5F81}"/>
                </a:ext>
              </a:extLst>
            </p:cNvPr>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39" name="Rectangle 38">
              <a:extLst>
                <a:ext uri="{FF2B5EF4-FFF2-40B4-BE49-F238E27FC236}">
                  <a16:creationId xmlns:a16="http://schemas.microsoft.com/office/drawing/2014/main" id="{C41364A0-986D-4543-98D0-B9D3EB4E8993}"/>
                </a:ext>
              </a:extLst>
            </p:cNvPr>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sp>
          <p:nvSpPr>
            <p:cNvPr id="43" name="Rectangle 26">
              <a:extLst>
                <a:ext uri="{FF2B5EF4-FFF2-40B4-BE49-F238E27FC236}">
                  <a16:creationId xmlns:a16="http://schemas.microsoft.com/office/drawing/2014/main" id="{A5E41FDB-DB51-4F34-8586-A363932E7234}"/>
                </a:ext>
              </a:extLst>
            </p:cNvPr>
            <p:cNvSpPr>
              <a:spLocks noChangeArrowheads="1"/>
            </p:cNvSpPr>
            <p:nvPr/>
          </p:nvSpPr>
          <p:spPr bwMode="auto">
            <a:xfrm>
              <a:off x="4440729" y="511558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44" name="Rectangle 43">
              <a:extLst>
                <a:ext uri="{FF2B5EF4-FFF2-40B4-BE49-F238E27FC236}">
                  <a16:creationId xmlns:a16="http://schemas.microsoft.com/office/drawing/2014/main" id="{76F4324F-1134-4810-A0C7-B849215CFCA2}"/>
                </a:ext>
              </a:extLst>
            </p:cNvPr>
            <p:cNvSpPr>
              <a:spLocks noChangeArrowheads="1"/>
            </p:cNvSpPr>
            <p:nvPr/>
          </p:nvSpPr>
          <p:spPr bwMode="auto">
            <a:xfrm>
              <a:off x="6598420" y="5099705"/>
              <a:ext cx="912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[5,2]</a:t>
              </a:r>
              <a:endParaRPr lang="en-CA" altLang="en-US" dirty="0"/>
            </a:p>
          </p:txBody>
        </p:sp>
        <p:sp>
          <p:nvSpPr>
            <p:cNvPr id="45" name="Rectangle 56">
              <a:extLst>
                <a:ext uri="{FF2B5EF4-FFF2-40B4-BE49-F238E27FC236}">
                  <a16:creationId xmlns:a16="http://schemas.microsoft.com/office/drawing/2014/main" id="{00BB9602-400C-4B34-B371-AFDE3E59B89F}"/>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
          <p:nvSpPr>
            <p:cNvPr id="46" name="Rectangle 45">
              <a:extLst>
                <a:ext uri="{FF2B5EF4-FFF2-40B4-BE49-F238E27FC236}">
                  <a16:creationId xmlns:a16="http://schemas.microsoft.com/office/drawing/2014/main" id="{E62457FB-474C-47EB-8B5D-A57D503FBB00}"/>
                </a:ext>
              </a:extLst>
            </p:cNvPr>
            <p:cNvSpPr>
              <a:spLocks noChangeArrowheads="1"/>
            </p:cNvSpPr>
            <p:nvPr/>
          </p:nvSpPr>
          <p:spPr bwMode="auto">
            <a:xfrm>
              <a:off x="3953568" y="5153680"/>
              <a:ext cx="6960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 =</a:t>
              </a:r>
            </a:p>
          </p:txBody>
        </p:sp>
      </p:grpSp>
      <p:grpSp>
        <p:nvGrpSpPr>
          <p:cNvPr id="10" name="Group 9">
            <a:extLst>
              <a:ext uri="{FF2B5EF4-FFF2-40B4-BE49-F238E27FC236}">
                <a16:creationId xmlns:a16="http://schemas.microsoft.com/office/drawing/2014/main" id="{DE637616-0A6F-4FD7-82E0-E90AB826C0FE}"/>
              </a:ext>
            </a:extLst>
          </p:cNvPr>
          <p:cNvGrpSpPr/>
          <p:nvPr/>
        </p:nvGrpSpPr>
        <p:grpSpPr>
          <a:xfrm>
            <a:off x="1219200" y="1397000"/>
            <a:ext cx="5281709" cy="1321986"/>
            <a:chOff x="1219200" y="1397000"/>
            <a:chExt cx="5281709" cy="1321986"/>
          </a:xfrm>
        </p:grpSpPr>
        <p:cxnSp>
          <p:nvCxnSpPr>
            <p:cNvPr id="6" name="Straight Connector 5">
              <a:extLst>
                <a:ext uri="{FF2B5EF4-FFF2-40B4-BE49-F238E27FC236}">
                  <a16:creationId xmlns:a16="http://schemas.microsoft.com/office/drawing/2014/main" id="{C92EBDA3-EF73-4D13-9E4F-0F95ABCFD398}"/>
                </a:ext>
              </a:extLst>
            </p:cNvPr>
            <p:cNvCxnSpPr>
              <a:cxnSpLocks/>
            </p:cNvCxnSpPr>
            <p:nvPr/>
          </p:nvCxnSpPr>
          <p:spPr bwMode="auto">
            <a:xfrm flipV="1">
              <a:off x="1219200" y="2286000"/>
              <a:ext cx="658909" cy="432986"/>
            </a:xfrm>
            <a:prstGeom prst="line">
              <a:avLst/>
            </a:prstGeom>
            <a:noFill/>
            <a:ln w="25400" cap="flat" cmpd="sng" algn="ctr">
              <a:solidFill>
                <a:srgbClr val="FF0000"/>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EEAA2881-0FA3-4B79-B09A-BB2B72C77490}"/>
                </a:ext>
              </a:extLst>
            </p:cNvPr>
            <p:cNvCxnSpPr>
              <a:cxnSpLocks/>
            </p:cNvCxnSpPr>
            <p:nvPr/>
          </p:nvCxnSpPr>
          <p:spPr bwMode="auto">
            <a:xfrm flipV="1">
              <a:off x="3162300" y="2247900"/>
              <a:ext cx="658909" cy="432986"/>
            </a:xfrm>
            <a:prstGeom prst="line">
              <a:avLst/>
            </a:prstGeom>
            <a:noFill/>
            <a:ln w="25400" cap="flat" cmpd="sng" algn="ctr">
              <a:solidFill>
                <a:srgbClr val="FF0000"/>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4E6C8EEE-BD5E-48D9-8F43-7336D1F53AD6}"/>
                </a:ext>
              </a:extLst>
            </p:cNvPr>
            <p:cNvCxnSpPr>
              <a:cxnSpLocks/>
            </p:cNvCxnSpPr>
            <p:nvPr/>
          </p:nvCxnSpPr>
          <p:spPr bwMode="auto">
            <a:xfrm flipV="1">
              <a:off x="5056091" y="1397000"/>
              <a:ext cx="658909" cy="432986"/>
            </a:xfrm>
            <a:prstGeom prst="line">
              <a:avLst/>
            </a:prstGeom>
            <a:noFill/>
            <a:ln w="25400" cap="flat" cmpd="sng" algn="ctr">
              <a:solidFill>
                <a:srgbClr val="FF0000"/>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05C949E6-78E5-45A6-91C2-E1E2AB758B63}"/>
                </a:ext>
              </a:extLst>
            </p:cNvPr>
            <p:cNvCxnSpPr>
              <a:cxnSpLocks/>
            </p:cNvCxnSpPr>
            <p:nvPr/>
          </p:nvCxnSpPr>
          <p:spPr bwMode="auto">
            <a:xfrm flipV="1">
              <a:off x="5842000" y="1853014"/>
              <a:ext cx="658909" cy="432986"/>
            </a:xfrm>
            <a:prstGeom prst="line">
              <a:avLst/>
            </a:prstGeom>
            <a:noFill/>
            <a:ln w="25400" cap="flat" cmpd="sng" algn="ctr">
              <a:solidFill>
                <a:srgbClr val="FF0000"/>
              </a:solidFill>
              <a:prstDash val="solid"/>
              <a:round/>
              <a:headEnd type="none" w="med" len="med"/>
              <a:tailEnd type="none" w="med" len="med"/>
            </a:ln>
            <a:effectLst/>
          </p:spPr>
        </p:cxnSp>
      </p:grpSp>
      <p:grpSp>
        <p:nvGrpSpPr>
          <p:cNvPr id="13" name="Group 12">
            <a:extLst>
              <a:ext uri="{FF2B5EF4-FFF2-40B4-BE49-F238E27FC236}">
                <a16:creationId xmlns:a16="http://schemas.microsoft.com/office/drawing/2014/main" id="{73210614-D237-49CF-A0EE-57EA883A09AB}"/>
              </a:ext>
            </a:extLst>
          </p:cNvPr>
          <p:cNvGrpSpPr/>
          <p:nvPr/>
        </p:nvGrpSpPr>
        <p:grpSpPr>
          <a:xfrm>
            <a:off x="1981200" y="2286000"/>
            <a:ext cx="5016500" cy="407586"/>
            <a:chOff x="1981200" y="2286000"/>
            <a:chExt cx="5016500" cy="407586"/>
          </a:xfrm>
        </p:grpSpPr>
        <p:cxnSp>
          <p:nvCxnSpPr>
            <p:cNvPr id="51" name="Straight Connector 50">
              <a:extLst>
                <a:ext uri="{FF2B5EF4-FFF2-40B4-BE49-F238E27FC236}">
                  <a16:creationId xmlns:a16="http://schemas.microsoft.com/office/drawing/2014/main" id="{B2A412AC-82F3-40A9-B56A-57A6C83E5F4C}"/>
                </a:ext>
              </a:extLst>
            </p:cNvPr>
            <p:cNvCxnSpPr>
              <a:cxnSpLocks/>
            </p:cNvCxnSpPr>
            <p:nvPr/>
          </p:nvCxnSpPr>
          <p:spPr bwMode="auto">
            <a:xfrm>
              <a:off x="1981200" y="2286000"/>
              <a:ext cx="304800" cy="394886"/>
            </a:xfrm>
            <a:prstGeom prst="line">
              <a:avLst/>
            </a:prstGeom>
            <a:noFill/>
            <a:ln w="25400" cap="flat" cmpd="sng" algn="ctr">
              <a:solidFill>
                <a:srgbClr val="FF0000"/>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7506B732-4B34-4D23-A4C4-3AC1393F0CD1}"/>
                </a:ext>
              </a:extLst>
            </p:cNvPr>
            <p:cNvCxnSpPr>
              <a:cxnSpLocks/>
            </p:cNvCxnSpPr>
            <p:nvPr/>
          </p:nvCxnSpPr>
          <p:spPr bwMode="auto">
            <a:xfrm>
              <a:off x="6692900" y="2298700"/>
              <a:ext cx="304800" cy="394886"/>
            </a:xfrm>
            <a:prstGeom prst="line">
              <a:avLst/>
            </a:prstGeom>
            <a:noFill/>
            <a:ln w="25400" cap="flat" cmpd="sng" algn="ctr">
              <a:solidFill>
                <a:srgbClr val="FF0000"/>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2667000" y="2819400"/>
                <a:ext cx="3779624" cy="523541"/>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 </a:t>
                </a:r>
                <a14:m>
                  <m:oMath xmlns:m="http://schemas.openxmlformats.org/officeDocument/2006/math">
                    <m:r>
                      <a:rPr lang="en-US" altLang="en-US" i="1" smtClean="0">
                        <a:solidFill>
                          <a:schemeClr val="accent1"/>
                        </a:solidFill>
                        <a:latin typeface="Cambria Math" panose="02040503050406030204" pitchFamily="18" charset="0"/>
                        <a:sym typeface="Symbol" pitchFamily="18" charset="2"/>
                      </a:rPr>
                      <m:t> </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nary>
                    <m:r>
                      <a:rPr lang="en-US" altLang="en-US" i="1" smtClean="0">
                        <a:solidFill>
                          <a:schemeClr val="accent1"/>
                        </a:solidFill>
                        <a:latin typeface="Cambria Math" panose="02040503050406030204" pitchFamily="18" charset="0"/>
                        <a:sym typeface="Symbol" pitchFamily="18" charset="2"/>
                      </a:rPr>
                      <m:t>=</m:t>
                    </m:r>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dirty="0">
                  <a:solidFill>
                    <a:schemeClr val="accent1"/>
                  </a:solidFill>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2667000" y="2819400"/>
                <a:ext cx="3779624" cy="523541"/>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3760766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0" end="0"/>
                                            </p:txEl>
                                          </p:spTgt>
                                        </p:tgtEl>
                                        <p:attrNameLst>
                                          <p:attrName>style.visibility</p:attrName>
                                        </p:attrNameLst>
                                      </p:cBhvr>
                                      <p:to>
                                        <p:strVal val="visible"/>
                                      </p:to>
                                    </p:set>
                                    <p:anim calcmode="lin" valueType="num">
                                      <p:cBhvr additive="base">
                                        <p:cTn id="13"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2">
                                            <p:txEl>
                                              <p:pRg st="1" end="1"/>
                                            </p:txEl>
                                          </p:spTgt>
                                        </p:tgtEl>
                                        <p:attrNameLst>
                                          <p:attrName>style.visibility</p:attrName>
                                        </p:attrNameLst>
                                      </p:cBhvr>
                                      <p:to>
                                        <p:strVal val="visible"/>
                                      </p:to>
                                    </p:set>
                                    <p:anim calcmode="lin" valueType="num">
                                      <p:cBhvr additive="base">
                                        <p:cTn id="17"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2">
                                            <p:txEl>
                                              <p:pRg st="2" end="2"/>
                                            </p:txEl>
                                          </p:spTgt>
                                        </p:tgtEl>
                                        <p:attrNameLst>
                                          <p:attrName>style.visibility</p:attrName>
                                        </p:attrNameLst>
                                      </p:cBhvr>
                                      <p:to>
                                        <p:strVal val="visible"/>
                                      </p:to>
                                    </p:set>
                                    <p:anim calcmode="lin" valueType="num">
                                      <p:cBhvr additive="base">
                                        <p:cTn id="23"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0-#ppt_w/2"/>
                                          </p:val>
                                        </p:tav>
                                        <p:tav tm="100000">
                                          <p:val>
                                            <p:strVal val="#ppt_x"/>
                                          </p:val>
                                        </p:tav>
                                      </p:tavLst>
                                    </p:anim>
                                    <p:anim calcmode="lin" valueType="num">
                                      <p:cBhvr additive="base">
                                        <p:cTn id="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3">
                                            <p:txEl>
                                              <p:pRg st="0" end="0"/>
                                            </p:txEl>
                                          </p:spTgt>
                                        </p:tgtEl>
                                        <p:attrNameLst>
                                          <p:attrName>style.visibility</p:attrName>
                                        </p:attrNameLst>
                                      </p:cBhvr>
                                      <p:to>
                                        <p:strVal val="visible"/>
                                      </p:to>
                                    </p:set>
                                    <p:anim calcmode="lin" valueType="num">
                                      <p:cBhvr additive="base">
                                        <p:cTn id="35"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63">
                                            <p:txEl>
                                              <p:pRg st="1" end="1"/>
                                            </p:txEl>
                                          </p:spTgt>
                                        </p:tgtEl>
                                        <p:attrNameLst>
                                          <p:attrName>style.visibility</p:attrName>
                                        </p:attrNameLst>
                                      </p:cBhvr>
                                      <p:to>
                                        <p:strVal val="visible"/>
                                      </p:to>
                                    </p:set>
                                    <p:anim calcmode="lin" valueType="num">
                                      <p:cBhvr additive="base">
                                        <p:cTn id="41"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63">
                                            <p:txEl>
                                              <p:pRg st="2" end="2"/>
                                            </p:txEl>
                                          </p:spTgt>
                                        </p:tgtEl>
                                        <p:attrNameLst>
                                          <p:attrName>style.visibility</p:attrName>
                                        </p:attrNameLst>
                                      </p:cBhvr>
                                      <p:to>
                                        <p:strVal val="visible"/>
                                      </p:to>
                                    </p:set>
                                    <p:anim calcmode="lin" valueType="num">
                                      <p:cBhvr additive="base">
                                        <p:cTn id="47"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0-#ppt_w/2"/>
                                          </p:val>
                                        </p:tav>
                                        <p:tav tm="100000">
                                          <p:val>
                                            <p:strVal val="#ppt_x"/>
                                          </p:val>
                                        </p:tav>
                                      </p:tavLst>
                                    </p:anim>
                                    <p:anim calcmode="lin" valueType="num">
                                      <p:cBhvr additive="base">
                                        <p:cTn id="5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500" fill="hold"/>
                                        <p:tgtEl>
                                          <p:spTgt spid="13"/>
                                        </p:tgtEl>
                                        <p:attrNameLst>
                                          <p:attrName>ppt_x</p:attrName>
                                        </p:attrNameLst>
                                      </p:cBhvr>
                                      <p:tavLst>
                                        <p:tav tm="0">
                                          <p:val>
                                            <p:strVal val="0-#ppt_w/2"/>
                                          </p:val>
                                        </p:tav>
                                        <p:tav tm="100000">
                                          <p:val>
                                            <p:strVal val="#ppt_x"/>
                                          </p:val>
                                        </p:tav>
                                      </p:tavLst>
                                    </p:anim>
                                    <p:anim calcmode="lin" valueType="num">
                                      <p:cBhvr additive="base">
                                        <p:cTn id="6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6">
                                            <p:txEl>
                                              <p:pRg st="0" end="0"/>
                                            </p:txEl>
                                          </p:spTgt>
                                        </p:tgtEl>
                                        <p:attrNameLst>
                                          <p:attrName>style.visibility</p:attrName>
                                        </p:attrNameLst>
                                      </p:cBhvr>
                                      <p:to>
                                        <p:strVal val="visible"/>
                                      </p:to>
                                    </p:set>
                                    <p:anim calcmode="lin" valueType="num">
                                      <p:cBhvr additive="base">
                                        <p:cTn id="65"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4" name="Group 3">
            <a:extLst>
              <a:ext uri="{FF2B5EF4-FFF2-40B4-BE49-F238E27FC236}">
                <a16:creationId xmlns:a16="http://schemas.microsoft.com/office/drawing/2014/main" id="{AC3CA8AE-BD92-42FB-9A1E-EC99A8DC44E1}"/>
              </a:ext>
            </a:extLst>
          </p:cNvPr>
          <p:cNvGrpSpPr/>
          <p:nvPr/>
        </p:nvGrpSpPr>
        <p:grpSpPr>
          <a:xfrm>
            <a:off x="3953568" y="4632325"/>
            <a:ext cx="3590232" cy="1044575"/>
            <a:chOff x="3953568" y="4632325"/>
            <a:chExt cx="3590232" cy="1044575"/>
          </a:xfrm>
        </p:grpSpPr>
        <p:sp>
          <p:nvSpPr>
            <p:cNvPr id="38" name="Rectangle 26">
              <a:extLst>
                <a:ext uri="{FF2B5EF4-FFF2-40B4-BE49-F238E27FC236}">
                  <a16:creationId xmlns:a16="http://schemas.microsoft.com/office/drawing/2014/main" id="{B1C7CE2B-C904-4354-AA21-6AAB418A5F81}"/>
                </a:ext>
              </a:extLst>
            </p:cNvPr>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39" name="Rectangle 38">
              <a:extLst>
                <a:ext uri="{FF2B5EF4-FFF2-40B4-BE49-F238E27FC236}">
                  <a16:creationId xmlns:a16="http://schemas.microsoft.com/office/drawing/2014/main" id="{C41364A0-986D-4543-98D0-B9D3EB4E8993}"/>
                </a:ext>
              </a:extLst>
            </p:cNvPr>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sp>
          <p:nvSpPr>
            <p:cNvPr id="43" name="Rectangle 26">
              <a:extLst>
                <a:ext uri="{FF2B5EF4-FFF2-40B4-BE49-F238E27FC236}">
                  <a16:creationId xmlns:a16="http://schemas.microsoft.com/office/drawing/2014/main" id="{A5E41FDB-DB51-4F34-8586-A363932E7234}"/>
                </a:ext>
              </a:extLst>
            </p:cNvPr>
            <p:cNvSpPr>
              <a:spLocks noChangeArrowheads="1"/>
            </p:cNvSpPr>
            <p:nvPr/>
          </p:nvSpPr>
          <p:spPr bwMode="auto">
            <a:xfrm>
              <a:off x="4440729" y="511558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44" name="Rectangle 43">
              <a:extLst>
                <a:ext uri="{FF2B5EF4-FFF2-40B4-BE49-F238E27FC236}">
                  <a16:creationId xmlns:a16="http://schemas.microsoft.com/office/drawing/2014/main" id="{76F4324F-1134-4810-A0C7-B849215CFCA2}"/>
                </a:ext>
              </a:extLst>
            </p:cNvPr>
            <p:cNvSpPr>
              <a:spLocks noChangeArrowheads="1"/>
            </p:cNvSpPr>
            <p:nvPr/>
          </p:nvSpPr>
          <p:spPr bwMode="auto">
            <a:xfrm>
              <a:off x="6598420" y="5099705"/>
              <a:ext cx="912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[5,2]</a:t>
              </a:r>
              <a:endParaRPr lang="en-CA" altLang="en-US" dirty="0"/>
            </a:p>
          </p:txBody>
        </p:sp>
        <p:sp>
          <p:nvSpPr>
            <p:cNvPr id="45" name="Rectangle 56">
              <a:extLst>
                <a:ext uri="{FF2B5EF4-FFF2-40B4-BE49-F238E27FC236}">
                  <a16:creationId xmlns:a16="http://schemas.microsoft.com/office/drawing/2014/main" id="{00BB9602-400C-4B34-B371-AFDE3E59B89F}"/>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
          <p:nvSpPr>
            <p:cNvPr id="46" name="Rectangle 45">
              <a:extLst>
                <a:ext uri="{FF2B5EF4-FFF2-40B4-BE49-F238E27FC236}">
                  <a16:creationId xmlns:a16="http://schemas.microsoft.com/office/drawing/2014/main" id="{E62457FB-474C-47EB-8B5D-A57D503FBB00}"/>
                </a:ext>
              </a:extLst>
            </p:cNvPr>
            <p:cNvSpPr>
              <a:spLocks noChangeArrowheads="1"/>
            </p:cNvSpPr>
            <p:nvPr/>
          </p:nvSpPr>
          <p:spPr bwMode="auto">
            <a:xfrm>
              <a:off x="3953568" y="5153680"/>
              <a:ext cx="6960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 =</a:t>
              </a:r>
            </a:p>
          </p:txBody>
        </p:sp>
      </p:grpSp>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smtClean="0">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nary>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3"/>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7"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2667000" y="2819400"/>
                <a:ext cx="3779624" cy="523541"/>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 </a:t>
                </a:r>
                <a14:m>
                  <m:oMath xmlns:m="http://schemas.openxmlformats.org/officeDocument/2006/math">
                    <m:r>
                      <a:rPr lang="en-US" altLang="en-US" i="1" smtClean="0">
                        <a:solidFill>
                          <a:schemeClr val="accent1"/>
                        </a:solidFill>
                        <a:latin typeface="Cambria Math" panose="02040503050406030204" pitchFamily="18" charset="0"/>
                        <a:sym typeface="Symbol" pitchFamily="18" charset="2"/>
                      </a:rPr>
                      <m:t> </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nary>
                    <m:r>
                      <a:rPr lang="en-US" altLang="en-US" i="1" smtClean="0">
                        <a:solidFill>
                          <a:schemeClr val="accent1"/>
                        </a:solidFill>
                        <a:latin typeface="Cambria Math" panose="02040503050406030204" pitchFamily="18" charset="0"/>
                        <a:sym typeface="Symbol" pitchFamily="18" charset="2"/>
                      </a:rPr>
                      <m:t>=</m:t>
                    </m:r>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dirty="0">
                  <a:solidFill>
                    <a:schemeClr val="accent1"/>
                  </a:solidFill>
                  <a:sym typeface="Symbol" pitchFamily="18" charset="2"/>
                </a:endParaRPr>
              </a:p>
            </p:txBody>
          </p:sp>
        </mc:Choice>
        <mc:Fallback xmlns="">
          <p:sp>
            <p:nvSpPr>
              <p:cNvPr id="17"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2667000" y="2819400"/>
                <a:ext cx="3779624" cy="523541"/>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18" name="Group 17"/>
          <p:cNvGrpSpPr/>
          <p:nvPr/>
        </p:nvGrpSpPr>
        <p:grpSpPr>
          <a:xfrm>
            <a:off x="1481119" y="1524000"/>
            <a:ext cx="5765696" cy="1295400"/>
            <a:chOff x="635104" y="1524000"/>
            <a:chExt cx="5765696" cy="1295400"/>
          </a:xfrm>
        </p:grpSpPr>
        <p:sp>
          <p:nvSpPr>
            <p:cNvPr id="19" name="Rectangle 18"/>
            <p:cNvSpPr/>
            <p:nvPr/>
          </p:nvSpPr>
          <p:spPr bwMode="auto">
            <a:xfrm>
              <a:off x="6248400" y="16002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0" name="Rectangle 19"/>
            <p:cNvSpPr/>
            <p:nvPr/>
          </p:nvSpPr>
          <p:spPr bwMode="auto">
            <a:xfrm rot="5400000">
              <a:off x="5410200" y="10668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1"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635104" y="1524000"/>
              <a:ext cx="396775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r>
                <a:rPr lang="en-US" altLang="en-US" dirty="0" smtClean="0">
                  <a:sym typeface="Symbol" pitchFamily="18" charset="2"/>
                </a:rPr>
                <a:t> matrix </a:t>
              </a:r>
              <a:r>
                <a:rPr lang="en-US" altLang="en-US" dirty="0" err="1" smtClean="0">
                  <a:sym typeface="Symbol" pitchFamily="18" charset="2"/>
                </a:rPr>
                <a:t>multipcation</a:t>
              </a:r>
              <a:r>
                <a:rPr lang="en-US" altLang="en-US" dirty="0" smtClean="0">
                  <a:sym typeface="Symbol" pitchFamily="18" charset="2"/>
                </a:rPr>
                <a:t> </a:t>
              </a:r>
              <a:br>
                <a:rPr lang="en-US" altLang="en-US" dirty="0" smtClean="0">
                  <a:sym typeface="Symbol" pitchFamily="18" charset="2"/>
                </a:rPr>
              </a:br>
              <a:r>
                <a:rPr lang="en-US" altLang="en-US" dirty="0" smtClean="0">
                  <a:sym typeface="Symbol" pitchFamily="18" charset="2"/>
                </a:rPr>
                <a:t>            </a:t>
              </a:r>
              <a:r>
                <a:rPr lang="en-US" altLang="en-US" i="1" dirty="0" err="1" smtClean="0">
                  <a:solidFill>
                    <a:schemeClr val="accent1"/>
                  </a:solidFill>
                  <a:sym typeface="Symbol" pitchFamily="18" charset="2"/>
                </a:rPr>
                <a:t>u</a:t>
              </a:r>
              <a:r>
                <a:rPr lang="en-US" altLang="en-US" i="1" baseline="30000" dirty="0" err="1" smtClean="0">
                  <a:solidFill>
                    <a:schemeClr val="accent1"/>
                  </a:solidFill>
                  <a:sym typeface="Symbol" pitchFamily="18" charset="2"/>
                </a:rPr>
                <a:t>T</a:t>
              </a:r>
              <a:r>
                <a:rPr lang="en-US" altLang="en-US" dirty="0" smtClean="0">
                  <a:sym typeface="Symbol" pitchFamily="18" charset="2"/>
                </a:rPr>
                <a:t> </a:t>
              </a:r>
              <a:r>
                <a:rPr lang="en-US" altLang="en-US" dirty="0" smtClean="0">
                  <a:solidFill>
                    <a:schemeClr val="accent1"/>
                  </a:solidFill>
                  <a:sym typeface="Symbol" pitchFamily="18" charset="2"/>
                </a:rPr>
                <a:t> </a:t>
              </a:r>
              <a:r>
                <a:rPr lang="en-US" altLang="en-US" i="1" dirty="0" smtClean="0">
                  <a:solidFill>
                    <a:schemeClr val="accent1"/>
                  </a:solidFill>
                  <a:sym typeface="Symbol" pitchFamily="18" charset="2"/>
                </a:rPr>
                <a:t>v                 =</a:t>
              </a:r>
              <a:endParaRPr lang="en-US" altLang="en-US" i="1" dirty="0">
                <a:solidFill>
                  <a:schemeClr val="accent1"/>
                </a:solidFill>
                <a:sym typeface="Symbol" pitchFamily="18" charset="2"/>
              </a:endParaRPr>
            </a:p>
          </p:txBody>
        </p:sp>
      </p:grpSp>
      <p:grpSp>
        <p:nvGrpSpPr>
          <p:cNvPr id="2" name="Group 1"/>
          <p:cNvGrpSpPr/>
          <p:nvPr/>
        </p:nvGrpSpPr>
        <p:grpSpPr>
          <a:xfrm>
            <a:off x="5715000" y="1600200"/>
            <a:ext cx="2590800" cy="1220400"/>
            <a:chOff x="5715000" y="1600200"/>
            <a:chExt cx="2590800" cy="1220400"/>
          </a:xfrm>
        </p:grpSpPr>
        <p:sp>
          <p:nvSpPr>
            <p:cNvPr id="22" name="Rectangle 21"/>
            <p:cNvSpPr/>
            <p:nvPr/>
          </p:nvSpPr>
          <p:spPr bwMode="auto">
            <a:xfrm rot="5400000">
              <a:off x="5714400" y="1600800"/>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3" name="Rectangle 22"/>
            <p:cNvSpPr/>
            <p:nvPr/>
          </p:nvSpPr>
          <p:spPr bwMode="auto">
            <a:xfrm rot="5400000">
              <a:off x="7086000" y="1600800"/>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Tree>
    <p:extLst>
      <p:ext uri="{BB962C8B-B14F-4D97-AF65-F5344CB8AC3E}">
        <p14:creationId xmlns:p14="http://schemas.microsoft.com/office/powerpoint/2010/main" val="2582749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5">
                                            <p:txEl>
                                              <p:pRg st="1" end="1"/>
                                            </p:txEl>
                                          </p:spTgt>
                                        </p:tgtEl>
                                        <p:attrNameLst>
                                          <p:attrName>style.visibility</p:attrName>
                                        </p:attrNameLst>
                                      </p:cBhvr>
                                      <p:to>
                                        <p:strVal val="visible"/>
                                      </p:to>
                                    </p:set>
                                    <p:anim calcmode="lin" valueType="num">
                                      <p:cBhvr additive="base">
                                        <p:cTn id="11"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4" name="Group 3">
            <a:extLst>
              <a:ext uri="{FF2B5EF4-FFF2-40B4-BE49-F238E27FC236}">
                <a16:creationId xmlns:a16="http://schemas.microsoft.com/office/drawing/2014/main" id="{AC3CA8AE-BD92-42FB-9A1E-EC99A8DC44E1}"/>
              </a:ext>
            </a:extLst>
          </p:cNvPr>
          <p:cNvGrpSpPr/>
          <p:nvPr/>
        </p:nvGrpSpPr>
        <p:grpSpPr>
          <a:xfrm>
            <a:off x="3953568" y="4632325"/>
            <a:ext cx="3590232" cy="1044575"/>
            <a:chOff x="3953568" y="4632325"/>
            <a:chExt cx="3590232" cy="1044575"/>
          </a:xfrm>
        </p:grpSpPr>
        <p:sp>
          <p:nvSpPr>
            <p:cNvPr id="38" name="Rectangle 26">
              <a:extLst>
                <a:ext uri="{FF2B5EF4-FFF2-40B4-BE49-F238E27FC236}">
                  <a16:creationId xmlns:a16="http://schemas.microsoft.com/office/drawing/2014/main" id="{B1C7CE2B-C904-4354-AA21-6AAB418A5F81}"/>
                </a:ext>
              </a:extLst>
            </p:cNvPr>
            <p:cNvSpPr>
              <a:spLocks noChangeArrowheads="1"/>
            </p:cNvSpPr>
            <p:nvPr/>
          </p:nvSpPr>
          <p:spPr bwMode="auto">
            <a:xfrm>
              <a:off x="4504746" y="4648200"/>
              <a:ext cx="222048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r>
                <a:rPr lang="en-US" altLang="en-US" i="1" baseline="-25000" dirty="0">
                  <a:solidFill>
                    <a:schemeClr val="accent1"/>
                  </a:solidFill>
                </a:rPr>
                <a:t>1</a:t>
              </a:r>
              <a:r>
                <a:rPr lang="en-US" altLang="en-US" i="1" dirty="0">
                  <a:solidFill>
                    <a:schemeClr val="accent1"/>
                  </a:solidFill>
                </a:rPr>
                <a:t>,v</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v</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39" name="Rectangle 38">
              <a:extLst>
                <a:ext uri="{FF2B5EF4-FFF2-40B4-BE49-F238E27FC236}">
                  <a16:creationId xmlns:a16="http://schemas.microsoft.com/office/drawing/2014/main" id="{C41364A0-986D-4543-98D0-B9D3EB4E8993}"/>
                </a:ext>
              </a:extLst>
            </p:cNvPr>
            <p:cNvSpPr>
              <a:spLocks noChangeArrowheads="1"/>
            </p:cNvSpPr>
            <p:nvPr/>
          </p:nvSpPr>
          <p:spPr bwMode="auto">
            <a:xfrm>
              <a:off x="6630987"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[3,4]</a:t>
              </a:r>
              <a:endParaRPr lang="en-CA" altLang="en-US" dirty="0"/>
            </a:p>
          </p:txBody>
        </p:sp>
        <p:sp>
          <p:nvSpPr>
            <p:cNvPr id="43" name="Rectangle 26">
              <a:extLst>
                <a:ext uri="{FF2B5EF4-FFF2-40B4-BE49-F238E27FC236}">
                  <a16:creationId xmlns:a16="http://schemas.microsoft.com/office/drawing/2014/main" id="{A5E41FDB-DB51-4F34-8586-A363932E7234}"/>
                </a:ext>
              </a:extLst>
            </p:cNvPr>
            <p:cNvSpPr>
              <a:spLocks noChangeArrowheads="1"/>
            </p:cNvSpPr>
            <p:nvPr/>
          </p:nvSpPr>
          <p:spPr bwMode="auto">
            <a:xfrm>
              <a:off x="4440729" y="511558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r>
                <a:rPr lang="en-US" altLang="en-US" i="1" baseline="-25000" dirty="0">
                  <a:solidFill>
                    <a:schemeClr val="accent1"/>
                  </a:solidFill>
                </a:rPr>
                <a:t>1</a:t>
              </a:r>
              <a:r>
                <a:rPr lang="en-US" altLang="en-US" i="1" dirty="0">
                  <a:solidFill>
                    <a:schemeClr val="accent1"/>
                  </a:solidFill>
                </a:rPr>
                <a:t>,u</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u</a:t>
              </a:r>
              <a:r>
                <a:rPr lang="en-US" altLang="en-US" i="1" baseline="-25000" dirty="0" err="1">
                  <a:solidFill>
                    <a:schemeClr val="accent1"/>
                  </a:solidFill>
                </a:rPr>
                <a:t>d</a:t>
              </a:r>
              <a:r>
                <a:rPr lang="en-US" altLang="en-US" i="1" dirty="0">
                  <a:solidFill>
                    <a:schemeClr val="accent1"/>
                  </a:solidFill>
                </a:rPr>
                <a:t>] =</a:t>
              </a:r>
              <a:endParaRPr lang="en-CA" altLang="en-US" dirty="0"/>
            </a:p>
          </p:txBody>
        </p:sp>
        <p:sp>
          <p:nvSpPr>
            <p:cNvPr id="44" name="Rectangle 43">
              <a:extLst>
                <a:ext uri="{FF2B5EF4-FFF2-40B4-BE49-F238E27FC236}">
                  <a16:creationId xmlns:a16="http://schemas.microsoft.com/office/drawing/2014/main" id="{76F4324F-1134-4810-A0C7-B849215CFCA2}"/>
                </a:ext>
              </a:extLst>
            </p:cNvPr>
            <p:cNvSpPr>
              <a:spLocks noChangeArrowheads="1"/>
            </p:cNvSpPr>
            <p:nvPr/>
          </p:nvSpPr>
          <p:spPr bwMode="auto">
            <a:xfrm>
              <a:off x="6598420" y="5099705"/>
              <a:ext cx="912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[5,2]</a:t>
              </a:r>
              <a:endParaRPr lang="en-CA" altLang="en-US" dirty="0"/>
            </a:p>
          </p:txBody>
        </p:sp>
        <p:sp>
          <p:nvSpPr>
            <p:cNvPr id="45" name="Rectangle 56">
              <a:extLst>
                <a:ext uri="{FF2B5EF4-FFF2-40B4-BE49-F238E27FC236}">
                  <a16:creationId xmlns:a16="http://schemas.microsoft.com/office/drawing/2014/main" id="{00BB9602-400C-4B34-B371-AFDE3E59B89F}"/>
                </a:ext>
              </a:extLst>
            </p:cNvPr>
            <p:cNvSpPr>
              <a:spLocks noChangeArrowheads="1"/>
            </p:cNvSpPr>
            <p:nvPr/>
          </p:nvSpPr>
          <p:spPr bwMode="auto">
            <a:xfrm>
              <a:off x="3988114" y="4683780"/>
              <a:ext cx="675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 =</a:t>
              </a:r>
            </a:p>
          </p:txBody>
        </p:sp>
        <p:sp>
          <p:nvSpPr>
            <p:cNvPr id="46" name="Rectangle 45">
              <a:extLst>
                <a:ext uri="{FF2B5EF4-FFF2-40B4-BE49-F238E27FC236}">
                  <a16:creationId xmlns:a16="http://schemas.microsoft.com/office/drawing/2014/main" id="{E62457FB-474C-47EB-8B5D-A57D503FBB00}"/>
                </a:ext>
              </a:extLst>
            </p:cNvPr>
            <p:cNvSpPr>
              <a:spLocks noChangeArrowheads="1"/>
            </p:cNvSpPr>
            <p:nvPr/>
          </p:nvSpPr>
          <p:spPr bwMode="auto">
            <a:xfrm>
              <a:off x="3953568" y="5153680"/>
              <a:ext cx="6960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 =</a:t>
              </a:r>
            </a:p>
          </p:txBody>
        </p:sp>
      </p:grpSp>
      <mc:AlternateContent xmlns:mc="http://schemas.openxmlformats.org/markup-compatibility/2006" xmlns:a14="http://schemas.microsoft.com/office/drawing/2010/main">
        <mc:Choice Requires="a14">
          <p:sp>
            <p:nvSpPr>
              <p:cNvPr id="36" name="Text Box 215">
                <a:extLst>
                  <a:ext uri="{FF2B5EF4-FFF2-40B4-BE49-F238E27FC236}">
                    <a16:creationId xmlns:a16="http://schemas.microsoft.com/office/drawing/2014/main" id="{7BAE4BFE-5ED6-476F-B227-08FE9F98AD75}"/>
                  </a:ext>
                </a:extLst>
              </p:cNvPr>
              <p:cNvSpPr txBox="1">
                <a:spLocks noChangeArrowheads="1"/>
              </p:cNvSpPr>
              <p:nvPr/>
            </p:nvSpPr>
            <p:spPr bwMode="auto">
              <a:xfrm>
                <a:off x="1219200" y="1485205"/>
                <a:ext cx="6748963" cy="1384995"/>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solidFill>
                      <a:srgbClr val="FF99FF"/>
                    </a:solidFill>
                    <a:sym typeface="Symbol" pitchFamily="18" charset="2"/>
                  </a:rPr>
                  <a:t>Aside: If random variable </a:t>
                </a:r>
                <a:r>
                  <a:rPr lang="en-US" altLang="en-US" i="1" dirty="0">
                    <a:solidFill>
                      <a:srgbClr val="FF99FF"/>
                    </a:solidFill>
                    <a:sym typeface="Symbol" pitchFamily="18" charset="2"/>
                  </a:rPr>
                  <a:t>v</a:t>
                </a:r>
                <a:r>
                  <a:rPr lang="en-US" altLang="en-US" dirty="0">
                    <a:solidFill>
                      <a:srgbClr val="FF99FF"/>
                    </a:solidFill>
                    <a:sym typeface="Symbol" pitchFamily="18" charset="2"/>
                  </a:rPr>
                  <a:t> takes on value </a:t>
                </a:r>
                <a:r>
                  <a:rPr lang="en-US" altLang="en-US" i="1" dirty="0">
                    <a:solidFill>
                      <a:srgbClr val="FF99FF"/>
                    </a:solidFill>
                    <a:sym typeface="Symbol" pitchFamily="18" charset="2"/>
                  </a:rPr>
                  <a:t>v</a:t>
                </a:r>
                <a:r>
                  <a:rPr lang="en-US" altLang="en-US" i="1" baseline="-25000" dirty="0">
                    <a:solidFill>
                      <a:srgbClr val="FF99FF"/>
                    </a:solidFill>
                    <a:sym typeface="Symbol" pitchFamily="18" charset="2"/>
                  </a:rPr>
                  <a:t>i</a:t>
                </a:r>
                <a:r>
                  <a:rPr lang="en-US" altLang="en-US" dirty="0">
                    <a:solidFill>
                      <a:srgbClr val="FF99FF"/>
                    </a:solidFill>
                    <a:sym typeface="Symbol" pitchFamily="18" charset="2"/>
                  </a:rPr>
                  <a:t>,</a:t>
                </a:r>
              </a:p>
              <a:p>
                <a:pPr algn="ctr" eaLnBrk="1" hangingPunct="1"/>
                <a:r>
                  <a:rPr lang="en-US" altLang="en-US" dirty="0">
                    <a:solidFill>
                      <a:srgbClr val="FF99FF"/>
                    </a:solidFill>
                    <a:sym typeface="Symbol" pitchFamily="18" charset="2"/>
                  </a:rPr>
                  <a:t>then the correlation between them is</a:t>
                </a:r>
                <a:br>
                  <a:rPr lang="en-US" altLang="en-US" dirty="0">
                    <a:solidFill>
                      <a:srgbClr val="FF99FF"/>
                    </a:solidFill>
                    <a:sym typeface="Symbol" pitchFamily="18" charset="2"/>
                  </a:rPr>
                </a:br>
                <a:r>
                  <a:rPr lang="en-US" altLang="en-US" dirty="0">
                    <a:solidFill>
                      <a:srgbClr val="FF99FF"/>
                    </a:solidFill>
                    <a:sym typeface="Symbol" pitchFamily="18" charset="2"/>
                  </a:rPr>
                  <a:t>    </a:t>
                </a:r>
                <a:r>
                  <a:rPr lang="en-US" altLang="en-US" i="1" dirty="0">
                    <a:solidFill>
                      <a:srgbClr val="FF99FF"/>
                    </a:solidFill>
                    <a:sym typeface="Symbol" pitchFamily="18" charset="2"/>
                  </a:rPr>
                  <a:t>covar(</a:t>
                </a:r>
                <a:r>
                  <a:rPr lang="en-US" altLang="en-US" i="1" dirty="0" err="1">
                    <a:solidFill>
                      <a:srgbClr val="FF99FF"/>
                    </a:solidFill>
                    <a:sym typeface="Symbol" pitchFamily="18" charset="2"/>
                  </a:rPr>
                  <a:t>u,v</a:t>
                </a:r>
                <a:r>
                  <a:rPr lang="en-US" altLang="en-US" i="1" dirty="0">
                    <a:solidFill>
                      <a:srgbClr val="FF99FF"/>
                    </a:solidFill>
                    <a:sym typeface="Symbol" pitchFamily="18" charset="2"/>
                  </a:rPr>
                  <a:t>) </a:t>
                </a:r>
                <a14:m>
                  <m:oMath xmlns:m="http://schemas.openxmlformats.org/officeDocument/2006/math">
                    <m:r>
                      <a:rPr lang="en-US" altLang="en-US" i="1">
                        <a:solidFill>
                          <a:srgbClr val="FF99FF"/>
                        </a:solidFill>
                        <a:latin typeface="Cambria Math" panose="02040503050406030204" pitchFamily="18" charset="0"/>
                        <a:ea typeface="Cambria Math" panose="02040503050406030204" pitchFamily="18" charset="0"/>
                        <a:sym typeface="Symbol" pitchFamily="18" charset="2"/>
                      </a:rPr>
                      <m:t>=</m:t>
                    </m:r>
                    <m:nary>
                      <m:naryPr>
                        <m:chr m:val="∑"/>
                        <m:supHide m:val="on"/>
                        <m:ctrlPr>
                          <a:rPr lang="en-US" altLang="en-US" i="1">
                            <a:solidFill>
                              <a:srgbClr val="FF99FF"/>
                            </a:solidFill>
                            <a:latin typeface="Cambria Math" panose="02040503050406030204" pitchFamily="18" charset="0"/>
                            <a:sym typeface="Symbol" pitchFamily="18" charset="2"/>
                          </a:rPr>
                        </m:ctrlPr>
                      </m:naryPr>
                      <m:sub>
                        <m:r>
                          <m:rPr>
                            <m:brk m:alnAt="7"/>
                          </m:rPr>
                          <a:rPr lang="en-US" altLang="en-US" i="1">
                            <a:solidFill>
                              <a:srgbClr val="FF99FF"/>
                            </a:solidFill>
                            <a:latin typeface="Cambria Math" panose="02040503050406030204" pitchFamily="18" charset="0"/>
                            <a:sym typeface="Symbol" pitchFamily="18" charset="2"/>
                          </a:rPr>
                          <m:t>𝑖</m:t>
                        </m:r>
                      </m:sub>
                      <m:sup/>
                      <m:e>
                        <m:sSub>
                          <m:sSubPr>
                            <m:ctrlPr>
                              <a:rPr lang="en-US" altLang="en-US" i="1">
                                <a:solidFill>
                                  <a:srgbClr val="FF99FF"/>
                                </a:solidFill>
                                <a:latin typeface="Cambria Math" panose="02040503050406030204" pitchFamily="18" charset="0"/>
                                <a:sym typeface="Symbol" pitchFamily="18" charset="2"/>
                              </a:rPr>
                            </m:ctrlPr>
                          </m:sSubPr>
                          <m:e>
                            <m:r>
                              <a:rPr lang="en-CA" altLang="en-US" b="0" i="1" smtClean="0">
                                <a:solidFill>
                                  <a:srgbClr val="FF99FF"/>
                                </a:solidFill>
                                <a:latin typeface="Cambria Math" panose="02040503050406030204" pitchFamily="18" charset="0"/>
                                <a:sym typeface="Symbol" pitchFamily="18" charset="2"/>
                              </a:rPr>
                              <m:t>𝑢</m:t>
                            </m:r>
                          </m:e>
                          <m:sub>
                            <m:r>
                              <a:rPr lang="en-US" altLang="en-US" i="1">
                                <a:solidFill>
                                  <a:srgbClr val="FF99FF"/>
                                </a:solidFill>
                                <a:latin typeface="Cambria Math" panose="02040503050406030204" pitchFamily="18" charset="0"/>
                                <a:sym typeface="Symbol" pitchFamily="18" charset="2"/>
                              </a:rPr>
                              <m:t>𝑖</m:t>
                            </m:r>
                          </m:sub>
                        </m:sSub>
                        <m:sSub>
                          <m:sSubPr>
                            <m:ctrlPr>
                              <a:rPr lang="en-US" altLang="en-US" i="1">
                                <a:solidFill>
                                  <a:srgbClr val="FF99FF"/>
                                </a:solidFill>
                                <a:latin typeface="Cambria Math" panose="02040503050406030204" pitchFamily="18" charset="0"/>
                                <a:sym typeface="Symbol" pitchFamily="18" charset="2"/>
                              </a:rPr>
                            </m:ctrlPr>
                          </m:sSubPr>
                          <m:e>
                            <m:r>
                              <a:rPr lang="en-CA" altLang="en-US" b="0" i="1" smtClean="0">
                                <a:solidFill>
                                  <a:srgbClr val="FF99FF"/>
                                </a:solidFill>
                                <a:latin typeface="Cambria Math" panose="02040503050406030204" pitchFamily="18" charset="0"/>
                                <a:sym typeface="Symbol" pitchFamily="18" charset="2"/>
                              </a:rPr>
                              <m:t>𝑣</m:t>
                            </m:r>
                          </m:e>
                          <m:sub>
                            <m:r>
                              <a:rPr lang="en-US" altLang="en-US" i="1">
                                <a:solidFill>
                                  <a:srgbClr val="FF99FF"/>
                                </a:solidFill>
                                <a:latin typeface="Cambria Math" panose="02040503050406030204" pitchFamily="18" charset="0"/>
                                <a:sym typeface="Symbol" pitchFamily="18" charset="2"/>
                              </a:rPr>
                              <m:t>𝑖</m:t>
                            </m:r>
                          </m:sub>
                        </m:sSub>
                      </m:e>
                    </m:nary>
                  </m:oMath>
                </a14:m>
                <a:r>
                  <a:rPr lang="en-US" altLang="en-US" i="1" dirty="0">
                    <a:solidFill>
                      <a:srgbClr val="FF99FF"/>
                    </a:solidFill>
                    <a:sym typeface="Symbol" pitchFamily="18" charset="2"/>
                  </a:rPr>
                  <a:t>  </a:t>
                </a:r>
              </a:p>
            </p:txBody>
          </p:sp>
        </mc:Choice>
        <mc:Fallback xmlns="">
          <p:sp>
            <p:nvSpPr>
              <p:cNvPr id="36" name="Text Box 215">
                <a:extLst>
                  <a:ext uri="{FF2B5EF4-FFF2-40B4-BE49-F238E27FC236}">
                    <a16:creationId xmlns:a16="http://schemas.microsoft.com/office/drawing/2014/main" id="{7BAE4BFE-5ED6-476F-B227-08FE9F98AD75}"/>
                  </a:ext>
                </a:extLst>
              </p:cNvPr>
              <p:cNvSpPr txBox="1">
                <a:spLocks noRot="1" noChangeAspect="1" noMove="1" noResize="1" noEditPoints="1" noAdjustHandles="1" noChangeArrowheads="1" noChangeShapeType="1" noTextEdit="1"/>
              </p:cNvSpPr>
              <p:nvPr/>
            </p:nvSpPr>
            <p:spPr bwMode="auto">
              <a:xfrm>
                <a:off x="1219200" y="1485205"/>
                <a:ext cx="6748963" cy="1384995"/>
              </a:xfrm>
              <a:prstGeom prst="rect">
                <a:avLst/>
              </a:prstGeom>
              <a:blipFill>
                <a:blip r:embed="rId3"/>
                <a:stretch>
                  <a:fillRect l="-813" t="-4846" r="-903" b="-114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79009" cy="954428"/>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a:t>
                </a:r>
                <a:r>
                  <a:rPr lang="en-US" altLang="en-US" dirty="0" smtClean="0">
                    <a:sym typeface="Symbol" pitchFamily="18" charset="2"/>
                  </a:rPr>
                  <a:t>vectors </a:t>
                </a:r>
                <a:r>
                  <a:rPr lang="en-US" altLang="en-US" i="1" dirty="0" smtClean="0">
                    <a:solidFill>
                      <a:schemeClr val="accent1"/>
                    </a:solidFill>
                    <a:sym typeface="Symbol" pitchFamily="18" charset="2"/>
                  </a:rPr>
                  <a:t>u</a:t>
                </a:r>
                <a:r>
                  <a:rPr lang="en-US" altLang="en-US" dirty="0" smtClean="0">
                    <a:sym typeface="Symbol" pitchFamily="18" charset="2"/>
                  </a:rPr>
                  <a:t> </a:t>
                </a:r>
                <a:r>
                  <a:rPr lang="en-US" altLang="en-US" dirty="0">
                    <a:sym typeface="Symbol" pitchFamily="18" charset="2"/>
                  </a:rPr>
                  <a:t>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smtClean="0">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nary>
                  </m:oMath>
                </a14:m>
                <a:endParaRPr lang="en-US" altLang="en-US" dirty="0">
                  <a:sym typeface="Symbol" pitchFamily="18" charset="2"/>
                </a:endParaRPr>
              </a:p>
            </p:txBody>
          </p:sp>
        </mc:Choice>
        <mc:Fallback xmlns="">
          <p:sp>
            <p:nvSpPr>
              <p:cNvPr id="18"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79009" cy="954428"/>
              </a:xfrm>
              <a:prstGeom prst="rect">
                <a:avLst/>
              </a:prstGeom>
              <a:blipFill>
                <a:blip r:embed="rId4"/>
                <a:stretch>
                  <a:fillRect l="-2309" t="-6369" r="-34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9"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2667000" y="2819400"/>
                <a:ext cx="3779624" cy="523541"/>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 </a:t>
                </a:r>
                <a14:m>
                  <m:oMath xmlns:m="http://schemas.openxmlformats.org/officeDocument/2006/math">
                    <m:r>
                      <a:rPr lang="en-US" altLang="en-US" i="1" smtClean="0">
                        <a:solidFill>
                          <a:schemeClr val="accent1"/>
                        </a:solidFill>
                        <a:latin typeface="Cambria Math" panose="02040503050406030204" pitchFamily="18" charset="0"/>
                        <a:sym typeface="Symbol" pitchFamily="18" charset="2"/>
                      </a:rPr>
                      <m:t> </m:t>
                    </m:r>
                    <m:nary>
                      <m:naryPr>
                        <m:chr m:val="∑"/>
                        <m:supHide m:val="on"/>
                        <m:ctrlPr>
                          <a:rPr lang="en-US" altLang="en-US" i="1">
                            <a:solidFill>
                              <a:schemeClr val="accent1"/>
                            </a:solidFill>
                            <a:latin typeface="Cambria Math" panose="02040503050406030204" pitchFamily="18" charset="0"/>
                            <a:sym typeface="Symbol" pitchFamily="18" charset="2"/>
                          </a:rPr>
                        </m:ctrlPr>
                      </m:naryPr>
                      <m:sub>
                        <m:r>
                          <m:rPr>
                            <m:brk m:alnAt="7"/>
                          </m:rPr>
                          <a:rPr lang="en-US" altLang="en-US" i="1">
                            <a:solidFill>
                              <a:schemeClr val="accent1"/>
                            </a:solidFill>
                            <a:latin typeface="Cambria Math" panose="02040503050406030204" pitchFamily="18" charset="0"/>
                            <a:sym typeface="Symbol" pitchFamily="18" charset="2"/>
                          </a:rPr>
                          <m:t>𝑖</m:t>
                        </m:r>
                      </m:sub>
                      <m:sup/>
                      <m:e>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𝑢</m:t>
                            </m:r>
                          </m:e>
                          <m:sub>
                            <m:r>
                              <a:rPr lang="en-US" altLang="en-US" i="1">
                                <a:solidFill>
                                  <a:schemeClr val="accent1"/>
                                </a:solidFill>
                                <a:latin typeface="Cambria Math" panose="02040503050406030204" pitchFamily="18" charset="0"/>
                                <a:sym typeface="Symbol" pitchFamily="18" charset="2"/>
                              </a:rPr>
                              <m:t>𝑖</m:t>
                            </m:r>
                          </m:sub>
                        </m:sSub>
                        <m:sSub>
                          <m:sSubPr>
                            <m:ctrlPr>
                              <a:rPr lang="en-US" altLang="en-US" i="1">
                                <a:solidFill>
                                  <a:schemeClr val="accent1"/>
                                </a:solidFill>
                                <a:latin typeface="Cambria Math" panose="02040503050406030204" pitchFamily="18" charset="0"/>
                                <a:sym typeface="Symbol" pitchFamily="18" charset="2"/>
                              </a:rPr>
                            </m:ctrlPr>
                          </m:sSubPr>
                          <m:e>
                            <m:r>
                              <a:rPr lang="en-CA" altLang="en-US" b="0" i="1" smtClean="0">
                                <a:solidFill>
                                  <a:schemeClr val="accent1"/>
                                </a:solidFill>
                                <a:latin typeface="Cambria Math" panose="02040503050406030204" pitchFamily="18" charset="0"/>
                                <a:sym typeface="Symbol" pitchFamily="18" charset="2"/>
                              </a:rPr>
                              <m:t>𝑣</m:t>
                            </m:r>
                          </m:e>
                          <m:sub>
                            <m:r>
                              <a:rPr lang="en-US" altLang="en-US" i="1">
                                <a:solidFill>
                                  <a:schemeClr val="accent1"/>
                                </a:solidFill>
                                <a:latin typeface="Cambria Math" panose="02040503050406030204" pitchFamily="18" charset="0"/>
                                <a:sym typeface="Symbol" pitchFamily="18" charset="2"/>
                              </a:rPr>
                              <m:t>𝑖</m:t>
                            </m:r>
                          </m:sub>
                        </m:sSub>
                      </m:e>
                    </m:nary>
                    <m:r>
                      <a:rPr lang="en-US" altLang="en-US" i="1" smtClean="0">
                        <a:solidFill>
                          <a:schemeClr val="accent1"/>
                        </a:solidFill>
                        <a:latin typeface="Cambria Math" panose="02040503050406030204" pitchFamily="18" charset="0"/>
                        <a:sym typeface="Symbol" pitchFamily="18" charset="2"/>
                      </a:rPr>
                      <m:t>=</m:t>
                    </m:r>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a14:m>
                <a:endParaRPr lang="en-US" altLang="en-US" dirty="0">
                  <a:solidFill>
                    <a:schemeClr val="accent1"/>
                  </a:solidFill>
                  <a:sym typeface="Symbol" pitchFamily="18" charset="2"/>
                </a:endParaRPr>
              </a:p>
            </p:txBody>
          </p:sp>
        </mc:Choice>
        <mc:Fallback xmlns="">
          <p:sp>
            <p:nvSpPr>
              <p:cNvPr id="19"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2667000" y="2819400"/>
                <a:ext cx="3779624" cy="523541"/>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731994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a:t>
                </a:r>
                <a:r>
                  <a:rPr lang="en-US" altLang="en-US" dirty="0">
                    <a:solidFill>
                      <a:schemeClr val="accent1"/>
                    </a:solidFill>
                    <a:sym typeface="Symbol" pitchFamily="18" charset="2"/>
                  </a:rPr>
                  <a:t>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 Box 215">
                <a:extLst>
                  <a:ext uri="{FF2B5EF4-FFF2-40B4-BE49-F238E27FC236}">
                    <a16:creationId xmlns:a16="http://schemas.microsoft.com/office/drawing/2014/main" id="{1F8B264A-62D6-43DB-958C-E53198D612F7}"/>
                  </a:ext>
                </a:extLst>
              </p:cNvPr>
              <p:cNvSpPr txBox="1">
                <a:spLocks noChangeArrowheads="1"/>
              </p:cNvSpPr>
              <p:nvPr/>
            </p:nvSpPr>
            <p:spPr bwMode="auto">
              <a:xfrm>
                <a:off x="609600" y="1534883"/>
                <a:ext cx="2735942"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den>
                      </m:f>
                    </m:oMath>
                  </m:oMathPara>
                </a14:m>
                <a:endParaRPr lang="en-US" altLang="en-US" dirty="0">
                  <a:sym typeface="Symbol" pitchFamily="18" charset="2"/>
                </a:endParaRPr>
              </a:p>
            </p:txBody>
          </p:sp>
        </mc:Choice>
        <mc:Fallback xmlns="">
          <p:sp>
            <p:nvSpPr>
              <p:cNvPr id="18" name="Text Box 215">
                <a:extLst>
                  <a:ext uri="{FF2B5EF4-FFF2-40B4-BE49-F238E27FC236}">
                    <a16:creationId xmlns:a16="http://schemas.microsoft.com/office/drawing/2014/main" id="{1F8B264A-62D6-43DB-958C-E53198D612F7}"/>
                  </a:ext>
                </a:extLst>
              </p:cNvPr>
              <p:cNvSpPr txBox="1">
                <a:spLocks noRot="1" noChangeAspect="1" noMove="1" noResize="1" noEditPoints="1" noAdjustHandles="1" noChangeArrowheads="1" noChangeShapeType="1" noTextEdit="1"/>
              </p:cNvSpPr>
              <p:nvPr/>
            </p:nvSpPr>
            <p:spPr bwMode="auto">
              <a:xfrm>
                <a:off x="609600" y="1534883"/>
                <a:ext cx="2735942" cy="903517"/>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 Box 215">
                <a:extLst>
                  <a:ext uri="{FF2B5EF4-FFF2-40B4-BE49-F238E27FC236}">
                    <a16:creationId xmlns:a16="http://schemas.microsoft.com/office/drawing/2014/main" id="{1DEEFBB6-3C68-47D0-AABC-FBDD99E7D370}"/>
                  </a:ext>
                </a:extLst>
              </p:cNvPr>
              <p:cNvSpPr txBox="1">
                <a:spLocks noChangeArrowheads="1"/>
              </p:cNvSpPr>
              <p:nvPr/>
            </p:nvSpPr>
            <p:spPr bwMode="auto">
              <a:xfrm>
                <a:off x="4038600" y="1319529"/>
                <a:ext cx="3099888" cy="1195071"/>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a:solidFill>
                      <a:srgbClr val="FF99FF"/>
                    </a:solidFill>
                    <a:sym typeface="Symbol" pitchFamily="18" charset="2"/>
                  </a:rPr>
                  <a:t>Check units</a:t>
                </a:r>
              </a:p>
              <a:p>
                <a:pPr algn="ctr" eaLnBrk="1" hangingPunct="1"/>
                <a:r>
                  <a:rPr lang="en-US" altLang="en-US" dirty="0">
                    <a:solidFill>
                      <a:srgbClr val="FF99FF"/>
                    </a:solidFill>
                    <a:sym typeface="Symbol" pitchFamily="18" charset="2"/>
                  </a:rPr>
                  <a:t> </a:t>
                </a:r>
                <a14:m>
                  <m:oMath xmlns:m="http://schemas.openxmlformats.org/officeDocument/2006/math">
                    <m:f>
                      <m:fPr>
                        <m:ctrlPr>
                          <a:rPr lang="en-US" altLang="en-US" i="1" smtClean="0">
                            <a:solidFill>
                              <a:srgbClr val="FF99FF"/>
                            </a:solidFill>
                            <a:latin typeface="Cambria Math" panose="02040503050406030204" pitchFamily="18" charset="0"/>
                            <a:sym typeface="Symbol" pitchFamily="18" charset="2"/>
                          </a:rPr>
                        </m:ctrlPr>
                      </m:fPr>
                      <m:num>
                        <m:sSup>
                          <m:sSupPr>
                            <m:ctrlPr>
                              <a:rPr lang="en-US" altLang="en-US" i="1" smtClean="0">
                                <a:solidFill>
                                  <a:srgbClr val="FF99FF"/>
                                </a:solidFill>
                                <a:latin typeface="Cambria Math" panose="02040503050406030204" pitchFamily="18" charset="0"/>
                                <a:sym typeface="Symbol" pitchFamily="18" charset="2"/>
                              </a:rPr>
                            </m:ctrlPr>
                          </m:sSupPr>
                          <m:e>
                            <m:r>
                              <a:rPr lang="en-US" altLang="en-US" b="0" i="1" smtClean="0">
                                <a:solidFill>
                                  <a:srgbClr val="FF99FF"/>
                                </a:solidFill>
                                <a:latin typeface="Cambria Math" panose="02040503050406030204" pitchFamily="18" charset="0"/>
                                <a:sym typeface="Symbol" pitchFamily="18" charset="2"/>
                              </a:rPr>
                              <m:t>𝑚𝑒𝑡𝑒𝑟𝑠</m:t>
                            </m:r>
                          </m:e>
                          <m:sup>
                            <m:r>
                              <a:rPr lang="en-US" altLang="en-US" b="0" i="1" smtClean="0">
                                <a:solidFill>
                                  <a:srgbClr val="FF99FF"/>
                                </a:solidFill>
                                <a:latin typeface="Cambria Math" panose="02040503050406030204" pitchFamily="18" charset="0"/>
                                <a:sym typeface="Symbol" pitchFamily="18" charset="2"/>
                              </a:rPr>
                              <m:t>2</m:t>
                            </m:r>
                          </m:sup>
                        </m:sSup>
                      </m:num>
                      <m:den>
                        <m:sSup>
                          <m:sSupPr>
                            <m:ctrlPr>
                              <a:rPr lang="en-US" altLang="en-US" i="1">
                                <a:solidFill>
                                  <a:srgbClr val="FF99FF"/>
                                </a:solidFill>
                                <a:latin typeface="Cambria Math" panose="02040503050406030204" pitchFamily="18" charset="0"/>
                                <a:sym typeface="Symbol" pitchFamily="18" charset="2"/>
                              </a:rPr>
                            </m:ctrlPr>
                          </m:sSupPr>
                          <m:e>
                            <m:r>
                              <a:rPr lang="en-US" altLang="en-US" i="1">
                                <a:solidFill>
                                  <a:srgbClr val="FF99FF"/>
                                </a:solidFill>
                                <a:latin typeface="Cambria Math" panose="02040503050406030204" pitchFamily="18" charset="0"/>
                                <a:sym typeface="Symbol" pitchFamily="18" charset="2"/>
                              </a:rPr>
                              <m:t>𝑚𝑒𝑡𝑒𝑟𝑠</m:t>
                            </m:r>
                          </m:e>
                          <m:sup>
                            <m:r>
                              <a:rPr lang="en-US" altLang="en-US" i="1">
                                <a:solidFill>
                                  <a:srgbClr val="FF99FF"/>
                                </a:solidFill>
                                <a:latin typeface="Cambria Math" panose="02040503050406030204" pitchFamily="18" charset="0"/>
                                <a:sym typeface="Symbol" pitchFamily="18" charset="2"/>
                              </a:rPr>
                              <m:t>2</m:t>
                            </m:r>
                          </m:sup>
                        </m:sSup>
                      </m:den>
                    </m:f>
                    <m:r>
                      <a:rPr lang="en-US" altLang="en-US" b="0" i="1" smtClean="0">
                        <a:solidFill>
                          <a:srgbClr val="FF99FF"/>
                        </a:solidFill>
                        <a:latin typeface="Cambria Math" panose="02040503050406030204" pitchFamily="18" charset="0"/>
                        <a:sym typeface="Symbol" pitchFamily="18" charset="2"/>
                      </a:rPr>
                      <m:t>=</m:t>
                    </m:r>
                    <m:r>
                      <a:rPr lang="en-US" altLang="en-US" b="0" i="1" smtClean="0">
                        <a:solidFill>
                          <a:srgbClr val="FF99FF"/>
                        </a:solidFill>
                        <a:latin typeface="Cambria Math" panose="02040503050406030204" pitchFamily="18" charset="0"/>
                        <a:sym typeface="Symbol" pitchFamily="18" charset="2"/>
                      </a:rPr>
                      <m:t>𝑢𝑛𝑖𝑡𝑙𝑒𝑠𝑠</m:t>
                    </m:r>
                  </m:oMath>
                </a14:m>
                <a:endParaRPr lang="en-US" altLang="en-US" i="1" dirty="0">
                  <a:solidFill>
                    <a:srgbClr val="FF99FF"/>
                  </a:solidFill>
                  <a:sym typeface="Symbol" pitchFamily="18" charset="2"/>
                </a:endParaRPr>
              </a:p>
            </p:txBody>
          </p:sp>
        </mc:Choice>
        <mc:Fallback xmlns="">
          <p:sp>
            <p:nvSpPr>
              <p:cNvPr id="20" name="Text Box 215">
                <a:extLst>
                  <a:ext uri="{FF2B5EF4-FFF2-40B4-BE49-F238E27FC236}">
                    <a16:creationId xmlns:a16="http://schemas.microsoft.com/office/drawing/2014/main" id="{1DEEFBB6-3C68-47D0-AABC-FBDD99E7D370}"/>
                  </a:ext>
                </a:extLst>
              </p:cNvPr>
              <p:cNvSpPr txBox="1">
                <a:spLocks noRot="1" noChangeAspect="1" noMove="1" noResize="1" noEditPoints="1" noAdjustHandles="1" noChangeArrowheads="1" noChangeShapeType="1" noTextEdit="1"/>
              </p:cNvSpPr>
              <p:nvPr/>
            </p:nvSpPr>
            <p:spPr bwMode="auto">
              <a:xfrm>
                <a:off x="4038600" y="1319529"/>
                <a:ext cx="3099888" cy="1195071"/>
              </a:xfrm>
              <a:prstGeom prst="rect">
                <a:avLst/>
              </a:prstGeom>
              <a:blipFill>
                <a:blip r:embed="rId6"/>
                <a:stretch>
                  <a:fillRect t="-50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4145814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0-#ppt_w/2"/>
                                          </p:val>
                                        </p:tav>
                                        <p:tav tm="100000">
                                          <p:val>
                                            <p:strVal val="#ppt_x"/>
                                          </p:val>
                                        </p:tav>
                                      </p:tavLst>
                                    </p:anim>
                                    <p:anim calcmode="lin" valueType="num">
                                      <p:cBhvr additive="base">
                                        <p:cTn id="8"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1+#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8" grpId="0"/>
      <p:bldP spid="20"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 Box 215">
                <a:extLst>
                  <a:ext uri="{FF2B5EF4-FFF2-40B4-BE49-F238E27FC236}">
                    <a16:creationId xmlns:a16="http://schemas.microsoft.com/office/drawing/2014/main" id="{1F8B264A-62D6-43DB-958C-E53198D612F7}"/>
                  </a:ext>
                </a:extLst>
              </p:cNvPr>
              <p:cNvSpPr txBox="1">
                <a:spLocks noChangeArrowheads="1"/>
              </p:cNvSpPr>
              <p:nvPr/>
            </p:nvSpPr>
            <p:spPr bwMode="auto">
              <a:xfrm>
                <a:off x="609600" y="1534883"/>
                <a:ext cx="2735942"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den>
                      </m:f>
                    </m:oMath>
                  </m:oMathPara>
                </a14:m>
                <a:endParaRPr lang="en-US" altLang="en-US" dirty="0">
                  <a:sym typeface="Symbol" pitchFamily="18" charset="2"/>
                </a:endParaRPr>
              </a:p>
            </p:txBody>
          </p:sp>
        </mc:Choice>
        <mc:Fallback xmlns="">
          <p:sp>
            <p:nvSpPr>
              <p:cNvPr id="18" name="Text Box 215">
                <a:extLst>
                  <a:ext uri="{FF2B5EF4-FFF2-40B4-BE49-F238E27FC236}">
                    <a16:creationId xmlns:a16="http://schemas.microsoft.com/office/drawing/2014/main" id="{1F8B264A-62D6-43DB-958C-E53198D612F7}"/>
                  </a:ext>
                </a:extLst>
              </p:cNvPr>
              <p:cNvSpPr txBox="1">
                <a:spLocks noRot="1" noChangeAspect="1" noMove="1" noResize="1" noEditPoints="1" noAdjustHandles="1" noChangeArrowheads="1" noChangeShapeType="1" noTextEdit="1"/>
              </p:cNvSpPr>
              <p:nvPr/>
            </p:nvSpPr>
            <p:spPr bwMode="auto">
              <a:xfrm>
                <a:off x="609600" y="1534883"/>
                <a:ext cx="2735942" cy="903517"/>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pic>
        <p:nvPicPr>
          <p:cNvPr id="12" name="Picture 2" descr="Image result for lamp">
            <a:extLst>
              <a:ext uri="{FF2B5EF4-FFF2-40B4-BE49-F238E27FC236}">
                <a16:creationId xmlns:a16="http://schemas.microsoft.com/office/drawing/2014/main" id="{EE46FDC1-206B-4854-A601-C39A0AC8B02B}"/>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219" t="3006" r="30247" b="49856"/>
          <a:stretch/>
        </p:blipFill>
        <p:spPr bwMode="auto">
          <a:xfrm rot="2100489" flipH="1">
            <a:off x="2232055" y="3088533"/>
            <a:ext cx="867003" cy="715277"/>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E7E3B90-5933-4F27-A446-CE17192EB6E0}"/>
              </a:ext>
            </a:extLst>
          </p:cNvPr>
          <p:cNvGrpSpPr/>
          <p:nvPr/>
        </p:nvGrpSpPr>
        <p:grpSpPr>
          <a:xfrm>
            <a:off x="2818054" y="3820883"/>
            <a:ext cx="706916" cy="1665517"/>
            <a:chOff x="2818054" y="3820883"/>
            <a:chExt cx="706916" cy="1665517"/>
          </a:xfrm>
        </p:grpSpPr>
        <p:sp>
          <p:nvSpPr>
            <p:cNvPr id="21" name="Rectangle 20">
              <a:extLst>
                <a:ext uri="{FF2B5EF4-FFF2-40B4-BE49-F238E27FC236}">
                  <a16:creationId xmlns:a16="http://schemas.microsoft.com/office/drawing/2014/main" id="{7D33A384-FF4E-4A82-9E8F-E2EA2C893226}"/>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22" name="Straight Connector 21">
              <a:extLst>
                <a:ext uri="{FF2B5EF4-FFF2-40B4-BE49-F238E27FC236}">
                  <a16:creationId xmlns:a16="http://schemas.microsoft.com/office/drawing/2014/main" id="{264E42C1-6C67-473B-AF9F-D1B01F0F035B}"/>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grpSp>
        <p:nvGrpSpPr>
          <p:cNvPr id="8" name="Group 7">
            <a:extLst>
              <a:ext uri="{FF2B5EF4-FFF2-40B4-BE49-F238E27FC236}">
                <a16:creationId xmlns:a16="http://schemas.microsoft.com/office/drawing/2014/main" id="{B79ABD2F-89E0-4A19-B430-D8E2BDAE80DA}"/>
              </a:ext>
            </a:extLst>
          </p:cNvPr>
          <p:cNvGrpSpPr/>
          <p:nvPr/>
        </p:nvGrpSpPr>
        <p:grpSpPr>
          <a:xfrm>
            <a:off x="1930400" y="5405441"/>
            <a:ext cx="1511300" cy="614359"/>
            <a:chOff x="1930400" y="5405441"/>
            <a:chExt cx="1511300" cy="614359"/>
          </a:xfrm>
        </p:grpSpPr>
        <p:sp>
          <p:nvSpPr>
            <p:cNvPr id="23" name="Rectangle 56">
              <a:extLst>
                <a:ext uri="{FF2B5EF4-FFF2-40B4-BE49-F238E27FC236}">
                  <a16:creationId xmlns:a16="http://schemas.microsoft.com/office/drawing/2014/main" id="{799A7536-148F-4EB6-A8E7-99C3CC9B461A}"/>
                </a:ext>
              </a:extLst>
            </p:cNvPr>
            <p:cNvSpPr>
              <a:spLocks noChangeArrowheads="1"/>
            </p:cNvSpPr>
            <p:nvPr/>
          </p:nvSpPr>
          <p:spPr bwMode="auto">
            <a:xfrm>
              <a:off x="2895228" y="5496580"/>
              <a:ext cx="4411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24" name="Line 63">
              <a:extLst>
                <a:ext uri="{FF2B5EF4-FFF2-40B4-BE49-F238E27FC236}">
                  <a16:creationId xmlns:a16="http://schemas.microsoft.com/office/drawing/2014/main" id="{FEA2D627-4980-4D12-9F1B-C0A4AD03B585}"/>
                </a:ext>
              </a:extLst>
            </p:cNvPr>
            <p:cNvSpPr>
              <a:spLocks noChangeShapeType="1"/>
            </p:cNvSpPr>
            <p:nvPr/>
          </p:nvSpPr>
          <p:spPr bwMode="auto">
            <a:xfrm flipV="1">
              <a:off x="1930400" y="5405441"/>
              <a:ext cx="1511300" cy="614359"/>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spTree>
    <p:extLst>
      <p:ext uri="{BB962C8B-B14F-4D97-AF65-F5344CB8AC3E}">
        <p14:creationId xmlns:p14="http://schemas.microsoft.com/office/powerpoint/2010/main" val="20368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42" presetClass="path" presetSubtype="0" accel="50000" decel="50000" fill="hold" nodeType="withEffect">
                                  <p:stCondLst>
                                    <p:cond delay="0"/>
                                  </p:stCondLst>
                                  <p:childTnLst>
                                    <p:animMotion origin="layout" path="M -0.15816 -0.56922 L -3.05556E-6 3.7037E-6 " pathEditMode="relative" rAng="0" ptsTypes="AA">
                                      <p:cBhvr>
                                        <p:cTn id="8" dur="2000" fill="hold"/>
                                        <p:tgtEl>
                                          <p:spTgt spid="12"/>
                                        </p:tgtEl>
                                        <p:attrNameLst>
                                          <p:attrName>ppt_x</p:attrName>
                                          <p:attrName>ppt_y</p:attrName>
                                        </p:attrNameLst>
                                      </p:cBhvr>
                                      <p:rCtr x="7899" y="28449"/>
                                    </p:animMotion>
                                  </p:childTnLst>
                                </p:cTn>
                              </p:par>
                            </p:childTnLst>
                          </p:cTn>
                        </p:par>
                        <p:par>
                          <p:cTn id="9" fill="hold">
                            <p:stCondLst>
                              <p:cond delay="2000"/>
                            </p:stCondLst>
                            <p:childTnLst>
                              <p:par>
                                <p:cTn id="10" presetID="1"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80897"/>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31017"/>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 Box 215">
                <a:extLst>
                  <a:ext uri="{FF2B5EF4-FFF2-40B4-BE49-F238E27FC236}">
                    <a16:creationId xmlns:a16="http://schemas.microsoft.com/office/drawing/2014/main" id="{1F8B264A-62D6-43DB-958C-E53198D612F7}"/>
                  </a:ext>
                </a:extLst>
              </p:cNvPr>
              <p:cNvSpPr txBox="1">
                <a:spLocks noChangeArrowheads="1"/>
              </p:cNvSpPr>
              <p:nvPr/>
            </p:nvSpPr>
            <p:spPr bwMode="auto">
              <a:xfrm>
                <a:off x="609600" y="1534883"/>
                <a:ext cx="2735942"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den>
                      </m:f>
                    </m:oMath>
                  </m:oMathPara>
                </a14:m>
                <a:endParaRPr lang="en-US" altLang="en-US" dirty="0">
                  <a:sym typeface="Symbol" pitchFamily="18" charset="2"/>
                </a:endParaRPr>
              </a:p>
            </p:txBody>
          </p:sp>
        </mc:Choice>
        <mc:Fallback xmlns="">
          <p:sp>
            <p:nvSpPr>
              <p:cNvPr id="18" name="Text Box 215">
                <a:extLst>
                  <a:ext uri="{FF2B5EF4-FFF2-40B4-BE49-F238E27FC236}">
                    <a16:creationId xmlns:a16="http://schemas.microsoft.com/office/drawing/2014/main" id="{1F8B264A-62D6-43DB-958C-E53198D612F7}"/>
                  </a:ext>
                </a:extLst>
              </p:cNvPr>
              <p:cNvSpPr txBox="1">
                <a:spLocks noRot="1" noChangeAspect="1" noMove="1" noResize="1" noEditPoints="1" noAdjustHandles="1" noChangeArrowheads="1" noChangeShapeType="1" noTextEdit="1"/>
              </p:cNvSpPr>
              <p:nvPr/>
            </p:nvSpPr>
            <p:spPr bwMode="auto">
              <a:xfrm>
                <a:off x="609600" y="1534883"/>
                <a:ext cx="2735942" cy="903517"/>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grpSp>
        <p:nvGrpSpPr>
          <p:cNvPr id="7" name="Group 6">
            <a:extLst>
              <a:ext uri="{FF2B5EF4-FFF2-40B4-BE49-F238E27FC236}">
                <a16:creationId xmlns:a16="http://schemas.microsoft.com/office/drawing/2014/main" id="{2E7E3B90-5933-4F27-A446-CE17192EB6E0}"/>
              </a:ext>
            </a:extLst>
          </p:cNvPr>
          <p:cNvGrpSpPr/>
          <p:nvPr/>
        </p:nvGrpSpPr>
        <p:grpSpPr>
          <a:xfrm>
            <a:off x="2818054" y="3810000"/>
            <a:ext cx="706916" cy="1665517"/>
            <a:chOff x="2818054" y="3820883"/>
            <a:chExt cx="706916" cy="1665517"/>
          </a:xfrm>
        </p:grpSpPr>
        <p:sp>
          <p:nvSpPr>
            <p:cNvPr id="21" name="Rectangle 20">
              <a:extLst>
                <a:ext uri="{FF2B5EF4-FFF2-40B4-BE49-F238E27FC236}">
                  <a16:creationId xmlns:a16="http://schemas.microsoft.com/office/drawing/2014/main" id="{7D33A384-FF4E-4A82-9E8F-E2EA2C893226}"/>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22" name="Straight Connector 21">
              <a:extLst>
                <a:ext uri="{FF2B5EF4-FFF2-40B4-BE49-F238E27FC236}">
                  <a16:creationId xmlns:a16="http://schemas.microsoft.com/office/drawing/2014/main" id="{264E42C1-6C67-473B-AF9F-D1B01F0F035B}"/>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grpSp>
        <p:nvGrpSpPr>
          <p:cNvPr id="8" name="Group 7">
            <a:extLst>
              <a:ext uri="{FF2B5EF4-FFF2-40B4-BE49-F238E27FC236}">
                <a16:creationId xmlns:a16="http://schemas.microsoft.com/office/drawing/2014/main" id="{B79ABD2F-89E0-4A19-B430-D8E2BDAE80DA}"/>
              </a:ext>
            </a:extLst>
          </p:cNvPr>
          <p:cNvGrpSpPr/>
          <p:nvPr/>
        </p:nvGrpSpPr>
        <p:grpSpPr>
          <a:xfrm>
            <a:off x="1930400" y="5405441"/>
            <a:ext cx="1511300" cy="614359"/>
            <a:chOff x="1930400" y="5405441"/>
            <a:chExt cx="1511300" cy="614359"/>
          </a:xfrm>
        </p:grpSpPr>
        <p:sp>
          <p:nvSpPr>
            <p:cNvPr id="23" name="Rectangle 56">
              <a:extLst>
                <a:ext uri="{FF2B5EF4-FFF2-40B4-BE49-F238E27FC236}">
                  <a16:creationId xmlns:a16="http://schemas.microsoft.com/office/drawing/2014/main" id="{799A7536-148F-4EB6-A8E7-99C3CC9B461A}"/>
                </a:ext>
              </a:extLst>
            </p:cNvPr>
            <p:cNvSpPr>
              <a:spLocks noChangeArrowheads="1"/>
            </p:cNvSpPr>
            <p:nvPr/>
          </p:nvSpPr>
          <p:spPr bwMode="auto">
            <a:xfrm>
              <a:off x="2895228" y="5496580"/>
              <a:ext cx="4411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24" name="Line 63">
              <a:extLst>
                <a:ext uri="{FF2B5EF4-FFF2-40B4-BE49-F238E27FC236}">
                  <a16:creationId xmlns:a16="http://schemas.microsoft.com/office/drawing/2014/main" id="{FEA2D627-4980-4D12-9F1B-C0A4AD03B585}"/>
                </a:ext>
              </a:extLst>
            </p:cNvPr>
            <p:cNvSpPr>
              <a:spLocks noChangeShapeType="1"/>
            </p:cNvSpPr>
            <p:nvPr/>
          </p:nvSpPr>
          <p:spPr bwMode="auto">
            <a:xfrm flipV="1">
              <a:off x="1930400" y="5405441"/>
              <a:ext cx="1511300" cy="614359"/>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mc:AlternateContent xmlns:mc="http://schemas.openxmlformats.org/markup-compatibility/2006" xmlns:a14="http://schemas.microsoft.com/office/drawing/2010/main">
        <mc:Choice Requires="a14">
          <p:sp>
            <p:nvSpPr>
              <p:cNvPr id="19"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571500" y="2273300"/>
                <a:ext cx="3993529"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𝑢</m:t>
                              </m:r>
                            </m:e>
                            <m:sup>
                              <m:r>
                                <a:rPr lang="en-US" altLang="en-US" b="0" i="1" smtClean="0">
                                  <a:solidFill>
                                    <a:schemeClr val="accent1"/>
                                  </a:solidFill>
                                  <a:latin typeface="Cambria Math" panose="02040503050406030204" pitchFamily="18" charset="0"/>
                                  <a:sym typeface="Symbol" pitchFamily="18" charset="2"/>
                                </a:rPr>
                                <m:t>′</m:t>
                              </m:r>
                            </m:sup>
                          </m:sSup>
                        </m:e>
                      </m:d>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sym typeface="Symbol" pitchFamily="18" charset="2"/>
                        </a:rPr>
                        <m:t>|</m:t>
                      </m:r>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den>
                      </m:f>
                    </m:oMath>
                  </m:oMathPara>
                </a14:m>
                <a:endParaRPr lang="en-US" altLang="en-US" dirty="0">
                  <a:sym typeface="Symbol" pitchFamily="18" charset="2"/>
                </a:endParaRPr>
              </a:p>
            </p:txBody>
          </p:sp>
        </mc:Choice>
        <mc:Fallback xmlns="">
          <p:sp>
            <p:nvSpPr>
              <p:cNvPr id="19" name="Text Box 215">
                <a:extLst>
                  <a:ext uri="{FF2B5EF4-FFF2-40B4-BE49-F238E27FC236}">
                    <a16:creationId xmlns:a16="http://schemas.microsoft.com/office/drawing/2014/main" id="{5CDD316A-0418-49EE-A4D4-9431501E5149}"/>
                  </a:ext>
                </a:extLst>
              </p:cNvPr>
              <p:cNvSpPr txBox="1">
                <a:spLocks noRot="1" noChangeAspect="1" noMove="1" noResize="1" noEditPoints="1" noAdjustHandles="1" noChangeArrowheads="1" noChangeShapeType="1" noTextEdit="1"/>
              </p:cNvSpPr>
              <p:nvPr/>
            </p:nvSpPr>
            <p:spPr bwMode="auto">
              <a:xfrm>
                <a:off x="571500" y="2273300"/>
                <a:ext cx="3993529" cy="90351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 Box 215">
                <a:extLst>
                  <a:ext uri="{FF2B5EF4-FFF2-40B4-BE49-F238E27FC236}">
                    <a16:creationId xmlns:a16="http://schemas.microsoft.com/office/drawing/2014/main" id="{AF9576B1-EED0-4B0B-8ABD-B73D927FD2AA}"/>
                  </a:ext>
                </a:extLst>
              </p:cNvPr>
              <p:cNvSpPr txBox="1">
                <a:spLocks noChangeArrowheads="1"/>
              </p:cNvSpPr>
              <p:nvPr/>
            </p:nvSpPr>
            <p:spPr bwMode="auto">
              <a:xfrm>
                <a:off x="711545" y="3048000"/>
                <a:ext cx="3451073" cy="984629"/>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 </m:t>
                      </m:r>
                      <m:f>
                        <m:fPr>
                          <m:ctrlPr>
                            <a:rPr lang="en-US" altLang="en-US" i="1">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i="1">
                                  <a:solidFill>
                                    <a:schemeClr val="accent1"/>
                                  </a:solidFill>
                                  <a:latin typeface="Cambria Math" panose="02040503050406030204" pitchFamily="18" charset="0"/>
                                  <a:sym typeface="Symbol" pitchFamily="18" charset="2"/>
                                </a:rPr>
                                <m:t>𝑢</m:t>
                              </m:r>
                            </m:e>
                            <m:sup>
                              <m:r>
                                <a:rPr lang="en-US" altLang="en-US" b="0" i="1" smtClean="0">
                                  <a:solidFill>
                                    <a:schemeClr val="accent1"/>
                                  </a:solidFill>
                                  <a:latin typeface="Cambria Math" panose="02040503050406030204" pitchFamily="18" charset="0"/>
                                  <a:sym typeface="Symbol" pitchFamily="18" charset="2"/>
                                </a:rPr>
                                <m:t>′</m:t>
                              </m:r>
                            </m:sup>
                          </m:sSup>
                          <m:r>
                            <a:rPr lang="en-US" altLang="en-US" b="0" i="1" smtClean="0">
                              <a:solidFill>
                                <a:schemeClr val="accent1"/>
                              </a:solidFill>
                              <a:latin typeface="Cambria Math" panose="02040503050406030204" pitchFamily="18" charset="0"/>
                              <a:sym typeface="Symbol" pitchFamily="18" charset="2"/>
                            </a:rPr>
                            <m:t>|</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den>
                      </m:f>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sSup>
                            <m:sSup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sSupPr>
                            <m:e>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e>
                            <m:sup>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2</m:t>
                              </m:r>
                            </m:sup>
                          </m:sSup>
                        </m:den>
                      </m:f>
                      <m:r>
                        <a:rPr lang="en-US" altLang="en-US" i="1">
                          <a:solidFill>
                            <a:schemeClr val="accent1"/>
                          </a:solidFill>
                          <a:latin typeface="Cambria Math" panose="02040503050406030204" pitchFamily="18" charset="0"/>
                          <a:sym typeface="Symbol" pitchFamily="18" charset="2"/>
                        </a:rPr>
                        <m:t>𝑢</m:t>
                      </m:r>
                    </m:oMath>
                  </m:oMathPara>
                </a14:m>
                <a:endParaRPr lang="en-US" altLang="en-US" dirty="0">
                  <a:sym typeface="Symbol" pitchFamily="18" charset="2"/>
                </a:endParaRPr>
              </a:p>
            </p:txBody>
          </p:sp>
        </mc:Choice>
        <mc:Fallback xmlns="">
          <p:sp>
            <p:nvSpPr>
              <p:cNvPr id="20" name="Text Box 215">
                <a:extLst>
                  <a:ext uri="{FF2B5EF4-FFF2-40B4-BE49-F238E27FC236}">
                    <a16:creationId xmlns:a16="http://schemas.microsoft.com/office/drawing/2014/main" id="{AF9576B1-EED0-4B0B-8ABD-B73D927FD2AA}"/>
                  </a:ext>
                </a:extLst>
              </p:cNvPr>
              <p:cNvSpPr txBox="1">
                <a:spLocks noRot="1" noChangeAspect="1" noMove="1" noResize="1" noEditPoints="1" noAdjustHandles="1" noChangeArrowheads="1" noChangeShapeType="1" noTextEdit="1"/>
              </p:cNvSpPr>
              <p:nvPr/>
            </p:nvSpPr>
            <p:spPr bwMode="auto">
              <a:xfrm>
                <a:off x="711545" y="3048000"/>
                <a:ext cx="3451073" cy="984629"/>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25" name="Text Box 215">
            <a:extLst>
              <a:ext uri="{FF2B5EF4-FFF2-40B4-BE49-F238E27FC236}">
                <a16:creationId xmlns:a16="http://schemas.microsoft.com/office/drawing/2014/main" id="{507015EF-6040-405B-AECF-492AA067D693}"/>
              </a:ext>
            </a:extLst>
          </p:cNvPr>
          <p:cNvSpPr txBox="1">
            <a:spLocks noChangeArrowheads="1"/>
          </p:cNvSpPr>
          <p:nvPr/>
        </p:nvSpPr>
        <p:spPr bwMode="auto">
          <a:xfrm>
            <a:off x="5903895" y="596900"/>
            <a:ext cx="18870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a:solidFill>
                  <a:srgbClr val="FF99FF"/>
                </a:solidFill>
                <a:sym typeface="Symbol" pitchFamily="18" charset="2"/>
              </a:rPr>
              <a:t>Check units</a:t>
            </a:r>
          </a:p>
        </p:txBody>
      </p:sp>
      <mc:AlternateContent xmlns:mc="http://schemas.openxmlformats.org/markup-compatibility/2006" xmlns:a14="http://schemas.microsoft.com/office/drawing/2010/main">
        <mc:Choice Requires="a14">
          <p:sp>
            <p:nvSpPr>
              <p:cNvPr id="26" name="Text Box 215">
                <a:extLst>
                  <a:ext uri="{FF2B5EF4-FFF2-40B4-BE49-F238E27FC236}">
                    <a16:creationId xmlns:a16="http://schemas.microsoft.com/office/drawing/2014/main" id="{7049DCB4-09EF-45C8-836F-AB80137176D6}"/>
                  </a:ext>
                </a:extLst>
              </p:cNvPr>
              <p:cNvSpPr txBox="1">
                <a:spLocks noChangeArrowheads="1"/>
              </p:cNvSpPr>
              <p:nvPr/>
            </p:nvSpPr>
            <p:spPr bwMode="auto">
              <a:xfrm>
                <a:off x="4876800" y="1682403"/>
                <a:ext cx="157222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14:m>
                  <m:oMathPara xmlns:m="http://schemas.openxmlformats.org/officeDocument/2006/math">
                    <m:oMathParaPr>
                      <m:jc m:val="centerGroup"/>
                    </m:oMathParaPr>
                    <m:oMath xmlns:m="http://schemas.openxmlformats.org/officeDocument/2006/math">
                      <m:r>
                        <a:rPr lang="en-US" altLang="en-US" b="0" i="1" smtClean="0">
                          <a:solidFill>
                            <a:srgbClr val="FF99FF"/>
                          </a:solidFill>
                          <a:latin typeface="Cambria Math" panose="02040503050406030204" pitchFamily="18" charset="0"/>
                          <a:sym typeface="Symbol" pitchFamily="18" charset="2"/>
                        </a:rPr>
                        <m:t>𝑢𝑛𝑖𝑡𝑙𝑒𝑠𝑠</m:t>
                      </m:r>
                    </m:oMath>
                  </m:oMathPara>
                </a14:m>
                <a:endParaRPr lang="en-US" altLang="en-US" i="1" dirty="0">
                  <a:solidFill>
                    <a:srgbClr val="FF99FF"/>
                  </a:solidFill>
                  <a:sym typeface="Symbol" pitchFamily="18" charset="2"/>
                </a:endParaRPr>
              </a:p>
            </p:txBody>
          </p:sp>
        </mc:Choice>
        <mc:Fallback xmlns="">
          <p:sp>
            <p:nvSpPr>
              <p:cNvPr id="26" name="Text Box 215">
                <a:extLst>
                  <a:ext uri="{FF2B5EF4-FFF2-40B4-BE49-F238E27FC236}">
                    <a16:creationId xmlns:a16="http://schemas.microsoft.com/office/drawing/2014/main" id="{7049DCB4-09EF-45C8-836F-AB80137176D6}"/>
                  </a:ext>
                </a:extLst>
              </p:cNvPr>
              <p:cNvSpPr txBox="1">
                <a:spLocks noRot="1" noChangeAspect="1" noMove="1" noResize="1" noEditPoints="1" noAdjustHandles="1" noChangeArrowheads="1" noChangeShapeType="1" noTextEdit="1"/>
              </p:cNvSpPr>
              <p:nvPr/>
            </p:nvSpPr>
            <p:spPr bwMode="auto">
              <a:xfrm>
                <a:off x="4876800" y="1682403"/>
                <a:ext cx="1572225"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 Box 215">
                <a:extLst>
                  <a:ext uri="{FF2B5EF4-FFF2-40B4-BE49-F238E27FC236}">
                    <a16:creationId xmlns:a16="http://schemas.microsoft.com/office/drawing/2014/main" id="{6A8B93D0-C087-416B-A57B-943B4E16EB64}"/>
                  </a:ext>
                </a:extLst>
              </p:cNvPr>
              <p:cNvSpPr txBox="1">
                <a:spLocks noChangeArrowheads="1"/>
              </p:cNvSpPr>
              <p:nvPr/>
            </p:nvSpPr>
            <p:spPr bwMode="auto">
              <a:xfrm>
                <a:off x="4906938" y="1003300"/>
                <a:ext cx="1511952" cy="513282"/>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14:m>
                  <m:oMathPara xmlns:m="http://schemas.openxmlformats.org/officeDocument/2006/math">
                    <m:oMathParaPr>
                      <m:jc m:val="centerGroup"/>
                    </m:oMathParaPr>
                    <m:oMath xmlns:m="http://schemas.openxmlformats.org/officeDocument/2006/math">
                      <m:r>
                        <a:rPr lang="en-US" altLang="en-US" b="0" i="1" smtClean="0">
                          <a:solidFill>
                            <a:srgbClr val="FF99FF"/>
                          </a:solidFill>
                          <a:latin typeface="Cambria Math" panose="02040503050406030204" pitchFamily="18" charset="0"/>
                          <a:sym typeface="Symbol" pitchFamily="18" charset="2"/>
                        </a:rPr>
                        <m:t>𝑚𝑒𝑡𝑒𝑟𝑠</m:t>
                      </m:r>
                      <m:r>
                        <a:rPr lang="en-US" altLang="en-US" b="0" i="1" baseline="30000" smtClean="0">
                          <a:solidFill>
                            <a:srgbClr val="FF99FF"/>
                          </a:solidFill>
                          <a:latin typeface="Cambria Math" panose="02040503050406030204" pitchFamily="18" charset="0"/>
                          <a:sym typeface="Symbol" pitchFamily="18" charset="2"/>
                        </a:rPr>
                        <m:t>2</m:t>
                      </m:r>
                    </m:oMath>
                  </m:oMathPara>
                </a14:m>
                <a:endParaRPr lang="en-US" altLang="en-US" i="1" baseline="30000" dirty="0">
                  <a:solidFill>
                    <a:srgbClr val="FF99FF"/>
                  </a:solidFill>
                  <a:sym typeface="Symbol" pitchFamily="18" charset="2"/>
                </a:endParaRPr>
              </a:p>
            </p:txBody>
          </p:sp>
        </mc:Choice>
        <mc:Fallback xmlns="">
          <p:sp>
            <p:nvSpPr>
              <p:cNvPr id="27" name="Text Box 215">
                <a:extLst>
                  <a:ext uri="{FF2B5EF4-FFF2-40B4-BE49-F238E27FC236}">
                    <a16:creationId xmlns:a16="http://schemas.microsoft.com/office/drawing/2014/main" id="{6A8B93D0-C087-416B-A57B-943B4E16EB64}"/>
                  </a:ext>
                </a:extLst>
              </p:cNvPr>
              <p:cNvSpPr txBox="1">
                <a:spLocks noRot="1" noChangeAspect="1" noMove="1" noResize="1" noEditPoints="1" noAdjustHandles="1" noChangeArrowheads="1" noChangeShapeType="1" noTextEdit="1"/>
              </p:cNvSpPr>
              <p:nvPr/>
            </p:nvSpPr>
            <p:spPr bwMode="auto">
              <a:xfrm>
                <a:off x="4906938" y="1003300"/>
                <a:ext cx="1511952" cy="513282"/>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 Box 215">
                <a:extLst>
                  <a:ext uri="{FF2B5EF4-FFF2-40B4-BE49-F238E27FC236}">
                    <a16:creationId xmlns:a16="http://schemas.microsoft.com/office/drawing/2014/main" id="{153429F9-6A5A-41B0-AAF3-BDA3342016BB}"/>
                  </a:ext>
                </a:extLst>
              </p:cNvPr>
              <p:cNvSpPr txBox="1">
                <a:spLocks noChangeArrowheads="1"/>
              </p:cNvSpPr>
              <p:nvPr/>
            </p:nvSpPr>
            <p:spPr bwMode="auto">
              <a:xfrm>
                <a:off x="4990437" y="2438400"/>
                <a:ext cx="1386277" cy="513282"/>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14:m>
                  <m:oMathPara xmlns:m="http://schemas.openxmlformats.org/officeDocument/2006/math">
                    <m:oMathParaPr>
                      <m:jc m:val="centerGroup"/>
                    </m:oMathParaPr>
                    <m:oMath xmlns:m="http://schemas.openxmlformats.org/officeDocument/2006/math">
                      <m:r>
                        <a:rPr lang="en-US" altLang="en-US" b="0" i="1" smtClean="0">
                          <a:solidFill>
                            <a:srgbClr val="FF99FF"/>
                          </a:solidFill>
                          <a:latin typeface="Cambria Math" panose="02040503050406030204" pitchFamily="18" charset="0"/>
                          <a:sym typeface="Symbol" pitchFamily="18" charset="2"/>
                        </a:rPr>
                        <m:t>𝑚𝑒𝑡𝑒𝑟𝑠</m:t>
                      </m:r>
                    </m:oMath>
                  </m:oMathPara>
                </a14:m>
                <a:endParaRPr lang="en-US" altLang="en-US" i="1" baseline="30000" dirty="0">
                  <a:solidFill>
                    <a:srgbClr val="FF99FF"/>
                  </a:solidFill>
                  <a:sym typeface="Symbol" pitchFamily="18" charset="2"/>
                </a:endParaRPr>
              </a:p>
            </p:txBody>
          </p:sp>
        </mc:Choice>
        <mc:Fallback xmlns="">
          <p:sp>
            <p:nvSpPr>
              <p:cNvPr id="28" name="Text Box 215">
                <a:extLst>
                  <a:ext uri="{FF2B5EF4-FFF2-40B4-BE49-F238E27FC236}">
                    <a16:creationId xmlns:a16="http://schemas.microsoft.com/office/drawing/2014/main" id="{153429F9-6A5A-41B0-AAF3-BDA3342016BB}"/>
                  </a:ext>
                </a:extLst>
              </p:cNvPr>
              <p:cNvSpPr txBox="1">
                <a:spLocks noRot="1" noChangeAspect="1" noMove="1" noResize="1" noEditPoints="1" noAdjustHandles="1" noChangeArrowheads="1" noChangeShapeType="1" noTextEdit="1"/>
              </p:cNvSpPr>
              <p:nvPr/>
            </p:nvSpPr>
            <p:spPr bwMode="auto">
              <a:xfrm>
                <a:off x="4990437" y="2438400"/>
                <a:ext cx="1386277" cy="513282"/>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 Box 215">
                <a:extLst>
                  <a:ext uri="{FF2B5EF4-FFF2-40B4-BE49-F238E27FC236}">
                    <a16:creationId xmlns:a16="http://schemas.microsoft.com/office/drawing/2014/main" id="{78B41CA1-4794-489F-8B9C-0A432664563F}"/>
                  </a:ext>
                </a:extLst>
              </p:cNvPr>
              <p:cNvSpPr txBox="1">
                <a:spLocks noChangeArrowheads="1"/>
              </p:cNvSpPr>
              <p:nvPr/>
            </p:nvSpPr>
            <p:spPr bwMode="auto">
              <a:xfrm>
                <a:off x="4999231" y="3296718"/>
                <a:ext cx="1293816" cy="513282"/>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14:m>
                  <m:oMathPara xmlns:m="http://schemas.openxmlformats.org/officeDocument/2006/math">
                    <m:oMathParaPr>
                      <m:jc m:val="centerGroup"/>
                    </m:oMathParaPr>
                    <m:oMath xmlns:m="http://schemas.openxmlformats.org/officeDocument/2006/math">
                      <m:r>
                        <a:rPr lang="en-US" altLang="en-US" b="0" i="1" smtClean="0">
                          <a:solidFill>
                            <a:srgbClr val="FF99FF"/>
                          </a:solidFill>
                          <a:latin typeface="Cambria Math" panose="02040503050406030204" pitchFamily="18" charset="0"/>
                          <a:sym typeface="Symbol" pitchFamily="18" charset="2"/>
                        </a:rPr>
                        <m:t>𝑣𝑒𝑐𝑡𝑜𝑟</m:t>
                      </m:r>
                    </m:oMath>
                  </m:oMathPara>
                </a14:m>
                <a:endParaRPr lang="en-US" altLang="en-US" i="1" baseline="30000" dirty="0">
                  <a:solidFill>
                    <a:srgbClr val="FF99FF"/>
                  </a:solidFill>
                  <a:sym typeface="Symbol" pitchFamily="18" charset="2"/>
                </a:endParaRPr>
              </a:p>
            </p:txBody>
          </p:sp>
        </mc:Choice>
        <mc:Fallback xmlns="">
          <p:sp>
            <p:nvSpPr>
              <p:cNvPr id="29" name="Text Box 215">
                <a:extLst>
                  <a:ext uri="{FF2B5EF4-FFF2-40B4-BE49-F238E27FC236}">
                    <a16:creationId xmlns:a16="http://schemas.microsoft.com/office/drawing/2014/main" id="{78B41CA1-4794-489F-8B9C-0A432664563F}"/>
                  </a:ext>
                </a:extLst>
              </p:cNvPr>
              <p:cNvSpPr txBox="1">
                <a:spLocks noRot="1" noChangeAspect="1" noMove="1" noResize="1" noEditPoints="1" noAdjustHandles="1" noChangeArrowheads="1" noChangeShapeType="1" noTextEdit="1"/>
              </p:cNvSpPr>
              <p:nvPr/>
            </p:nvSpPr>
            <p:spPr bwMode="auto">
              <a:xfrm>
                <a:off x="4999231" y="3296718"/>
                <a:ext cx="1293816" cy="513282"/>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2064149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0-#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1+#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1+#ppt_w/2"/>
                                          </p:val>
                                        </p:tav>
                                        <p:tav tm="100000">
                                          <p:val>
                                            <p:strVal val="#ppt_x"/>
                                          </p:val>
                                        </p:tav>
                                      </p:tavLst>
                                    </p:anim>
                                    <p:anim calcmode="lin" valueType="num">
                                      <p:cBhvr additive="base">
                                        <p:cTn id="3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1+#ppt_w/2"/>
                                          </p:val>
                                        </p:tav>
                                        <p:tav tm="100000">
                                          <p:val>
                                            <p:strVal val="#ppt_x"/>
                                          </p:val>
                                        </p:tav>
                                      </p:tavLst>
                                    </p:anim>
                                    <p:anim calcmode="lin" valueType="num">
                                      <p:cBhvr additive="base">
                                        <p:cTn id="3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1+#ppt_w/2"/>
                                          </p:val>
                                        </p:tav>
                                        <p:tav tm="100000">
                                          <p:val>
                                            <p:strVal val="#ppt_x"/>
                                          </p:val>
                                        </p:tav>
                                      </p:tavLst>
                                    </p:anim>
                                    <p:anim calcmode="lin" valueType="num">
                                      <p:cBhvr additive="base">
                                        <p:cTn id="4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5" grpId="0"/>
      <p:bldP spid="26" grpId="0"/>
      <p:bldP spid="27" grpId="0"/>
      <p:bldP spid="28" grpId="0"/>
      <p:bldP spid="29"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3600" y="5420380"/>
            <a:ext cx="6062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mc:AlternateContent xmlns:mc="http://schemas.openxmlformats.org/markup-compatibility/2006" xmlns:a14="http://schemas.microsoft.com/office/drawing/2010/main">
        <mc:Choice Requires="a14">
          <p:sp>
            <p:nvSpPr>
              <p:cNvPr id="32" name="Text Box 215">
                <a:extLst>
                  <a:ext uri="{FF2B5EF4-FFF2-40B4-BE49-F238E27FC236}">
                    <a16:creationId xmlns:a16="http://schemas.microsoft.com/office/drawing/2014/main" id="{32C28C90-2A18-4014-9E21-0624BEC37372}"/>
                  </a:ext>
                </a:extLst>
              </p:cNvPr>
              <p:cNvSpPr txBox="1">
                <a:spLocks noChangeArrowheads="1"/>
              </p:cNvSpPr>
              <p:nvPr/>
            </p:nvSpPr>
            <p:spPr bwMode="auto">
              <a:xfrm>
                <a:off x="3683000" y="1003300"/>
                <a:ext cx="54213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m:t>
                      </m:r>
                    </m:oMath>
                  </m:oMathPara>
                </a14:m>
                <a:endParaRPr lang="en-US" altLang="en-US" dirty="0">
                  <a:sym typeface="Symbol" pitchFamily="18" charset="2"/>
                </a:endParaRPr>
              </a:p>
            </p:txBody>
          </p:sp>
        </mc:Choice>
        <mc:Fallback xmlns="">
          <p:sp>
            <p:nvSpPr>
              <p:cNvPr id="32" name="Text Box 215">
                <a:extLst>
                  <a:ext uri="{FF2B5EF4-FFF2-40B4-BE49-F238E27FC236}">
                    <a16:creationId xmlns:a16="http://schemas.microsoft.com/office/drawing/2014/main" id="{32C28C90-2A18-4014-9E21-0624BEC37372}"/>
                  </a:ext>
                </a:extLst>
              </p:cNvPr>
              <p:cNvSpPr txBox="1">
                <a:spLocks noRot="1" noChangeAspect="1" noMove="1" noResize="1" noEditPoints="1" noAdjustHandles="1" noChangeArrowheads="1" noChangeShapeType="1" noTextEdit="1"/>
              </p:cNvSpPr>
              <p:nvPr/>
            </p:nvSpPr>
            <p:spPr bwMode="auto">
              <a:xfrm>
                <a:off x="3683000" y="1003300"/>
                <a:ext cx="542135"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grpSp>
        <p:nvGrpSpPr>
          <p:cNvPr id="5" name="Group 4">
            <a:extLst>
              <a:ext uri="{FF2B5EF4-FFF2-40B4-BE49-F238E27FC236}">
                <a16:creationId xmlns:a16="http://schemas.microsoft.com/office/drawing/2014/main" id="{1DF87BC9-E846-4F04-A827-97AD35FC2968}"/>
              </a:ext>
            </a:extLst>
          </p:cNvPr>
          <p:cNvGrpSpPr/>
          <p:nvPr/>
        </p:nvGrpSpPr>
        <p:grpSpPr>
          <a:xfrm>
            <a:off x="1904999" y="3733800"/>
            <a:ext cx="1600201" cy="2108200"/>
            <a:chOff x="1904999" y="3733800"/>
            <a:chExt cx="1600201" cy="2108200"/>
          </a:xfrm>
        </p:grpSpPr>
        <p:sp>
          <p:nvSpPr>
            <p:cNvPr id="46" name="Rectangle 56">
              <a:extLst>
                <a:ext uri="{FF2B5EF4-FFF2-40B4-BE49-F238E27FC236}">
                  <a16:creationId xmlns:a16="http://schemas.microsoft.com/office/drawing/2014/main" id="{121E210E-573F-4EBA-A4F5-B1301211686F}"/>
                </a:ext>
              </a:extLst>
            </p:cNvPr>
            <p:cNvSpPr>
              <a:spLocks noChangeArrowheads="1"/>
            </p:cNvSpPr>
            <p:nvPr/>
          </p:nvSpPr>
          <p:spPr bwMode="auto">
            <a:xfrm>
              <a:off x="2607597" y="461010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7" name="Line 63">
              <a:extLst>
                <a:ext uri="{FF2B5EF4-FFF2-40B4-BE49-F238E27FC236}">
                  <a16:creationId xmlns:a16="http://schemas.microsoft.com/office/drawing/2014/main" id="{86A03F2A-79B3-44C6-AF52-E9CA27A180FB}"/>
                </a:ext>
              </a:extLst>
            </p:cNvPr>
            <p:cNvSpPr>
              <a:spLocks noChangeShapeType="1"/>
            </p:cNvSpPr>
            <p:nvPr/>
          </p:nvSpPr>
          <p:spPr bwMode="auto">
            <a:xfrm flipV="1">
              <a:off x="1904999" y="3733800"/>
              <a:ext cx="1600201" cy="21082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2451C7FE-E10C-41D4-8724-1001A9A77C16}"/>
                  </a:ext>
                </a:extLst>
              </p:cNvPr>
              <p:cNvSpPr txBox="1">
                <a:spLocks noChangeArrowheads="1"/>
              </p:cNvSpPr>
              <p:nvPr/>
            </p:nvSpPr>
            <p:spPr bwMode="auto">
              <a:xfrm>
                <a:off x="3992167" y="1002387"/>
                <a:ext cx="1151277"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oMath>
                  </m:oMathPara>
                </a14:m>
                <a:endParaRPr lang="en-US" altLang="en-US" dirty="0">
                  <a:sym typeface="Symbol" pitchFamily="18" charset="2"/>
                </a:endParaRPr>
              </a:p>
            </p:txBody>
          </p:sp>
        </mc:Choice>
        <mc:Fallback xmlns="">
          <p:sp>
            <p:nvSpPr>
              <p:cNvPr id="51" name="Text Box 215">
                <a:extLst>
                  <a:ext uri="{FF2B5EF4-FFF2-40B4-BE49-F238E27FC236}">
                    <a16:creationId xmlns:a16="http://schemas.microsoft.com/office/drawing/2014/main" id="{2451C7FE-E10C-41D4-8724-1001A9A77C16}"/>
                  </a:ext>
                </a:extLst>
              </p:cNvPr>
              <p:cNvSpPr txBox="1">
                <a:spLocks noRot="1" noChangeAspect="1" noMove="1" noResize="1" noEditPoints="1" noAdjustHandles="1" noChangeArrowheads="1" noChangeShapeType="1" noTextEdit="1"/>
              </p:cNvSpPr>
              <p:nvPr/>
            </p:nvSpPr>
            <p:spPr bwMode="auto">
              <a:xfrm>
                <a:off x="3992167" y="1002387"/>
                <a:ext cx="1151277" cy="523220"/>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 Box 215">
                <a:extLst>
                  <a:ext uri="{FF2B5EF4-FFF2-40B4-BE49-F238E27FC236}">
                    <a16:creationId xmlns:a16="http://schemas.microsoft.com/office/drawing/2014/main" id="{402CCB72-B1B1-41FF-96D3-3D12D8B61F07}"/>
                  </a:ext>
                </a:extLst>
              </p:cNvPr>
              <p:cNvSpPr txBox="1">
                <a:spLocks noChangeArrowheads="1"/>
              </p:cNvSpPr>
              <p:nvPr/>
            </p:nvSpPr>
            <p:spPr bwMode="auto">
              <a:xfrm>
                <a:off x="590408" y="1686580"/>
                <a:ext cx="131459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m:oMathPara>
                </a14:m>
                <a:endParaRPr lang="en-US" altLang="en-US" dirty="0">
                  <a:sym typeface="Symbol" pitchFamily="18" charset="2"/>
                </a:endParaRPr>
              </a:p>
            </p:txBody>
          </p:sp>
        </mc:Choice>
        <mc:Fallback xmlns="">
          <p:sp>
            <p:nvSpPr>
              <p:cNvPr id="54" name="Text Box 215">
                <a:extLst>
                  <a:ext uri="{FF2B5EF4-FFF2-40B4-BE49-F238E27FC236}">
                    <a16:creationId xmlns:a16="http://schemas.microsoft.com/office/drawing/2014/main" id="{402CCB72-B1B1-41FF-96D3-3D12D8B61F07}"/>
                  </a:ext>
                </a:extLst>
              </p:cNvPr>
              <p:cNvSpPr txBox="1">
                <a:spLocks noRot="1" noChangeAspect="1" noMove="1" noResize="1" noEditPoints="1" noAdjustHandles="1" noChangeArrowheads="1" noChangeShapeType="1" noTextEdit="1"/>
              </p:cNvSpPr>
              <p:nvPr/>
            </p:nvSpPr>
            <p:spPr bwMode="auto">
              <a:xfrm>
                <a:off x="590408" y="1686580"/>
                <a:ext cx="1314591" cy="523220"/>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3E9BAA62-99E6-46AA-A37D-03FF3E572358}"/>
                  </a:ext>
                </a:extLst>
              </p:cNvPr>
              <p:cNvSpPr txBox="1">
                <a:spLocks noChangeArrowheads="1"/>
              </p:cNvSpPr>
              <p:nvPr/>
            </p:nvSpPr>
            <p:spPr bwMode="auto">
              <a:xfrm>
                <a:off x="1727200" y="1646873"/>
                <a:ext cx="87530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sSup>
                        <m:sSupPr>
                          <m:ctrlPr>
                            <a:rPr lang="en-US" altLang="en-US" i="1" smtClean="0">
                              <a:solidFill>
                                <a:schemeClr val="accent1"/>
                              </a:solidFill>
                              <a:latin typeface="Cambria Math" panose="02040503050406030204" pitchFamily="18" charset="0"/>
                              <a:sym typeface="Symbol" pitchFamily="18" charset="2"/>
                            </a:rPr>
                          </m:ctrlPr>
                        </m:sSupPr>
                        <m:e>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e>
                        <m:sup>
                          <m:r>
                            <a:rPr lang="en-US" altLang="en-US" b="0" i="1" smtClean="0">
                              <a:solidFill>
                                <a:schemeClr val="accent1"/>
                              </a:solidFill>
                              <a:latin typeface="Cambria Math" panose="02040503050406030204" pitchFamily="18" charset="0"/>
                              <a:sym typeface="Symbol" pitchFamily="18" charset="2"/>
                            </a:rPr>
                            <m:t>2</m:t>
                          </m:r>
                        </m:sup>
                      </m:sSup>
                    </m:oMath>
                  </m:oMathPara>
                </a14:m>
                <a:endParaRPr lang="en-US" altLang="en-US" dirty="0">
                  <a:sym typeface="Symbol" pitchFamily="18" charset="2"/>
                </a:endParaRPr>
              </a:p>
            </p:txBody>
          </p:sp>
        </mc:Choice>
        <mc:Fallback xmlns="">
          <p:sp>
            <p:nvSpPr>
              <p:cNvPr id="55" name="Text Box 215">
                <a:extLst>
                  <a:ext uri="{FF2B5EF4-FFF2-40B4-BE49-F238E27FC236}">
                    <a16:creationId xmlns:a16="http://schemas.microsoft.com/office/drawing/2014/main" id="{3E9BAA62-99E6-46AA-A37D-03FF3E572358}"/>
                  </a:ext>
                </a:extLst>
              </p:cNvPr>
              <p:cNvSpPr txBox="1">
                <a:spLocks noRot="1" noChangeAspect="1" noMove="1" noResize="1" noEditPoints="1" noAdjustHandles="1" noChangeArrowheads="1" noChangeShapeType="1" noTextEdit="1"/>
              </p:cNvSpPr>
              <p:nvPr/>
            </p:nvSpPr>
            <p:spPr bwMode="auto">
              <a:xfrm>
                <a:off x="1727200" y="1646873"/>
                <a:ext cx="875304"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58" name="Rectangle 56">
            <a:extLst>
              <a:ext uri="{FF2B5EF4-FFF2-40B4-BE49-F238E27FC236}">
                <a16:creationId xmlns:a16="http://schemas.microsoft.com/office/drawing/2014/main" id="{BB277D4A-403F-413E-9901-4944D65A597A}"/>
              </a:ext>
            </a:extLst>
          </p:cNvPr>
          <p:cNvSpPr>
            <a:spLocks noChangeArrowheads="1"/>
          </p:cNvSpPr>
          <p:nvPr/>
        </p:nvSpPr>
        <p:spPr bwMode="auto">
          <a:xfrm>
            <a:off x="2613859" y="5463520"/>
            <a:ext cx="338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dirty="0">
                <a:solidFill>
                  <a:schemeClr val="accent1"/>
                </a:solidFill>
              </a:rPr>
              <a:t>0</a:t>
            </a:r>
            <a:endParaRPr lang="en-US" altLang="en-US" i="1" dirty="0">
              <a:solidFill>
                <a:schemeClr val="accent1"/>
              </a:solidFill>
            </a:endParaRPr>
          </a:p>
        </p:txBody>
      </p:sp>
    </p:spTree>
    <p:extLst>
      <p:ext uri="{BB962C8B-B14F-4D97-AF65-F5344CB8AC3E}">
        <p14:creationId xmlns:p14="http://schemas.microsoft.com/office/powerpoint/2010/main" val="1736499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fill="hold"/>
                                        <p:tgtEl>
                                          <p:spTgt spid="58"/>
                                        </p:tgtEl>
                                        <p:attrNameLst>
                                          <p:attrName>ppt_x</p:attrName>
                                        </p:attrNameLst>
                                      </p:cBhvr>
                                      <p:tavLst>
                                        <p:tav tm="0">
                                          <p:val>
                                            <p:strVal val="#ppt_x"/>
                                          </p:val>
                                        </p:tav>
                                        <p:tav tm="100000">
                                          <p:val>
                                            <p:strVal val="#ppt_x"/>
                                          </p:val>
                                        </p:tav>
                                      </p:tavLst>
                                    </p:anim>
                                    <p:anim calcmode="lin" valueType="num">
                                      <p:cBhvr additive="base">
                                        <p:cTn id="18"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500" fill="hold"/>
                                        <p:tgtEl>
                                          <p:spTgt spid="32"/>
                                        </p:tgtEl>
                                        <p:attrNameLst>
                                          <p:attrName>ppt_x</p:attrName>
                                        </p:attrNameLst>
                                      </p:cBhvr>
                                      <p:tavLst>
                                        <p:tav tm="0">
                                          <p:val>
                                            <p:strVal val="0-#ppt_w/2"/>
                                          </p:val>
                                        </p:tav>
                                        <p:tav tm="100000">
                                          <p:val>
                                            <p:strVal val="#ppt_x"/>
                                          </p:val>
                                        </p:tav>
                                      </p:tavLst>
                                    </p:anim>
                                    <p:anim calcmode="lin" valueType="num">
                                      <p:cBhvr additive="base">
                                        <p:cTn id="24"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0-#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4"/>
                                        </p:tgtEl>
                                        <p:attrNameLst>
                                          <p:attrName>style.visibility</p:attrName>
                                        </p:attrNameLst>
                                      </p:cBhvr>
                                      <p:to>
                                        <p:strVal val="visible"/>
                                      </p:to>
                                    </p:set>
                                    <p:anim calcmode="lin" valueType="num">
                                      <p:cBhvr additive="base">
                                        <p:cTn id="35" dur="500" fill="hold"/>
                                        <p:tgtEl>
                                          <p:spTgt spid="54"/>
                                        </p:tgtEl>
                                        <p:attrNameLst>
                                          <p:attrName>ppt_x</p:attrName>
                                        </p:attrNameLst>
                                      </p:cBhvr>
                                      <p:tavLst>
                                        <p:tav tm="0">
                                          <p:val>
                                            <p:strVal val="0-#ppt_w/2"/>
                                          </p:val>
                                        </p:tav>
                                        <p:tav tm="100000">
                                          <p:val>
                                            <p:strVal val="#ppt_x"/>
                                          </p:val>
                                        </p:tav>
                                      </p:tavLst>
                                    </p:anim>
                                    <p:anim calcmode="lin" valueType="num">
                                      <p:cBhvr additive="base">
                                        <p:cTn id="3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fill="hold"/>
                                        <p:tgtEl>
                                          <p:spTgt spid="55"/>
                                        </p:tgtEl>
                                        <p:attrNameLst>
                                          <p:attrName>ppt_x</p:attrName>
                                        </p:attrNameLst>
                                      </p:cBhvr>
                                      <p:tavLst>
                                        <p:tav tm="0">
                                          <p:val>
                                            <p:strVal val="0-#ppt_w/2"/>
                                          </p:val>
                                        </p:tav>
                                        <p:tav tm="100000">
                                          <p:val>
                                            <p:strVal val="#ppt_x"/>
                                          </p:val>
                                        </p:tav>
                                      </p:tavLst>
                                    </p:anim>
                                    <p:anim calcmode="lin" valueType="num">
                                      <p:cBhvr additive="base">
                                        <p:cTn id="4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51" grpId="0"/>
      <p:bldP spid="54" grpId="0"/>
      <p:bldP spid="55" grpId="0"/>
      <p:bldP spid="5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grpSp>
        <p:nvGrpSpPr>
          <p:cNvPr id="3" name="Group 2">
            <a:extLst>
              <a:ext uri="{FF2B5EF4-FFF2-40B4-BE49-F238E27FC236}">
                <a16:creationId xmlns:a16="http://schemas.microsoft.com/office/drawing/2014/main" id="{605623CC-F68E-48E6-B9D6-E5524DB83C81}"/>
              </a:ext>
            </a:extLst>
          </p:cNvPr>
          <p:cNvGrpSpPr/>
          <p:nvPr/>
        </p:nvGrpSpPr>
        <p:grpSpPr>
          <a:xfrm>
            <a:off x="1828800" y="5420380"/>
            <a:ext cx="1206500" cy="894040"/>
            <a:chOff x="1828800" y="5420380"/>
            <a:chExt cx="1206500" cy="894040"/>
          </a:xfrm>
        </p:grpSpPr>
        <p:grpSp>
          <p:nvGrpSpPr>
            <p:cNvPr id="2" name="Group 1">
              <a:extLst>
                <a:ext uri="{FF2B5EF4-FFF2-40B4-BE49-F238E27FC236}">
                  <a16:creationId xmlns:a16="http://schemas.microsoft.com/office/drawing/2014/main" id="{8C70626A-3676-4379-8DB2-7907F5F1C60A}"/>
                </a:ext>
              </a:extLst>
            </p:cNvPr>
            <p:cNvGrpSpPr/>
            <p:nvPr/>
          </p:nvGrpSpPr>
          <p:grpSpPr>
            <a:xfrm>
              <a:off x="1828800" y="5420380"/>
              <a:ext cx="1206500" cy="894040"/>
              <a:chOff x="1828800" y="5420380"/>
              <a:chExt cx="1206500" cy="89404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1828800" y="579120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21267" y="5420380"/>
                <a:ext cx="9140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r>
                  <a:rPr lang="en-US" altLang="en-US" sz="2400" i="1" dirty="0">
                    <a:solidFill>
                      <a:schemeClr val="accent1"/>
                    </a:solidFill>
                  </a:rPr>
                  <a:t>90</a:t>
                </a:r>
                <a:endParaRPr lang="en-US" altLang="en-US" i="1" dirty="0">
                  <a:solidFill>
                    <a:schemeClr val="accent1"/>
                  </a:solidFill>
                </a:endParaRP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a:off x="1878109" y="5797540"/>
                <a:ext cx="623791" cy="48485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sp>
          <p:nvSpPr>
            <p:cNvPr id="30" name="Rectangle 29">
              <a:extLst>
                <a:ext uri="{FF2B5EF4-FFF2-40B4-BE49-F238E27FC236}">
                  <a16:creationId xmlns:a16="http://schemas.microsoft.com/office/drawing/2014/main" id="{5BB514DF-8A78-4716-99E8-8CB62E1F3A43}"/>
                </a:ext>
              </a:extLst>
            </p:cNvPr>
            <p:cNvSpPr/>
            <p:nvPr/>
          </p:nvSpPr>
          <p:spPr bwMode="auto">
            <a:xfrm rot="18477345">
              <a:off x="1955765" y="5672796"/>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grpSp>
      <mc:AlternateContent xmlns:mc="http://schemas.openxmlformats.org/markup-compatibility/2006" xmlns:a14="http://schemas.microsoft.com/office/drawing/2010/main">
        <mc:Choice Requires="a14">
          <p:sp>
            <p:nvSpPr>
              <p:cNvPr id="32" name="Text Box 215">
                <a:extLst>
                  <a:ext uri="{FF2B5EF4-FFF2-40B4-BE49-F238E27FC236}">
                    <a16:creationId xmlns:a16="http://schemas.microsoft.com/office/drawing/2014/main" id="{32C28C90-2A18-4014-9E21-0624BEC37372}"/>
                  </a:ext>
                </a:extLst>
              </p:cNvPr>
              <p:cNvSpPr txBox="1">
                <a:spLocks noChangeArrowheads="1"/>
              </p:cNvSpPr>
              <p:nvPr/>
            </p:nvSpPr>
            <p:spPr bwMode="auto">
              <a:xfrm>
                <a:off x="3683000" y="1003300"/>
                <a:ext cx="54213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m:t>
                      </m:r>
                    </m:oMath>
                  </m:oMathPara>
                </a14:m>
                <a:endParaRPr lang="en-US" altLang="en-US" dirty="0">
                  <a:sym typeface="Symbol" pitchFamily="18" charset="2"/>
                </a:endParaRPr>
              </a:p>
            </p:txBody>
          </p:sp>
        </mc:Choice>
        <mc:Fallback xmlns="">
          <p:sp>
            <p:nvSpPr>
              <p:cNvPr id="32" name="Text Box 215">
                <a:extLst>
                  <a:ext uri="{FF2B5EF4-FFF2-40B4-BE49-F238E27FC236}">
                    <a16:creationId xmlns:a16="http://schemas.microsoft.com/office/drawing/2014/main" id="{32C28C90-2A18-4014-9E21-0624BEC37372}"/>
                  </a:ext>
                </a:extLst>
              </p:cNvPr>
              <p:cNvSpPr txBox="1">
                <a:spLocks noRot="1" noChangeAspect="1" noMove="1" noResize="1" noEditPoints="1" noAdjustHandles="1" noChangeArrowheads="1" noChangeShapeType="1" noTextEdit="1"/>
              </p:cNvSpPr>
              <p:nvPr/>
            </p:nvSpPr>
            <p:spPr bwMode="auto">
              <a:xfrm>
                <a:off x="3683000" y="1003300"/>
                <a:ext cx="542135" cy="52322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 Box 215">
                <a:extLst>
                  <a:ext uri="{FF2B5EF4-FFF2-40B4-BE49-F238E27FC236}">
                    <a16:creationId xmlns:a16="http://schemas.microsoft.com/office/drawing/2014/main" id="{5175BDFF-10AD-4090-9CD7-B5294923EFEE}"/>
                  </a:ext>
                </a:extLst>
              </p:cNvPr>
              <p:cNvSpPr txBox="1">
                <a:spLocks noChangeArrowheads="1"/>
              </p:cNvSpPr>
              <p:nvPr/>
            </p:nvSpPr>
            <p:spPr bwMode="auto">
              <a:xfrm>
                <a:off x="304800" y="1712893"/>
                <a:ext cx="3770584"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tx2"/>
                    </a:solidFill>
                    <a:sym typeface="Symbol" pitchFamily="18" charset="2"/>
                  </a:rPr>
                  <a:t>Plane</a:t>
                </a:r>
                <a:r>
                  <a:rPr lang="en-US" altLang="en-US" dirty="0">
                    <a:sym typeface="Symbol" pitchFamily="18" charset="2"/>
                  </a:rPr>
                  <a:t> perpendicular to </a:t>
                </a:r>
                <a:r>
                  <a:rPr lang="en-US" altLang="en-US" i="1" dirty="0">
                    <a:solidFill>
                      <a:schemeClr val="accent1"/>
                    </a:solidFill>
                    <a:sym typeface="Symbol" pitchFamily="18" charset="2"/>
                  </a:rPr>
                  <a:t>v</a:t>
                </a:r>
                <a:r>
                  <a:rPr lang="en-US" altLang="en-US" dirty="0">
                    <a:sym typeface="Symbol" pitchFamily="18" charset="2"/>
                  </a:rPr>
                  <a:t> </a:t>
                </a:r>
              </a:p>
              <a:p>
                <a:pPr eaLnBrk="1" hangingPunct="1"/>
                <a:r>
                  <a:rPr lang="en-US" altLang="en-US" dirty="0">
                    <a:sym typeface="Symbol" pitchFamily="18" charset="2"/>
                  </a:rPr>
                  <a:t>  </a:t>
                </a:r>
                <a:r>
                  <a:rPr lang="en-US" altLang="en-US" dirty="0">
                    <a:solidFill>
                      <a:schemeClr val="accent1"/>
                    </a:solidFill>
                    <a:sym typeface="Symbol" pitchFamily="18" charset="2"/>
                  </a:rPr>
                  <a:t>= </a:t>
                </a:r>
                <a14:m>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sym typeface="Symbol" pitchFamily="18" charset="2"/>
                          </a:rPr>
                          <m:t> </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 </m:t>
                        </m:r>
                      </m:e>
                    </m:d>
                    <m:r>
                      <a:rPr lang="en-US" altLang="en-US" b="0" i="1" smtClean="0">
                        <a:solidFill>
                          <a:schemeClr val="accent1"/>
                        </a:solidFill>
                        <a:latin typeface="Cambria Math" panose="02040503050406030204" pitchFamily="18" charset="0"/>
                        <a:sym typeface="Symbol" pitchFamily="18" charset="2"/>
                      </a:rPr>
                      <m:t> </m:t>
                    </m:r>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0" smtClean="0">
                        <a:solidFill>
                          <a:schemeClr val="accent1"/>
                        </a:solidFill>
                        <a:latin typeface="Cambria Math" panose="02040503050406030204" pitchFamily="18" charset="0"/>
                        <a:ea typeface="Cambria Math" panose="02040503050406030204" pitchFamily="18" charset="0"/>
                        <a:sym typeface="Symbol" pitchFamily="18" charset="2"/>
                      </a:rPr>
                      <m:t>0 }</m:t>
                    </m:r>
                  </m:oMath>
                </a14:m>
                <a:endParaRPr lang="en-US" altLang="en-US" dirty="0">
                  <a:sym typeface="Symbol" pitchFamily="18" charset="2"/>
                </a:endParaRPr>
              </a:p>
            </p:txBody>
          </p:sp>
        </mc:Choice>
        <mc:Fallback xmlns="">
          <p:sp>
            <p:nvSpPr>
              <p:cNvPr id="33" name="Text Box 215">
                <a:extLst>
                  <a:ext uri="{FF2B5EF4-FFF2-40B4-BE49-F238E27FC236}">
                    <a16:creationId xmlns:a16="http://schemas.microsoft.com/office/drawing/2014/main" id="{5175BDFF-10AD-4090-9CD7-B5294923EFEE}"/>
                  </a:ext>
                </a:extLst>
              </p:cNvPr>
              <p:cNvSpPr txBox="1">
                <a:spLocks noRot="1" noChangeAspect="1" noMove="1" noResize="1" noEditPoints="1" noAdjustHandles="1" noChangeArrowheads="1" noChangeShapeType="1" noTextEdit="1"/>
              </p:cNvSpPr>
              <p:nvPr/>
            </p:nvSpPr>
            <p:spPr bwMode="auto">
              <a:xfrm>
                <a:off x="304800" y="1712893"/>
                <a:ext cx="3770584" cy="954107"/>
              </a:xfrm>
              <a:prstGeom prst="rect">
                <a:avLst/>
              </a:prstGeom>
              <a:blipFill>
                <a:blip r:embed="rId6"/>
                <a:stretch>
                  <a:fillRect l="-3231" t="-7006"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 Box 215">
                <a:extLst>
                  <a:ext uri="{FF2B5EF4-FFF2-40B4-BE49-F238E27FC236}">
                    <a16:creationId xmlns:a16="http://schemas.microsoft.com/office/drawing/2014/main" id="{F46E2755-BF03-43DF-8A62-13C14A375C0D}"/>
                  </a:ext>
                </a:extLst>
              </p:cNvPr>
              <p:cNvSpPr txBox="1">
                <a:spLocks noChangeArrowheads="1"/>
              </p:cNvSpPr>
              <p:nvPr/>
            </p:nvSpPr>
            <p:spPr bwMode="auto">
              <a:xfrm>
                <a:off x="304800" y="2627293"/>
                <a:ext cx="2983509"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Points above plane</a:t>
                </a:r>
              </a:p>
              <a:p>
                <a:pPr eaLnBrk="1" hangingPunct="1"/>
                <a:r>
                  <a:rPr lang="en-US" altLang="en-US" dirty="0">
                    <a:sym typeface="Symbol" pitchFamily="18" charset="2"/>
                  </a:rPr>
                  <a:t>  </a:t>
                </a:r>
                <a:r>
                  <a:rPr lang="en-US" altLang="en-US" dirty="0">
                    <a:solidFill>
                      <a:schemeClr val="accent1"/>
                    </a:solidFill>
                    <a:sym typeface="Symbol" pitchFamily="18" charset="2"/>
                  </a:rPr>
                  <a:t>= </a:t>
                </a:r>
                <a14:m>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sym typeface="Symbol" pitchFamily="18" charset="2"/>
                          </a:rPr>
                          <m:t> </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 </m:t>
                        </m:r>
                      </m:e>
                    </m:d>
                    <m:r>
                      <a:rPr lang="en-US" altLang="en-US" b="0" i="1" smtClean="0">
                        <a:solidFill>
                          <a:schemeClr val="accent1"/>
                        </a:solidFill>
                        <a:latin typeface="Cambria Math" panose="02040503050406030204" pitchFamily="18" charset="0"/>
                        <a:sym typeface="Symbol" pitchFamily="18" charset="2"/>
                      </a:rPr>
                      <m:t> </m:t>
                    </m:r>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&gt;</m:t>
                    </m:r>
                    <m:r>
                      <a:rPr lang="en-US" altLang="en-US" b="0" i="0" smtClean="0">
                        <a:solidFill>
                          <a:schemeClr val="accent1"/>
                        </a:solidFill>
                        <a:latin typeface="Cambria Math" panose="02040503050406030204" pitchFamily="18" charset="0"/>
                        <a:ea typeface="Cambria Math" panose="02040503050406030204" pitchFamily="18" charset="0"/>
                        <a:sym typeface="Symbol" pitchFamily="18" charset="2"/>
                      </a:rPr>
                      <m:t>0 }</m:t>
                    </m:r>
                  </m:oMath>
                </a14:m>
                <a:endParaRPr lang="en-US" altLang="en-US" dirty="0">
                  <a:sym typeface="Symbol" pitchFamily="18" charset="2"/>
                </a:endParaRPr>
              </a:p>
            </p:txBody>
          </p:sp>
        </mc:Choice>
        <mc:Fallback xmlns="">
          <p:sp>
            <p:nvSpPr>
              <p:cNvPr id="34" name="Text Box 215">
                <a:extLst>
                  <a:ext uri="{FF2B5EF4-FFF2-40B4-BE49-F238E27FC236}">
                    <a16:creationId xmlns:a16="http://schemas.microsoft.com/office/drawing/2014/main" id="{F46E2755-BF03-43DF-8A62-13C14A375C0D}"/>
                  </a:ext>
                </a:extLst>
              </p:cNvPr>
              <p:cNvSpPr txBox="1">
                <a:spLocks noRot="1" noChangeAspect="1" noMove="1" noResize="1" noEditPoints="1" noAdjustHandles="1" noChangeArrowheads="1" noChangeShapeType="1" noTextEdit="1"/>
              </p:cNvSpPr>
              <p:nvPr/>
            </p:nvSpPr>
            <p:spPr bwMode="auto">
              <a:xfrm>
                <a:off x="304800" y="2627293"/>
                <a:ext cx="2983509" cy="954107"/>
              </a:xfrm>
              <a:prstGeom prst="rect">
                <a:avLst/>
              </a:prstGeom>
              <a:blipFill>
                <a:blip r:embed="rId7"/>
                <a:stretch>
                  <a:fillRect l="-4090" t="-7006"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 Box 215">
                <a:extLst>
                  <a:ext uri="{FF2B5EF4-FFF2-40B4-BE49-F238E27FC236}">
                    <a16:creationId xmlns:a16="http://schemas.microsoft.com/office/drawing/2014/main" id="{5C25D945-2D71-4125-88E3-F7F6A623ADD9}"/>
                  </a:ext>
                </a:extLst>
              </p:cNvPr>
              <p:cNvSpPr txBox="1">
                <a:spLocks noChangeArrowheads="1"/>
              </p:cNvSpPr>
              <p:nvPr/>
            </p:nvSpPr>
            <p:spPr bwMode="auto">
              <a:xfrm>
                <a:off x="317500" y="3554393"/>
                <a:ext cx="2983509"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Points below plane</a:t>
                </a:r>
              </a:p>
              <a:p>
                <a:pPr eaLnBrk="1" hangingPunct="1"/>
                <a:r>
                  <a:rPr lang="en-US" altLang="en-US" dirty="0">
                    <a:sym typeface="Symbol" pitchFamily="18" charset="2"/>
                  </a:rPr>
                  <a:t>  </a:t>
                </a:r>
                <a:r>
                  <a:rPr lang="en-US" altLang="en-US" dirty="0">
                    <a:solidFill>
                      <a:schemeClr val="accent1"/>
                    </a:solidFill>
                    <a:sym typeface="Symbol" pitchFamily="18" charset="2"/>
                  </a:rPr>
                  <a:t>= </a:t>
                </a:r>
                <a14:m>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r>
                          <a:rPr lang="en-US" altLang="en-US" b="0" i="1" smtClean="0">
                            <a:solidFill>
                              <a:schemeClr val="accent1"/>
                            </a:solidFill>
                            <a:latin typeface="Cambria Math" panose="02040503050406030204" pitchFamily="18" charset="0"/>
                            <a:sym typeface="Symbol" pitchFamily="18" charset="2"/>
                          </a:rPr>
                          <m:t> </m:t>
                        </m:r>
                        <m:r>
                          <a:rPr lang="en-US" altLang="en-US" b="0" i="1" smtClean="0">
                            <a:solidFill>
                              <a:schemeClr val="accent1"/>
                            </a:solidFill>
                            <a:latin typeface="Cambria Math" panose="02040503050406030204" pitchFamily="18" charset="0"/>
                            <a:sym typeface="Symbol" pitchFamily="18" charset="2"/>
                          </a:rPr>
                          <m:t>𝑢</m:t>
                        </m:r>
                        <m:r>
                          <a:rPr lang="en-US" altLang="en-US" b="0" i="1" smtClean="0">
                            <a:solidFill>
                              <a:schemeClr val="accent1"/>
                            </a:solidFill>
                            <a:latin typeface="Cambria Math" panose="02040503050406030204" pitchFamily="18" charset="0"/>
                            <a:sym typeface="Symbol" pitchFamily="18" charset="2"/>
                          </a:rPr>
                          <m:t> </m:t>
                        </m:r>
                      </m:e>
                    </m:d>
                    <m:r>
                      <a:rPr lang="en-US" altLang="en-US" b="0" i="1" smtClean="0">
                        <a:solidFill>
                          <a:schemeClr val="accent1"/>
                        </a:solidFill>
                        <a:latin typeface="Cambria Math" panose="02040503050406030204" pitchFamily="18" charset="0"/>
                        <a:sym typeface="Symbol" pitchFamily="18" charset="2"/>
                      </a:rPr>
                      <m:t> </m:t>
                    </m:r>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&lt;</m:t>
                    </m:r>
                    <m:r>
                      <a:rPr lang="en-US" altLang="en-US" b="0" i="0" smtClean="0">
                        <a:solidFill>
                          <a:schemeClr val="accent1"/>
                        </a:solidFill>
                        <a:latin typeface="Cambria Math" panose="02040503050406030204" pitchFamily="18" charset="0"/>
                        <a:ea typeface="Cambria Math" panose="02040503050406030204" pitchFamily="18" charset="0"/>
                        <a:sym typeface="Symbol" pitchFamily="18" charset="2"/>
                      </a:rPr>
                      <m:t>0 }</m:t>
                    </m:r>
                  </m:oMath>
                </a14:m>
                <a:endParaRPr lang="en-US" altLang="en-US" dirty="0">
                  <a:sym typeface="Symbol" pitchFamily="18" charset="2"/>
                </a:endParaRPr>
              </a:p>
            </p:txBody>
          </p:sp>
        </mc:Choice>
        <mc:Fallback xmlns="">
          <p:sp>
            <p:nvSpPr>
              <p:cNvPr id="36" name="Text Box 215">
                <a:extLst>
                  <a:ext uri="{FF2B5EF4-FFF2-40B4-BE49-F238E27FC236}">
                    <a16:creationId xmlns:a16="http://schemas.microsoft.com/office/drawing/2014/main" id="{5C25D945-2D71-4125-88E3-F7F6A623ADD9}"/>
                  </a:ext>
                </a:extLst>
              </p:cNvPr>
              <p:cNvSpPr txBox="1">
                <a:spLocks noRot="1" noChangeAspect="1" noMove="1" noResize="1" noEditPoints="1" noAdjustHandles="1" noChangeArrowheads="1" noChangeShapeType="1" noTextEdit="1"/>
              </p:cNvSpPr>
              <p:nvPr/>
            </p:nvSpPr>
            <p:spPr bwMode="auto">
              <a:xfrm>
                <a:off x="317500" y="3554393"/>
                <a:ext cx="2983509" cy="954107"/>
              </a:xfrm>
              <a:prstGeom prst="rect">
                <a:avLst/>
              </a:prstGeom>
              <a:blipFill>
                <a:blip r:embed="rId8"/>
                <a:stretch>
                  <a:fillRect l="-4082" t="-6369" r="-408"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grpSp>
        <p:nvGrpSpPr>
          <p:cNvPr id="4" name="Group 3">
            <a:extLst>
              <a:ext uri="{FF2B5EF4-FFF2-40B4-BE49-F238E27FC236}">
                <a16:creationId xmlns:a16="http://schemas.microsoft.com/office/drawing/2014/main" id="{969DD0BE-3970-4ED0-B7FC-9614F7D8EDD7}"/>
              </a:ext>
            </a:extLst>
          </p:cNvPr>
          <p:cNvGrpSpPr/>
          <p:nvPr/>
        </p:nvGrpSpPr>
        <p:grpSpPr>
          <a:xfrm>
            <a:off x="4572000" y="2704497"/>
            <a:ext cx="4154216" cy="3915981"/>
            <a:chOff x="4395205" y="2073455"/>
            <a:chExt cx="4154216" cy="3915981"/>
          </a:xfrm>
        </p:grpSpPr>
        <p:pic>
          <p:nvPicPr>
            <p:cNvPr id="236546" name="Picture 2" descr="Image result for perpendicular to the plane">
              <a:extLst>
                <a:ext uri="{FF2B5EF4-FFF2-40B4-BE49-F238E27FC236}">
                  <a16:creationId xmlns:a16="http://schemas.microsoft.com/office/drawing/2014/main" id="{021B1598-F225-4DCC-8A83-0A26D4EACD4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95205" y="2073455"/>
              <a:ext cx="4154216" cy="3915981"/>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56">
              <a:extLst>
                <a:ext uri="{FF2B5EF4-FFF2-40B4-BE49-F238E27FC236}">
                  <a16:creationId xmlns:a16="http://schemas.microsoft.com/office/drawing/2014/main" id="{074D134F-5D5C-4BF8-873A-BD5B83F9985C}"/>
                </a:ext>
              </a:extLst>
            </p:cNvPr>
            <p:cNvSpPr>
              <a:spLocks noChangeArrowheads="1"/>
            </p:cNvSpPr>
            <p:nvPr/>
          </p:nvSpPr>
          <p:spPr bwMode="auto">
            <a:xfrm>
              <a:off x="6649995" y="2867680"/>
              <a:ext cx="792205" cy="523220"/>
            </a:xfrm>
            <a:prstGeom prst="rect">
              <a:avLst/>
            </a:prstGeom>
            <a:solidFill>
              <a:srgbClr val="FFFFFF"/>
            </a:solidFill>
            <a:ln>
              <a:noFill/>
            </a:ln>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bg2"/>
                  </a:solidFill>
                </a:rPr>
                <a:t>v     </a:t>
              </a:r>
            </a:p>
          </p:txBody>
        </p:sp>
        <p:sp>
          <p:nvSpPr>
            <p:cNvPr id="38" name="Rectangle 56">
              <a:extLst>
                <a:ext uri="{FF2B5EF4-FFF2-40B4-BE49-F238E27FC236}">
                  <a16:creationId xmlns:a16="http://schemas.microsoft.com/office/drawing/2014/main" id="{85284D80-693F-4B82-88A4-2AB07390344C}"/>
                </a:ext>
              </a:extLst>
            </p:cNvPr>
            <p:cNvSpPr>
              <a:spLocks noChangeArrowheads="1"/>
            </p:cNvSpPr>
            <p:nvPr/>
          </p:nvSpPr>
          <p:spPr bwMode="auto">
            <a:xfrm rot="3738161">
              <a:off x="4796571" y="3570823"/>
              <a:ext cx="263687" cy="523220"/>
            </a:xfrm>
            <a:prstGeom prst="rect">
              <a:avLst/>
            </a:prstGeom>
            <a:solidFill>
              <a:srgbClr val="FFFFFF"/>
            </a:solidFill>
            <a:ln>
              <a:noFill/>
            </a:ln>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bg2"/>
                  </a:solidFill>
                </a:rPr>
                <a:t>     </a:t>
              </a:r>
            </a:p>
          </p:txBody>
        </p:sp>
        <p:sp>
          <p:nvSpPr>
            <p:cNvPr id="39" name="Rectangle 56">
              <a:extLst>
                <a:ext uri="{FF2B5EF4-FFF2-40B4-BE49-F238E27FC236}">
                  <a16:creationId xmlns:a16="http://schemas.microsoft.com/office/drawing/2014/main" id="{495D92A1-3547-4FAC-928B-7D6E8C8FDD5A}"/>
                </a:ext>
              </a:extLst>
            </p:cNvPr>
            <p:cNvSpPr>
              <a:spLocks noChangeArrowheads="1"/>
            </p:cNvSpPr>
            <p:nvPr/>
          </p:nvSpPr>
          <p:spPr bwMode="auto">
            <a:xfrm rot="818166">
              <a:off x="5698153" y="5168071"/>
              <a:ext cx="263687" cy="523220"/>
            </a:xfrm>
            <a:prstGeom prst="rect">
              <a:avLst/>
            </a:prstGeom>
            <a:solidFill>
              <a:srgbClr val="FFFFFF"/>
            </a:solidFill>
            <a:ln>
              <a:noFill/>
            </a:ln>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bg2"/>
                  </a:solidFill>
                </a:rPr>
                <a:t>     </a:t>
              </a:r>
            </a:p>
          </p:txBody>
        </p:sp>
        <p:sp>
          <p:nvSpPr>
            <p:cNvPr id="41" name="Rectangle 56">
              <a:extLst>
                <a:ext uri="{FF2B5EF4-FFF2-40B4-BE49-F238E27FC236}">
                  <a16:creationId xmlns:a16="http://schemas.microsoft.com/office/drawing/2014/main" id="{F89427D2-8AA7-4AFE-9DAF-0576B472590A}"/>
                </a:ext>
              </a:extLst>
            </p:cNvPr>
            <p:cNvSpPr>
              <a:spLocks noChangeArrowheads="1"/>
            </p:cNvSpPr>
            <p:nvPr/>
          </p:nvSpPr>
          <p:spPr bwMode="auto">
            <a:xfrm rot="818166">
              <a:off x="6383953" y="2158171"/>
              <a:ext cx="263687" cy="523220"/>
            </a:xfrm>
            <a:prstGeom prst="rect">
              <a:avLst/>
            </a:prstGeom>
            <a:solidFill>
              <a:srgbClr val="FFFFFF"/>
            </a:solidFill>
            <a:ln>
              <a:noFill/>
            </a:ln>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bg2"/>
                  </a:solidFill>
                </a:rPr>
                <a:t>     </a:t>
              </a:r>
            </a:p>
          </p:txBody>
        </p:sp>
      </p:grpSp>
      <p:sp>
        <p:nvSpPr>
          <p:cNvPr id="43" name="Text Box 215">
            <a:extLst>
              <a:ext uri="{FF2B5EF4-FFF2-40B4-BE49-F238E27FC236}">
                <a16:creationId xmlns:a16="http://schemas.microsoft.com/office/drawing/2014/main" id="{77D23DF8-A7EE-4CBB-ACE7-0362B690E42A}"/>
              </a:ext>
            </a:extLst>
          </p:cNvPr>
          <p:cNvSpPr txBox="1">
            <a:spLocks noChangeArrowheads="1"/>
          </p:cNvSpPr>
          <p:nvPr/>
        </p:nvSpPr>
        <p:spPr bwMode="auto">
          <a:xfrm>
            <a:off x="4029327" y="1712812"/>
            <a:ext cx="43140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99FF"/>
                </a:solidFill>
                <a:sym typeface="Symbol" pitchFamily="18" charset="2"/>
              </a:rPr>
              <a:t>(Dimensions of plane =       )</a:t>
            </a:r>
          </a:p>
        </p:txBody>
      </p:sp>
      <p:sp>
        <p:nvSpPr>
          <p:cNvPr id="44" name="Text Box 215">
            <a:extLst>
              <a:ext uri="{FF2B5EF4-FFF2-40B4-BE49-F238E27FC236}">
                <a16:creationId xmlns:a16="http://schemas.microsoft.com/office/drawing/2014/main" id="{2FEF730B-111D-42C5-B9C7-18858AF1E039}"/>
              </a:ext>
            </a:extLst>
          </p:cNvPr>
          <p:cNvSpPr txBox="1">
            <a:spLocks noChangeArrowheads="1"/>
          </p:cNvSpPr>
          <p:nvPr/>
        </p:nvSpPr>
        <p:spPr bwMode="auto">
          <a:xfrm>
            <a:off x="7467929" y="1674712"/>
            <a:ext cx="6639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rgbClr val="FF99FF"/>
                </a:solidFill>
                <a:sym typeface="Symbol" pitchFamily="18" charset="2"/>
              </a:rPr>
              <a:t>d-1</a:t>
            </a:r>
          </a:p>
        </p:txBody>
      </p:sp>
      <mc:AlternateContent xmlns:mc="http://schemas.openxmlformats.org/markup-compatibility/2006" xmlns:a14="http://schemas.microsoft.com/office/drawing/2010/main">
        <mc:Choice Requires="a14">
          <p:sp>
            <p:nvSpPr>
              <p:cNvPr id="45" name="Text Box 215">
                <a:extLst>
                  <a:ext uri="{FF2B5EF4-FFF2-40B4-BE49-F238E27FC236}">
                    <a16:creationId xmlns:a16="http://schemas.microsoft.com/office/drawing/2014/main" id="{D72613AA-64E5-4543-BC03-00BAAED9D1C8}"/>
                  </a:ext>
                </a:extLst>
              </p:cNvPr>
              <p:cNvSpPr txBox="1">
                <a:spLocks noChangeArrowheads="1"/>
              </p:cNvSpPr>
              <p:nvPr/>
            </p:nvSpPr>
            <p:spPr bwMode="auto">
              <a:xfrm>
                <a:off x="4025900" y="1016000"/>
                <a:ext cx="473206"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0</m:t>
                      </m:r>
                    </m:oMath>
                  </m:oMathPara>
                </a14:m>
                <a:endParaRPr lang="en-US" altLang="en-US" dirty="0">
                  <a:sym typeface="Symbol" pitchFamily="18" charset="2"/>
                </a:endParaRPr>
              </a:p>
            </p:txBody>
          </p:sp>
        </mc:Choice>
        <mc:Fallback xmlns="">
          <p:sp>
            <p:nvSpPr>
              <p:cNvPr id="45" name="Text Box 215">
                <a:extLst>
                  <a:ext uri="{FF2B5EF4-FFF2-40B4-BE49-F238E27FC236}">
                    <a16:creationId xmlns:a16="http://schemas.microsoft.com/office/drawing/2014/main" id="{D72613AA-64E5-4543-BC03-00BAAED9D1C8}"/>
                  </a:ext>
                </a:extLst>
              </p:cNvPr>
              <p:cNvSpPr txBox="1">
                <a:spLocks noRot="1" noChangeAspect="1" noMove="1" noResize="1" noEditPoints="1" noAdjustHandles="1" noChangeArrowheads="1" noChangeShapeType="1" noTextEdit="1"/>
              </p:cNvSpPr>
              <p:nvPr/>
            </p:nvSpPr>
            <p:spPr bwMode="auto">
              <a:xfrm>
                <a:off x="4025900" y="1016000"/>
                <a:ext cx="473206" cy="523220"/>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62283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0-#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0-#ppt_w/2"/>
                                          </p:val>
                                        </p:tav>
                                        <p:tav tm="100000">
                                          <p:val>
                                            <p:strVal val="#ppt_x"/>
                                          </p:val>
                                        </p:tav>
                                      </p:tavLst>
                                    </p:anim>
                                    <p:anim calcmode="lin" valueType="num">
                                      <p:cBhvr additive="base">
                                        <p:cTn id="20"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3">
                                            <p:txEl>
                                              <p:pRg st="0" end="0"/>
                                            </p:txEl>
                                          </p:spTgt>
                                        </p:tgtEl>
                                        <p:attrNameLst>
                                          <p:attrName>style.visibility</p:attrName>
                                        </p:attrNameLst>
                                      </p:cBhvr>
                                      <p:to>
                                        <p:strVal val="visible"/>
                                      </p:to>
                                    </p:set>
                                    <p:anim calcmode="lin" valueType="num">
                                      <p:cBhvr additive="base">
                                        <p:cTn id="3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anim calcmode="lin" valueType="num">
                                      <p:cBhvr additive="base">
                                        <p:cTn id="37" dur="500" fill="hold"/>
                                        <p:tgtEl>
                                          <p:spTgt spid="43"/>
                                        </p:tgtEl>
                                        <p:attrNameLst>
                                          <p:attrName>ppt_x</p:attrName>
                                        </p:attrNameLst>
                                      </p:cBhvr>
                                      <p:tavLst>
                                        <p:tav tm="0">
                                          <p:val>
                                            <p:strVal val="1+#ppt_w/2"/>
                                          </p:val>
                                        </p:tav>
                                        <p:tav tm="100000">
                                          <p:val>
                                            <p:strVal val="#ppt_x"/>
                                          </p:val>
                                        </p:tav>
                                      </p:tavLst>
                                    </p:anim>
                                    <p:anim calcmode="lin" valueType="num">
                                      <p:cBhvr additive="base">
                                        <p:cTn id="38"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1+#ppt_w/2"/>
                                          </p:val>
                                        </p:tav>
                                        <p:tav tm="100000">
                                          <p:val>
                                            <p:strVal val="#ppt_x"/>
                                          </p:val>
                                        </p:tav>
                                      </p:tavLst>
                                    </p:anim>
                                    <p:anim calcmode="lin" valueType="num">
                                      <p:cBhvr additive="base">
                                        <p:cTn id="4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3">
                                            <p:txEl>
                                              <p:pRg st="1" end="1"/>
                                            </p:txEl>
                                          </p:spTgt>
                                        </p:tgtEl>
                                        <p:attrNameLst>
                                          <p:attrName>style.visibility</p:attrName>
                                        </p:attrNameLst>
                                      </p:cBhvr>
                                      <p:to>
                                        <p:strVal val="visible"/>
                                      </p:to>
                                    </p:set>
                                    <p:anim calcmode="lin" valueType="num">
                                      <p:cBhvr additive="base">
                                        <p:cTn id="49"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4">
                                            <p:txEl>
                                              <p:pRg st="0" end="0"/>
                                            </p:txEl>
                                          </p:spTgt>
                                        </p:tgtEl>
                                        <p:attrNameLst>
                                          <p:attrName>style.visibility</p:attrName>
                                        </p:attrNameLst>
                                      </p:cBhvr>
                                      <p:to>
                                        <p:strVal val="visible"/>
                                      </p:to>
                                    </p:set>
                                    <p:anim calcmode="lin" valueType="num">
                                      <p:cBhvr additive="base">
                                        <p:cTn id="55"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4">
                                            <p:txEl>
                                              <p:pRg st="1" end="1"/>
                                            </p:txEl>
                                          </p:spTgt>
                                        </p:tgtEl>
                                        <p:attrNameLst>
                                          <p:attrName>style.visibility</p:attrName>
                                        </p:attrNameLst>
                                      </p:cBhvr>
                                      <p:to>
                                        <p:strVal val="visible"/>
                                      </p:to>
                                    </p:set>
                                    <p:anim calcmode="lin" valueType="num">
                                      <p:cBhvr additive="base">
                                        <p:cTn id="61"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 calcmode="lin" valueType="num">
                                      <p:cBhvr additive="base">
                                        <p:cTn id="6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6">
                                            <p:txEl>
                                              <p:pRg st="1" end="1"/>
                                            </p:txEl>
                                          </p:spTgt>
                                        </p:tgtEl>
                                        <p:attrNameLst>
                                          <p:attrName>style.visibility</p:attrName>
                                        </p:attrNameLst>
                                      </p:cBhvr>
                                      <p:to>
                                        <p:strVal val="visible"/>
                                      </p:to>
                                    </p:set>
                                    <p:anim calcmode="lin" valueType="num">
                                      <p:cBhvr additive="base">
                                        <p:cTn id="7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3" grpId="0"/>
      <p:bldP spid="44"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a:t>
            </a:r>
          </a:p>
        </p:txBody>
      </p:sp>
      <p:sp>
        <p:nvSpPr>
          <p:cNvPr id="12291" name="Text Box 169"/>
          <p:cNvSpPr txBox="1">
            <a:spLocks noChangeArrowheads="1"/>
          </p:cNvSpPr>
          <p:nvPr/>
        </p:nvSpPr>
        <p:spPr bwMode="auto">
          <a:xfrm>
            <a:off x="1371600" y="1066800"/>
            <a:ext cx="2528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Integers mod 6</a:t>
            </a:r>
            <a:endParaRPr lang="en-US" altLang="en-US">
              <a:solidFill>
                <a:schemeClr val="accent1"/>
              </a:solidFill>
            </a:endParaRPr>
          </a:p>
        </p:txBody>
      </p:sp>
      <p:sp>
        <p:nvSpPr>
          <p:cNvPr id="209067" name="Text Box 171"/>
          <p:cNvSpPr txBox="1">
            <a:spLocks noChangeArrowheads="1"/>
          </p:cNvSpPr>
          <p:nvPr/>
        </p:nvSpPr>
        <p:spPr bwMode="auto">
          <a:xfrm>
            <a:off x="-228600" y="1600200"/>
            <a:ext cx="5064125" cy="635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Multiplicative Inverse:</a:t>
            </a:r>
            <a:endParaRPr lang="en-US" altLang="en-US">
              <a:solidFill>
                <a:schemeClr val="accent1"/>
              </a:solidFill>
            </a:endParaRPr>
          </a:p>
          <a:p>
            <a:pPr lvl="2" eaLnBrk="1" hangingPunct="1">
              <a:buFontTx/>
              <a:buChar char="•"/>
            </a:pPr>
            <a:r>
              <a:rPr lang="en-US" altLang="en-US">
                <a:solidFill>
                  <a:schemeClr val="accent1"/>
                </a:solidFill>
              </a:rPr>
              <a:t> </a:t>
            </a:r>
            <a:r>
              <a:rPr lang="en-US" altLang="en-US">
                <a:solidFill>
                  <a:schemeClr val="accent1"/>
                </a:solidFill>
                <a:latin typeface="Symbol" pitchFamily="18" charset="2"/>
              </a:rPr>
              <a:t>"</a:t>
            </a:r>
            <a:r>
              <a:rPr lang="en-US" altLang="en-US">
                <a:solidFill>
                  <a:schemeClr val="accent1"/>
                </a:solidFill>
              </a:rPr>
              <a:t>a≠0 </a:t>
            </a:r>
            <a:r>
              <a:rPr lang="en-US" altLang="en-US">
                <a:solidFill>
                  <a:schemeClr val="accent1"/>
                </a:solidFill>
                <a:latin typeface="Symbol" pitchFamily="18" charset="2"/>
              </a:rPr>
              <a:t>$</a:t>
            </a:r>
            <a:r>
              <a:rPr lang="en-US" altLang="en-US">
                <a:solidFill>
                  <a:schemeClr val="accent1"/>
                </a:solidFill>
              </a:rPr>
              <a:t>b a×b=1, i.e. b=a</a:t>
            </a:r>
            <a:r>
              <a:rPr lang="en-US" altLang="en-US" baseline="30000">
                <a:solidFill>
                  <a:schemeClr val="accent1"/>
                </a:solidFill>
              </a:rPr>
              <a:t>-1</a:t>
            </a:r>
          </a:p>
          <a:p>
            <a:pPr lvl="2" eaLnBrk="1" hangingPunct="1">
              <a:buFontTx/>
              <a:buChar char="•"/>
            </a:pPr>
            <a:r>
              <a:rPr lang="en-US" altLang="en-US">
                <a:solidFill>
                  <a:schemeClr val="accent1"/>
                </a:solidFill>
              </a:rPr>
              <a:t> </a:t>
            </a:r>
            <a:r>
              <a:rPr lang="en-US" altLang="en-US"/>
              <a:t>Given</a:t>
            </a:r>
            <a:r>
              <a:rPr lang="en-US" altLang="en-US">
                <a:solidFill>
                  <a:schemeClr val="accent1"/>
                </a:solidFill>
              </a:rPr>
              <a:t> a</a:t>
            </a:r>
            <a:r>
              <a:rPr lang="en-US" altLang="en-US"/>
              <a:t>, find</a:t>
            </a:r>
            <a:r>
              <a:rPr lang="en-US" altLang="en-US">
                <a:solidFill>
                  <a:schemeClr val="accent1"/>
                </a:solidFill>
              </a:rPr>
              <a:t> a</a:t>
            </a:r>
            <a:r>
              <a:rPr lang="en-US" altLang="en-US" baseline="30000">
                <a:solidFill>
                  <a:schemeClr val="accent1"/>
                </a:solidFill>
              </a:rPr>
              <a:t>-1</a:t>
            </a:r>
          </a:p>
          <a:p>
            <a:pPr lvl="2" eaLnBrk="1" hangingPunct="1">
              <a:buFontTx/>
              <a:buChar char="•"/>
            </a:pPr>
            <a:r>
              <a:rPr lang="en-US" altLang="en-US">
                <a:solidFill>
                  <a:schemeClr val="accent1"/>
                </a:solidFill>
              </a:rPr>
              <a:t> </a:t>
            </a:r>
            <a:r>
              <a:rPr lang="en-US" altLang="en-US"/>
              <a:t>No inverse for 2</a:t>
            </a:r>
          </a:p>
          <a:p>
            <a:pPr lvl="2" eaLnBrk="1" hangingPunct="1">
              <a:buFontTx/>
              <a:buChar char="•"/>
            </a:pPr>
            <a:r>
              <a:rPr lang="en-US" altLang="en-US"/>
              <a:t> Zero Divisors:</a:t>
            </a:r>
          </a:p>
          <a:p>
            <a:pPr lvl="3" eaLnBrk="1" hangingPunct="1">
              <a:buFontTx/>
              <a:buChar char="•"/>
            </a:pPr>
            <a:r>
              <a:rPr lang="en-US" altLang="en-US">
                <a:solidFill>
                  <a:schemeClr val="accent1"/>
                </a:solidFill>
              </a:rPr>
              <a:t>2×3 = 6 =</a:t>
            </a:r>
            <a:r>
              <a:rPr lang="en-US" altLang="en-US" baseline="-25000">
                <a:solidFill>
                  <a:schemeClr val="accent1"/>
                </a:solidFill>
              </a:rPr>
              <a:t>mod 6</a:t>
            </a:r>
            <a:r>
              <a:rPr lang="en-US" altLang="en-US">
                <a:solidFill>
                  <a:schemeClr val="accent1"/>
                </a:solidFill>
              </a:rPr>
              <a:t> 0 </a:t>
            </a:r>
          </a:p>
          <a:p>
            <a:pPr lvl="2" eaLnBrk="1" hangingPunct="1">
              <a:buFontTx/>
              <a:buChar char="•"/>
            </a:pPr>
            <a:r>
              <a:rPr lang="en-US" altLang="en-US" baseline="30000"/>
              <a:t> </a:t>
            </a:r>
            <a:r>
              <a:rPr lang="en-US" altLang="en-US"/>
              <a:t>No inverses for </a:t>
            </a:r>
            <a:r>
              <a:rPr lang="en-US" altLang="en-US">
                <a:solidFill>
                  <a:schemeClr val="accent1"/>
                </a:solidFill>
              </a:rPr>
              <a:t>ints mod n</a:t>
            </a:r>
            <a:br>
              <a:rPr lang="en-US" altLang="en-US">
                <a:solidFill>
                  <a:schemeClr val="accent1"/>
                </a:solidFill>
              </a:rPr>
            </a:br>
            <a:r>
              <a:rPr lang="en-US" altLang="en-US">
                <a:solidFill>
                  <a:schemeClr val="accent1"/>
                </a:solidFill>
              </a:rPr>
              <a:t>  </a:t>
            </a:r>
            <a:r>
              <a:rPr lang="en-US" altLang="en-US"/>
              <a:t>    if </a:t>
            </a:r>
            <a:r>
              <a:rPr lang="en-US" altLang="en-US">
                <a:solidFill>
                  <a:schemeClr val="accent1"/>
                </a:solidFill>
              </a:rPr>
              <a:t>n</a:t>
            </a:r>
            <a:r>
              <a:rPr lang="en-US" altLang="en-US"/>
              <a:t> is </a:t>
            </a:r>
          </a:p>
          <a:p>
            <a:pPr lvl="2" eaLnBrk="1" hangingPunct="1">
              <a:buFontTx/>
              <a:buChar char="•"/>
            </a:pPr>
            <a:r>
              <a:rPr lang="en-US" altLang="en-US"/>
              <a:t>Inverses for </a:t>
            </a:r>
            <a:r>
              <a:rPr lang="en-US" altLang="en-US">
                <a:solidFill>
                  <a:schemeClr val="accent1"/>
                </a:solidFill>
              </a:rPr>
              <a:t>ints mod p </a:t>
            </a:r>
            <a:r>
              <a:rPr lang="en-US" altLang="en-US"/>
              <a:t/>
            </a:r>
            <a:br>
              <a:rPr lang="en-US" altLang="en-US"/>
            </a:br>
            <a:r>
              <a:rPr lang="en-US" altLang="en-US"/>
              <a:t>    if </a:t>
            </a:r>
            <a:r>
              <a:rPr lang="en-US" altLang="en-US">
                <a:solidFill>
                  <a:schemeClr val="accent1"/>
                </a:solidFill>
              </a:rPr>
              <a:t>p</a:t>
            </a:r>
            <a:r>
              <a:rPr lang="en-US" altLang="en-US"/>
              <a:t> is </a:t>
            </a:r>
            <a:r>
              <a:rPr lang="en-US" altLang="en-US">
                <a:solidFill>
                  <a:srgbClr val="FF0000"/>
                </a:solidFill>
              </a:rPr>
              <a:t>prime</a:t>
            </a:r>
          </a:p>
          <a:p>
            <a:pPr lvl="3" eaLnBrk="1" hangingPunct="1">
              <a:buFontTx/>
              <a:buChar char="•"/>
            </a:pPr>
            <a:r>
              <a:rPr lang="en-US" altLang="en-US"/>
              <a:t>Prove by construction </a:t>
            </a:r>
            <a:br>
              <a:rPr lang="en-US" altLang="en-US"/>
            </a:br>
            <a:r>
              <a:rPr lang="en-US" altLang="en-US"/>
              <a:t>  using GCD alg</a:t>
            </a:r>
          </a:p>
          <a:p>
            <a:pPr lvl="2" eaLnBrk="1" hangingPunct="1"/>
            <a:endParaRPr lang="en-US" altLang="en-US"/>
          </a:p>
          <a:p>
            <a:pPr lvl="2" eaLnBrk="1" hangingPunct="1">
              <a:buFontTx/>
              <a:buChar char="•"/>
            </a:pPr>
            <a:endParaRPr lang="en-US" altLang="en-US" baseline="30000">
              <a:solidFill>
                <a:srgbClr val="FF0000"/>
              </a:solidFill>
            </a:endParaRPr>
          </a:p>
          <a:p>
            <a:pPr lvl="2" eaLnBrk="1" hangingPunct="1">
              <a:buFontTx/>
              <a:buChar char="•"/>
            </a:pPr>
            <a:endParaRPr lang="en-US" altLang="en-US">
              <a:solidFill>
                <a:schemeClr val="accent1"/>
              </a:solidFill>
            </a:endParaRPr>
          </a:p>
        </p:txBody>
      </p:sp>
      <p:grpSp>
        <p:nvGrpSpPr>
          <p:cNvPr id="12293" name="Group 100"/>
          <p:cNvGrpSpPr>
            <a:grpSpLocks/>
          </p:cNvGrpSpPr>
          <p:nvPr/>
        </p:nvGrpSpPr>
        <p:grpSpPr bwMode="auto">
          <a:xfrm>
            <a:off x="4843463" y="1905000"/>
            <a:ext cx="3352800" cy="3733800"/>
            <a:chOff x="2736" y="1488"/>
            <a:chExt cx="2112" cy="2352"/>
          </a:xfrm>
        </p:grpSpPr>
        <p:sp>
          <p:nvSpPr>
            <p:cNvPr id="12295" name="Rectangle 101"/>
            <p:cNvSpPr>
              <a:spLocks noChangeArrowheads="1"/>
            </p:cNvSpPr>
            <p:nvPr/>
          </p:nvSpPr>
          <p:spPr bwMode="auto">
            <a:xfrm>
              <a:off x="4546"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2296" name="Rectangle 102"/>
            <p:cNvSpPr>
              <a:spLocks noChangeArrowheads="1"/>
            </p:cNvSpPr>
            <p:nvPr/>
          </p:nvSpPr>
          <p:spPr bwMode="auto">
            <a:xfrm>
              <a:off x="4245" y="350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297" name="Rectangle 103"/>
            <p:cNvSpPr>
              <a:spLocks noChangeArrowheads="1"/>
            </p:cNvSpPr>
            <p:nvPr/>
          </p:nvSpPr>
          <p:spPr bwMode="auto">
            <a:xfrm>
              <a:off x="3943"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298" name="Rectangle 104"/>
            <p:cNvSpPr>
              <a:spLocks noChangeArrowheads="1"/>
            </p:cNvSpPr>
            <p:nvPr/>
          </p:nvSpPr>
          <p:spPr bwMode="auto">
            <a:xfrm>
              <a:off x="3641"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299" name="Rectangle 105"/>
            <p:cNvSpPr>
              <a:spLocks noChangeArrowheads="1"/>
            </p:cNvSpPr>
            <p:nvPr/>
          </p:nvSpPr>
          <p:spPr bwMode="auto">
            <a:xfrm>
              <a:off x="3339"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2300" name="Rectangle 106"/>
            <p:cNvSpPr>
              <a:spLocks noChangeArrowheads="1"/>
            </p:cNvSpPr>
            <p:nvPr/>
          </p:nvSpPr>
          <p:spPr bwMode="auto">
            <a:xfrm>
              <a:off x="3038" y="350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01" name="Rectangle 107"/>
            <p:cNvSpPr>
              <a:spLocks noChangeArrowheads="1"/>
            </p:cNvSpPr>
            <p:nvPr/>
          </p:nvSpPr>
          <p:spPr bwMode="auto">
            <a:xfrm>
              <a:off x="2736" y="350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2302" name="Rectangle 108"/>
            <p:cNvSpPr>
              <a:spLocks noChangeArrowheads="1"/>
            </p:cNvSpPr>
            <p:nvPr/>
          </p:nvSpPr>
          <p:spPr bwMode="auto">
            <a:xfrm>
              <a:off x="4546"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03" name="Rectangle 109"/>
            <p:cNvSpPr>
              <a:spLocks noChangeArrowheads="1"/>
            </p:cNvSpPr>
            <p:nvPr/>
          </p:nvSpPr>
          <p:spPr bwMode="auto">
            <a:xfrm>
              <a:off x="4245" y="316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04" name="Rectangle 110"/>
            <p:cNvSpPr>
              <a:spLocks noChangeArrowheads="1"/>
            </p:cNvSpPr>
            <p:nvPr/>
          </p:nvSpPr>
          <p:spPr bwMode="auto">
            <a:xfrm>
              <a:off x="3943"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05" name="Rectangle 111"/>
            <p:cNvSpPr>
              <a:spLocks noChangeArrowheads="1"/>
            </p:cNvSpPr>
            <p:nvPr/>
          </p:nvSpPr>
          <p:spPr bwMode="auto">
            <a:xfrm>
              <a:off x="3641"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06" name="Rectangle 112"/>
            <p:cNvSpPr>
              <a:spLocks noChangeArrowheads="1"/>
            </p:cNvSpPr>
            <p:nvPr/>
          </p:nvSpPr>
          <p:spPr bwMode="auto">
            <a:xfrm>
              <a:off x="3339"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07" name="Rectangle 113"/>
            <p:cNvSpPr>
              <a:spLocks noChangeArrowheads="1"/>
            </p:cNvSpPr>
            <p:nvPr/>
          </p:nvSpPr>
          <p:spPr bwMode="auto">
            <a:xfrm>
              <a:off x="3038" y="316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08" name="Rectangle 114"/>
            <p:cNvSpPr>
              <a:spLocks noChangeArrowheads="1"/>
            </p:cNvSpPr>
            <p:nvPr/>
          </p:nvSpPr>
          <p:spPr bwMode="auto">
            <a:xfrm>
              <a:off x="2736" y="316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09" name="Rectangle 115"/>
            <p:cNvSpPr>
              <a:spLocks noChangeArrowheads="1"/>
            </p:cNvSpPr>
            <p:nvPr/>
          </p:nvSpPr>
          <p:spPr bwMode="auto">
            <a:xfrm>
              <a:off x="4546"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10" name="Rectangle 116"/>
            <p:cNvSpPr>
              <a:spLocks noChangeArrowheads="1"/>
            </p:cNvSpPr>
            <p:nvPr/>
          </p:nvSpPr>
          <p:spPr bwMode="auto">
            <a:xfrm>
              <a:off x="4245" y="2832"/>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11" name="Rectangle 117"/>
            <p:cNvSpPr>
              <a:spLocks noChangeArrowheads="1"/>
            </p:cNvSpPr>
            <p:nvPr/>
          </p:nvSpPr>
          <p:spPr bwMode="auto">
            <a:xfrm>
              <a:off x="3943"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12" name="Rectangle 118"/>
            <p:cNvSpPr>
              <a:spLocks noChangeArrowheads="1"/>
            </p:cNvSpPr>
            <p:nvPr/>
          </p:nvSpPr>
          <p:spPr bwMode="auto">
            <a:xfrm>
              <a:off x="3641"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13" name="Rectangle 119"/>
            <p:cNvSpPr>
              <a:spLocks noChangeArrowheads="1"/>
            </p:cNvSpPr>
            <p:nvPr/>
          </p:nvSpPr>
          <p:spPr bwMode="auto">
            <a:xfrm>
              <a:off x="3339"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14" name="Rectangle 120"/>
            <p:cNvSpPr>
              <a:spLocks noChangeArrowheads="1"/>
            </p:cNvSpPr>
            <p:nvPr/>
          </p:nvSpPr>
          <p:spPr bwMode="auto">
            <a:xfrm>
              <a:off x="3038" y="2832"/>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15" name="Rectangle 121"/>
            <p:cNvSpPr>
              <a:spLocks noChangeArrowheads="1"/>
            </p:cNvSpPr>
            <p:nvPr/>
          </p:nvSpPr>
          <p:spPr bwMode="auto">
            <a:xfrm>
              <a:off x="2736" y="2832"/>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16" name="Rectangle 122"/>
            <p:cNvSpPr>
              <a:spLocks noChangeArrowheads="1"/>
            </p:cNvSpPr>
            <p:nvPr/>
          </p:nvSpPr>
          <p:spPr bwMode="auto">
            <a:xfrm>
              <a:off x="4546"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17" name="Rectangle 123"/>
            <p:cNvSpPr>
              <a:spLocks noChangeArrowheads="1"/>
            </p:cNvSpPr>
            <p:nvPr/>
          </p:nvSpPr>
          <p:spPr bwMode="auto">
            <a:xfrm>
              <a:off x="4245" y="2496"/>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18" name="Rectangle 124"/>
            <p:cNvSpPr>
              <a:spLocks noChangeArrowheads="1"/>
            </p:cNvSpPr>
            <p:nvPr/>
          </p:nvSpPr>
          <p:spPr bwMode="auto">
            <a:xfrm>
              <a:off x="3943"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19" name="Rectangle 125"/>
            <p:cNvSpPr>
              <a:spLocks noChangeArrowheads="1"/>
            </p:cNvSpPr>
            <p:nvPr/>
          </p:nvSpPr>
          <p:spPr bwMode="auto">
            <a:xfrm>
              <a:off x="3641"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20" name="Rectangle 126"/>
            <p:cNvSpPr>
              <a:spLocks noChangeArrowheads="1"/>
            </p:cNvSpPr>
            <p:nvPr/>
          </p:nvSpPr>
          <p:spPr bwMode="auto">
            <a:xfrm>
              <a:off x="3339"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21" name="Rectangle 127"/>
            <p:cNvSpPr>
              <a:spLocks noChangeArrowheads="1"/>
            </p:cNvSpPr>
            <p:nvPr/>
          </p:nvSpPr>
          <p:spPr bwMode="auto">
            <a:xfrm>
              <a:off x="3038" y="2496"/>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22" name="Rectangle 128"/>
            <p:cNvSpPr>
              <a:spLocks noChangeArrowheads="1"/>
            </p:cNvSpPr>
            <p:nvPr/>
          </p:nvSpPr>
          <p:spPr bwMode="auto">
            <a:xfrm>
              <a:off x="2736" y="2496"/>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23" name="Rectangle 129"/>
            <p:cNvSpPr>
              <a:spLocks noChangeArrowheads="1"/>
            </p:cNvSpPr>
            <p:nvPr/>
          </p:nvSpPr>
          <p:spPr bwMode="auto">
            <a:xfrm>
              <a:off x="4546"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2324" name="Rectangle 130"/>
            <p:cNvSpPr>
              <a:spLocks noChangeArrowheads="1"/>
            </p:cNvSpPr>
            <p:nvPr/>
          </p:nvSpPr>
          <p:spPr bwMode="auto">
            <a:xfrm>
              <a:off x="4245" y="2160"/>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25" name="Rectangle 131"/>
            <p:cNvSpPr>
              <a:spLocks noChangeArrowheads="1"/>
            </p:cNvSpPr>
            <p:nvPr/>
          </p:nvSpPr>
          <p:spPr bwMode="auto">
            <a:xfrm>
              <a:off x="3943"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26" name="Rectangle 132"/>
            <p:cNvSpPr>
              <a:spLocks noChangeArrowheads="1"/>
            </p:cNvSpPr>
            <p:nvPr/>
          </p:nvSpPr>
          <p:spPr bwMode="auto">
            <a:xfrm>
              <a:off x="3641"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27" name="Rectangle 133"/>
            <p:cNvSpPr>
              <a:spLocks noChangeArrowheads="1"/>
            </p:cNvSpPr>
            <p:nvPr/>
          </p:nvSpPr>
          <p:spPr bwMode="auto">
            <a:xfrm>
              <a:off x="3339"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2328" name="Rectangle 134"/>
            <p:cNvSpPr>
              <a:spLocks noChangeArrowheads="1"/>
            </p:cNvSpPr>
            <p:nvPr/>
          </p:nvSpPr>
          <p:spPr bwMode="auto">
            <a:xfrm>
              <a:off x="3038" y="2160"/>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29" name="Rectangle 135"/>
            <p:cNvSpPr>
              <a:spLocks noChangeArrowheads="1"/>
            </p:cNvSpPr>
            <p:nvPr/>
          </p:nvSpPr>
          <p:spPr bwMode="auto">
            <a:xfrm>
              <a:off x="2736" y="2160"/>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2330" name="Rectangle 136"/>
            <p:cNvSpPr>
              <a:spLocks noChangeArrowheads="1"/>
            </p:cNvSpPr>
            <p:nvPr/>
          </p:nvSpPr>
          <p:spPr bwMode="auto">
            <a:xfrm>
              <a:off x="4546"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1" name="Rectangle 137"/>
            <p:cNvSpPr>
              <a:spLocks noChangeArrowheads="1"/>
            </p:cNvSpPr>
            <p:nvPr/>
          </p:nvSpPr>
          <p:spPr bwMode="auto">
            <a:xfrm>
              <a:off x="4245" y="182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2" name="Rectangle 138"/>
            <p:cNvSpPr>
              <a:spLocks noChangeArrowheads="1"/>
            </p:cNvSpPr>
            <p:nvPr/>
          </p:nvSpPr>
          <p:spPr bwMode="auto">
            <a:xfrm>
              <a:off x="3943"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3" name="Rectangle 139"/>
            <p:cNvSpPr>
              <a:spLocks noChangeArrowheads="1"/>
            </p:cNvSpPr>
            <p:nvPr/>
          </p:nvSpPr>
          <p:spPr bwMode="auto">
            <a:xfrm>
              <a:off x="3641"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4" name="Rectangle 140"/>
            <p:cNvSpPr>
              <a:spLocks noChangeArrowheads="1"/>
            </p:cNvSpPr>
            <p:nvPr/>
          </p:nvSpPr>
          <p:spPr bwMode="auto">
            <a:xfrm>
              <a:off x="3339"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5" name="Rectangle 141"/>
            <p:cNvSpPr>
              <a:spLocks noChangeArrowheads="1"/>
            </p:cNvSpPr>
            <p:nvPr/>
          </p:nvSpPr>
          <p:spPr bwMode="auto">
            <a:xfrm>
              <a:off x="3038" y="1824"/>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6" name="Rectangle 142"/>
            <p:cNvSpPr>
              <a:spLocks noChangeArrowheads="1"/>
            </p:cNvSpPr>
            <p:nvPr/>
          </p:nvSpPr>
          <p:spPr bwMode="auto">
            <a:xfrm>
              <a:off x="2736" y="1824"/>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37" name="Rectangle 143"/>
            <p:cNvSpPr>
              <a:spLocks noChangeArrowheads="1"/>
            </p:cNvSpPr>
            <p:nvPr/>
          </p:nvSpPr>
          <p:spPr bwMode="auto">
            <a:xfrm>
              <a:off x="4546"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2338" name="Rectangle 144"/>
            <p:cNvSpPr>
              <a:spLocks noChangeArrowheads="1"/>
            </p:cNvSpPr>
            <p:nvPr/>
          </p:nvSpPr>
          <p:spPr bwMode="auto">
            <a:xfrm>
              <a:off x="4245" y="148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2339" name="Rectangle 145"/>
            <p:cNvSpPr>
              <a:spLocks noChangeArrowheads="1"/>
            </p:cNvSpPr>
            <p:nvPr/>
          </p:nvSpPr>
          <p:spPr bwMode="auto">
            <a:xfrm>
              <a:off x="3943"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2340" name="Rectangle 146"/>
            <p:cNvSpPr>
              <a:spLocks noChangeArrowheads="1"/>
            </p:cNvSpPr>
            <p:nvPr/>
          </p:nvSpPr>
          <p:spPr bwMode="auto">
            <a:xfrm>
              <a:off x="3641"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2341" name="Rectangle 147"/>
            <p:cNvSpPr>
              <a:spLocks noChangeArrowheads="1"/>
            </p:cNvSpPr>
            <p:nvPr/>
          </p:nvSpPr>
          <p:spPr bwMode="auto">
            <a:xfrm>
              <a:off x="3339"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2342" name="Rectangle 148"/>
            <p:cNvSpPr>
              <a:spLocks noChangeArrowheads="1"/>
            </p:cNvSpPr>
            <p:nvPr/>
          </p:nvSpPr>
          <p:spPr bwMode="auto">
            <a:xfrm>
              <a:off x="3038" y="1488"/>
              <a:ext cx="301"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2343" name="Rectangle 149"/>
            <p:cNvSpPr>
              <a:spLocks noChangeArrowheads="1"/>
            </p:cNvSpPr>
            <p:nvPr/>
          </p:nvSpPr>
          <p:spPr bwMode="auto">
            <a:xfrm>
              <a:off x="2736" y="1488"/>
              <a:ext cx="30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12344" name="Line 150"/>
            <p:cNvSpPr>
              <a:spLocks noChangeShapeType="1"/>
            </p:cNvSpPr>
            <p:nvPr/>
          </p:nvSpPr>
          <p:spPr bwMode="auto">
            <a:xfrm>
              <a:off x="2736" y="1488"/>
              <a:ext cx="2112"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45" name="Line 151"/>
            <p:cNvSpPr>
              <a:spLocks noChangeShapeType="1"/>
            </p:cNvSpPr>
            <p:nvPr/>
          </p:nvSpPr>
          <p:spPr bwMode="auto">
            <a:xfrm>
              <a:off x="2736" y="1824"/>
              <a:ext cx="2112" cy="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46" name="Line 152"/>
            <p:cNvSpPr>
              <a:spLocks noChangeShapeType="1"/>
            </p:cNvSpPr>
            <p:nvPr/>
          </p:nvSpPr>
          <p:spPr bwMode="auto">
            <a:xfrm>
              <a:off x="2736" y="2160"/>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47" name="Line 153"/>
            <p:cNvSpPr>
              <a:spLocks noChangeShapeType="1"/>
            </p:cNvSpPr>
            <p:nvPr/>
          </p:nvSpPr>
          <p:spPr bwMode="auto">
            <a:xfrm>
              <a:off x="2736" y="2496"/>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48" name="Line 154"/>
            <p:cNvSpPr>
              <a:spLocks noChangeShapeType="1"/>
            </p:cNvSpPr>
            <p:nvPr/>
          </p:nvSpPr>
          <p:spPr bwMode="auto">
            <a:xfrm>
              <a:off x="2736" y="2832"/>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49" name="Line 155"/>
            <p:cNvSpPr>
              <a:spLocks noChangeShapeType="1"/>
            </p:cNvSpPr>
            <p:nvPr/>
          </p:nvSpPr>
          <p:spPr bwMode="auto">
            <a:xfrm>
              <a:off x="2736" y="3168"/>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0" name="Line 156"/>
            <p:cNvSpPr>
              <a:spLocks noChangeShapeType="1"/>
            </p:cNvSpPr>
            <p:nvPr/>
          </p:nvSpPr>
          <p:spPr bwMode="auto">
            <a:xfrm>
              <a:off x="2736" y="3504"/>
              <a:ext cx="211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1" name="Line 157"/>
            <p:cNvSpPr>
              <a:spLocks noChangeShapeType="1"/>
            </p:cNvSpPr>
            <p:nvPr/>
          </p:nvSpPr>
          <p:spPr bwMode="auto">
            <a:xfrm>
              <a:off x="2736" y="3840"/>
              <a:ext cx="2112"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2" name="Line 158"/>
            <p:cNvSpPr>
              <a:spLocks noChangeShapeType="1"/>
            </p:cNvSpPr>
            <p:nvPr/>
          </p:nvSpPr>
          <p:spPr bwMode="auto">
            <a:xfrm>
              <a:off x="2736" y="1488"/>
              <a:ext cx="0" cy="2352"/>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3" name="Line 159"/>
            <p:cNvSpPr>
              <a:spLocks noChangeShapeType="1"/>
            </p:cNvSpPr>
            <p:nvPr/>
          </p:nvSpPr>
          <p:spPr bwMode="auto">
            <a:xfrm>
              <a:off x="3038" y="1488"/>
              <a:ext cx="0" cy="2352"/>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4" name="Line 160"/>
            <p:cNvSpPr>
              <a:spLocks noChangeShapeType="1"/>
            </p:cNvSpPr>
            <p:nvPr/>
          </p:nvSpPr>
          <p:spPr bwMode="auto">
            <a:xfrm>
              <a:off x="3339"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5" name="Line 161"/>
            <p:cNvSpPr>
              <a:spLocks noChangeShapeType="1"/>
            </p:cNvSpPr>
            <p:nvPr/>
          </p:nvSpPr>
          <p:spPr bwMode="auto">
            <a:xfrm>
              <a:off x="3641"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6" name="Line 162"/>
            <p:cNvSpPr>
              <a:spLocks noChangeShapeType="1"/>
            </p:cNvSpPr>
            <p:nvPr/>
          </p:nvSpPr>
          <p:spPr bwMode="auto">
            <a:xfrm>
              <a:off x="3943"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7" name="Line 163"/>
            <p:cNvSpPr>
              <a:spLocks noChangeShapeType="1"/>
            </p:cNvSpPr>
            <p:nvPr/>
          </p:nvSpPr>
          <p:spPr bwMode="auto">
            <a:xfrm>
              <a:off x="4245"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8" name="Line 164"/>
            <p:cNvSpPr>
              <a:spLocks noChangeShapeType="1"/>
            </p:cNvSpPr>
            <p:nvPr/>
          </p:nvSpPr>
          <p:spPr bwMode="auto">
            <a:xfrm>
              <a:off x="4546" y="1488"/>
              <a:ext cx="0" cy="235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2359" name="Line 165"/>
            <p:cNvSpPr>
              <a:spLocks noChangeShapeType="1"/>
            </p:cNvSpPr>
            <p:nvPr/>
          </p:nvSpPr>
          <p:spPr bwMode="auto">
            <a:xfrm>
              <a:off x="4848" y="1488"/>
              <a:ext cx="0" cy="2352"/>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12294" name="Rectangle 170"/>
          <p:cNvSpPr>
            <a:spLocks noChangeArrowheads="1"/>
          </p:cNvSpPr>
          <p:nvPr/>
        </p:nvSpPr>
        <p:spPr bwMode="auto">
          <a:xfrm>
            <a:off x="2170113" y="4603750"/>
            <a:ext cx="1555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hlink"/>
                </a:solidFill>
              </a:rPr>
              <a:t>not prime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09067">
                                            <p:txEl>
                                              <p:pRg st="7" end="7"/>
                                            </p:txEl>
                                          </p:spTgt>
                                        </p:tgtEl>
                                        <p:attrNameLst>
                                          <p:attrName>style.visibility</p:attrName>
                                        </p:attrNameLst>
                                      </p:cBhvr>
                                      <p:to>
                                        <p:strVal val="visible"/>
                                      </p:to>
                                    </p:set>
                                    <p:anim calcmode="lin" valueType="num">
                                      <p:cBhvr additive="base">
                                        <p:cTn id="7" dur="500" fill="hold"/>
                                        <p:tgtEl>
                                          <p:spTgt spid="209067">
                                            <p:txEl>
                                              <p:pRg st="7" end="7"/>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906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09067">
                                            <p:txEl>
                                              <p:pRg st="8" end="8"/>
                                            </p:txEl>
                                          </p:spTgt>
                                        </p:tgtEl>
                                        <p:attrNameLst>
                                          <p:attrName>style.visibility</p:attrName>
                                        </p:attrNameLst>
                                      </p:cBhvr>
                                      <p:to>
                                        <p:strVal val="visible"/>
                                      </p:to>
                                    </p:set>
                                    <p:anim calcmode="lin" valueType="num">
                                      <p:cBhvr additive="base">
                                        <p:cTn id="13" dur="500" fill="hold"/>
                                        <p:tgtEl>
                                          <p:spTgt spid="209067">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906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65"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78"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13" name="Group 12"/>
          <p:cNvGrpSpPr/>
          <p:nvPr/>
        </p:nvGrpSpPr>
        <p:grpSpPr>
          <a:xfrm>
            <a:off x="767841" y="3200400"/>
            <a:ext cx="3321559" cy="874713"/>
            <a:chOff x="767841" y="3200400"/>
            <a:chExt cx="3321559" cy="874713"/>
          </a:xfrm>
        </p:grpSpPr>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8" name="Group 7"/>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64"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64"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5"/>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95"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6"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9" name="Group 8"/>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72"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72"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6"/>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97"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17" name="Group 16"/>
          <p:cNvGrpSpPr/>
          <p:nvPr/>
        </p:nvGrpSpPr>
        <p:grpSpPr>
          <a:xfrm>
            <a:off x="3282906" y="4345554"/>
            <a:ext cx="3846949" cy="1673046"/>
            <a:chOff x="3476066" y="4345554"/>
            <a:chExt cx="3846949" cy="1673046"/>
          </a:xfrm>
        </p:grpSpPr>
        <p:grpSp>
          <p:nvGrpSpPr>
            <p:cNvPr id="12" name="Group 11"/>
            <p:cNvGrpSpPr/>
            <p:nvPr/>
          </p:nvGrpSpPr>
          <p:grpSpPr>
            <a:xfrm>
              <a:off x="6103815" y="4799400"/>
              <a:ext cx="1219200" cy="1219200"/>
              <a:chOff x="6103815" y="4799400"/>
              <a:chExt cx="1219200" cy="1219200"/>
            </a:xfrm>
          </p:grpSpPr>
          <p:sp>
            <p:nvSpPr>
              <p:cNvPr id="99" name="Rectangle 98"/>
              <p:cNvSpPr/>
              <p:nvPr/>
            </p:nvSpPr>
            <p:spPr bwMode="auto">
              <a:xfrm>
                <a:off x="6103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4" name="Rectangle 103"/>
              <p:cNvSpPr/>
              <p:nvPr/>
            </p:nvSpPr>
            <p:spPr bwMode="auto">
              <a:xfrm>
                <a:off x="6256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5" name="Rectangle 104"/>
              <p:cNvSpPr/>
              <p:nvPr/>
            </p:nvSpPr>
            <p:spPr bwMode="auto">
              <a:xfrm>
                <a:off x="6408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6" name="Rectangle 105"/>
              <p:cNvSpPr/>
              <p:nvPr/>
            </p:nvSpPr>
            <p:spPr bwMode="auto">
              <a:xfrm>
                <a:off x="65610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7" name="Rectangle 106"/>
              <p:cNvSpPr/>
              <p:nvPr/>
            </p:nvSpPr>
            <p:spPr bwMode="auto">
              <a:xfrm>
                <a:off x="67134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8" name="Rectangle 107"/>
              <p:cNvSpPr/>
              <p:nvPr/>
            </p:nvSpPr>
            <p:spPr bwMode="auto">
              <a:xfrm>
                <a:off x="6865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9" name="Rectangle 108"/>
              <p:cNvSpPr/>
              <p:nvPr/>
            </p:nvSpPr>
            <p:spPr bwMode="auto">
              <a:xfrm>
                <a:off x="7018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0" name="Rectangle 109"/>
              <p:cNvSpPr/>
              <p:nvPr/>
            </p:nvSpPr>
            <p:spPr bwMode="auto">
              <a:xfrm>
                <a:off x="7170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mc:AlternateContent xmlns:mc="http://schemas.openxmlformats.org/markup-compatibility/2006" xmlns:a14="http://schemas.microsoft.com/office/drawing/2010/main">
          <mc:Choice Requires="a14">
            <p:sp>
              <p:nvSpPr>
                <p:cNvPr id="12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3476066" y="5191780"/>
                  <a:ext cx="8318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CA" altLang="en-US" b="0" i="1" smtClean="0">
                          <a:solidFill>
                            <a:schemeClr val="accent1"/>
                          </a:solidFill>
                          <a:latin typeface="Cambria Math" panose="02040503050406030204" pitchFamily="18" charset="0"/>
                          <a:ea typeface="Cambria Math" panose="02040503050406030204" pitchFamily="18" charset="0"/>
                          <a:sym typeface="Symbol" pitchFamily="18" charset="2"/>
                        </a:rPr>
                        <m:t>𝑊</m:t>
                      </m:r>
                    </m:oMath>
                  </a14:m>
                  <a:r>
                    <a:rPr lang="en-US" altLang="en-US" dirty="0" smtClean="0">
                      <a:solidFill>
                        <a:schemeClr val="accent1"/>
                      </a:solidFill>
                      <a:sym typeface="Symbol" pitchFamily="18" charset="2"/>
                    </a:rPr>
                    <a:t> =</a:t>
                  </a:r>
                  <a:endParaRPr lang="en-US" altLang="en-US" dirty="0">
                    <a:solidFill>
                      <a:schemeClr val="accent1"/>
                    </a:solidFill>
                    <a:sym typeface="Symbol" pitchFamily="18" charset="2"/>
                  </a:endParaRPr>
                </a:p>
              </p:txBody>
            </p:sp>
          </mc:Choice>
          <mc:Fallback xmlns="">
            <p:sp>
              <p:nvSpPr>
                <p:cNvPr id="12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3476066" y="5191780"/>
                  <a:ext cx="831894" cy="523220"/>
                </a:xfrm>
                <a:prstGeom prst="rect">
                  <a:avLst/>
                </a:prstGeom>
                <a:blipFill>
                  <a:blip r:embed="rId7"/>
                  <a:stretch>
                    <a:fillRect t="-12791" r="-14706"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15" name="Rectangle 14"/>
            <p:cNvSpPr/>
            <p:nvPr/>
          </p:nvSpPr>
          <p:spPr>
            <a:xfrm>
              <a:off x="5943600" y="4345554"/>
              <a:ext cx="1374094" cy="400110"/>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r>
                <a:rPr lang="en-US" altLang="en-US" sz="2000" i="1" dirty="0" smtClean="0">
                  <a:solidFill>
                    <a:schemeClr val="accent1"/>
                  </a:solidFill>
                </a:rPr>
                <a:t>,w</a:t>
              </a:r>
              <a:r>
                <a:rPr lang="en-US" altLang="en-US" sz="2000" i="1" baseline="-25000" dirty="0" smtClean="0">
                  <a:solidFill>
                    <a:schemeClr val="accent1"/>
                  </a:solidFill>
                </a:rPr>
                <a:t>2</a:t>
              </a:r>
              <a:r>
                <a:rPr lang="en-US" altLang="en-US" sz="2000" i="1" dirty="0">
                  <a:solidFill>
                    <a:schemeClr val="accent1"/>
                  </a:solidFill>
                </a:rPr>
                <a:t>,…,</a:t>
              </a:r>
              <a:r>
                <a:rPr lang="en-US" altLang="en-US" sz="2000" i="1" dirty="0" err="1" smtClean="0">
                  <a:solidFill>
                    <a:schemeClr val="accent1"/>
                  </a:solidFill>
                </a:rPr>
                <a:t>w</a:t>
              </a:r>
              <a:r>
                <a:rPr lang="en-US" altLang="en-US" sz="2000" i="1" baseline="-25000" dirty="0" err="1" smtClean="0">
                  <a:solidFill>
                    <a:schemeClr val="accent1"/>
                  </a:solidFill>
                </a:rPr>
                <a:t>d</a:t>
              </a:r>
              <a:endParaRPr lang="en-CA" sz="2000" dirty="0"/>
            </a:p>
          </p:txBody>
        </p:sp>
      </p:grpSp>
      <p:grpSp>
        <p:nvGrpSpPr>
          <p:cNvPr id="18" name="Group 17"/>
          <p:cNvGrpSpPr/>
          <p:nvPr/>
        </p:nvGrpSpPr>
        <p:grpSpPr>
          <a:xfrm>
            <a:off x="7213860" y="4805456"/>
            <a:ext cx="1660780" cy="1220400"/>
            <a:chOff x="7213860" y="4805456"/>
            <a:chExt cx="1660780" cy="1220400"/>
          </a:xfrm>
        </p:grpSpPr>
        <p:sp>
          <p:nvSpPr>
            <p:cNvPr id="129" name="Rectangle 128"/>
            <p:cNvSpPr/>
            <p:nvPr/>
          </p:nvSpPr>
          <p:spPr bwMode="auto">
            <a:xfrm rot="5400000">
              <a:off x="7654840" y="4806056"/>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3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213860" y="5181600"/>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grpSp>
      <p:grpSp>
        <p:nvGrpSpPr>
          <p:cNvPr id="19" name="Group 18"/>
          <p:cNvGrpSpPr/>
          <p:nvPr/>
        </p:nvGrpSpPr>
        <p:grpSpPr>
          <a:xfrm>
            <a:off x="7629710" y="4754076"/>
            <a:ext cx="1319362" cy="1334836"/>
            <a:chOff x="7629710" y="4754076"/>
            <a:chExt cx="1319362" cy="1334836"/>
          </a:xfrm>
        </p:grpSpPr>
        <p:sp>
          <p:nvSpPr>
            <p:cNvPr id="132"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629710" y="4754076"/>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133"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872486" y="4933504"/>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134"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8077200" y="51054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135"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8584870" y="5565692"/>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136"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8305800" y="5342856"/>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137"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8398798" y="4837364"/>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13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758224" y="54864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grpSp>
      <p:grpSp>
        <p:nvGrpSpPr>
          <p:cNvPr id="2" name="Group 1"/>
          <p:cNvGrpSpPr/>
          <p:nvPr/>
        </p:nvGrpSpPr>
        <p:grpSpPr>
          <a:xfrm>
            <a:off x="2667000" y="4705393"/>
            <a:ext cx="3147112" cy="1323439"/>
            <a:chOff x="2667000" y="4705393"/>
            <a:chExt cx="3147112" cy="1323439"/>
          </a:xfrm>
        </p:grpSpPr>
        <p:grpSp>
          <p:nvGrpSpPr>
            <p:cNvPr id="16" name="Group 15"/>
            <p:cNvGrpSpPr/>
            <p:nvPr/>
          </p:nvGrpSpPr>
          <p:grpSpPr>
            <a:xfrm>
              <a:off x="2667000" y="4800600"/>
              <a:ext cx="3147112" cy="1219200"/>
              <a:chOff x="2860160" y="4800600"/>
              <a:chExt cx="3147112" cy="1219200"/>
            </a:xfrm>
          </p:grpSpPr>
          <p:grpSp>
            <p:nvGrpSpPr>
              <p:cNvPr id="111" name="Group 110"/>
              <p:cNvGrpSpPr/>
              <p:nvPr/>
            </p:nvGrpSpPr>
            <p:grpSpPr>
              <a:xfrm rot="5400000">
                <a:off x="4788072" y="4800600"/>
                <a:ext cx="1219200" cy="1219200"/>
                <a:chOff x="6103815" y="4799400"/>
                <a:chExt cx="1219200" cy="1219200"/>
              </a:xfrm>
            </p:grpSpPr>
            <p:sp>
              <p:nvSpPr>
                <p:cNvPr id="112" name="Rectangle 111"/>
                <p:cNvSpPr/>
                <p:nvPr/>
              </p:nvSpPr>
              <p:spPr bwMode="auto">
                <a:xfrm>
                  <a:off x="6103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3" name="Rectangle 112"/>
                <p:cNvSpPr/>
                <p:nvPr/>
              </p:nvSpPr>
              <p:spPr bwMode="auto">
                <a:xfrm>
                  <a:off x="6256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4" name="Rectangle 113"/>
                <p:cNvSpPr/>
                <p:nvPr/>
              </p:nvSpPr>
              <p:spPr bwMode="auto">
                <a:xfrm>
                  <a:off x="6408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5" name="Rectangle 114"/>
                <p:cNvSpPr/>
                <p:nvPr/>
              </p:nvSpPr>
              <p:spPr bwMode="auto">
                <a:xfrm>
                  <a:off x="65610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6" name="Rectangle 115"/>
                <p:cNvSpPr/>
                <p:nvPr/>
              </p:nvSpPr>
              <p:spPr bwMode="auto">
                <a:xfrm>
                  <a:off x="67134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7" name="Rectangle 116"/>
                <p:cNvSpPr/>
                <p:nvPr/>
              </p:nvSpPr>
              <p:spPr bwMode="auto">
                <a:xfrm>
                  <a:off x="6865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8" name="Rectangle 117"/>
                <p:cNvSpPr/>
                <p:nvPr/>
              </p:nvSpPr>
              <p:spPr bwMode="auto">
                <a:xfrm>
                  <a:off x="7018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9" name="Rectangle 118"/>
                <p:cNvSpPr/>
                <p:nvPr/>
              </p:nvSpPr>
              <p:spPr bwMode="auto">
                <a:xfrm>
                  <a:off x="7170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mc:AlternateContent xmlns:mc="http://schemas.openxmlformats.org/markup-compatibility/2006" xmlns:a14="http://schemas.microsoft.com/office/drawing/2010/main">
            <mc:Choice Requires="a14">
              <p:sp>
                <p:nvSpPr>
                  <p:cNvPr id="130"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2860160" y="5201096"/>
                    <a:ext cx="766428"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m:oMathPara>
                    </a14:m>
                    <a:endParaRPr lang="en-US" altLang="en-US" dirty="0">
                      <a:solidFill>
                        <a:schemeClr val="accent1"/>
                      </a:solidFill>
                      <a:sym typeface="Symbol" pitchFamily="18" charset="2"/>
                    </a:endParaRPr>
                  </a:p>
                </p:txBody>
              </p:sp>
            </mc:Choice>
            <mc:Fallback xmlns="">
              <p:sp>
                <p:nvSpPr>
                  <p:cNvPr id="130"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2860160" y="5201096"/>
                    <a:ext cx="766428"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sp>
          <p:nvSpPr>
            <p:cNvPr id="58" name="Rectangle 57"/>
            <p:cNvSpPr/>
            <p:nvPr/>
          </p:nvSpPr>
          <p:spPr>
            <a:xfrm>
              <a:off x="4133382" y="4705393"/>
              <a:ext cx="441146" cy="1323439"/>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endParaRPr lang="en-US" altLang="en-US" sz="2000" i="1" dirty="0">
                <a:solidFill>
                  <a:schemeClr val="accent1"/>
                </a:solidFill>
              </a:endParaRPr>
            </a:p>
            <a:p>
              <a:r>
                <a:rPr lang="en-US" altLang="en-US" sz="2000" i="1" dirty="0">
                  <a:solidFill>
                    <a:schemeClr val="accent1"/>
                  </a:solidFill>
                </a:rPr>
                <a:t>w</a:t>
              </a:r>
              <a:r>
                <a:rPr lang="en-US" altLang="en-US" sz="2000" i="1" baseline="-25000" dirty="0" smtClean="0">
                  <a:solidFill>
                    <a:schemeClr val="accent1"/>
                  </a:solidFill>
                </a:rPr>
                <a:t>2</a:t>
              </a:r>
              <a:r>
                <a:rPr lang="en-US" altLang="en-US" sz="2000" i="1" dirty="0">
                  <a:solidFill>
                    <a:schemeClr val="accent1"/>
                  </a:solidFill>
                </a:rPr>
                <a:t/>
              </a:r>
              <a:br>
                <a:rPr lang="en-US" altLang="en-US" sz="2000" i="1" dirty="0">
                  <a:solidFill>
                    <a:schemeClr val="accent1"/>
                  </a:solidFill>
                </a:rPr>
              </a:br>
              <a:r>
                <a:rPr lang="en-US" altLang="en-US" sz="2000" i="1" dirty="0" smtClean="0">
                  <a:solidFill>
                    <a:schemeClr val="accent1"/>
                  </a:solidFill>
                </a:rPr>
                <a:t>…</a:t>
              </a:r>
              <a:br>
                <a:rPr lang="en-US" altLang="en-US" sz="2000" i="1" dirty="0" smtClean="0">
                  <a:solidFill>
                    <a:schemeClr val="accent1"/>
                  </a:solidFill>
                </a:rPr>
              </a:br>
              <a:r>
                <a:rPr lang="en-US" altLang="en-US" sz="2000" i="1" dirty="0" err="1" smtClean="0">
                  <a:solidFill>
                    <a:schemeClr val="accent1"/>
                  </a:solidFill>
                </a:rPr>
                <a:t>w</a:t>
              </a:r>
              <a:r>
                <a:rPr lang="en-US" altLang="en-US" sz="2000" i="1" baseline="-25000" dirty="0" err="1" smtClean="0">
                  <a:solidFill>
                    <a:schemeClr val="accent1"/>
                  </a:solidFill>
                </a:rPr>
                <a:t>d</a:t>
              </a:r>
              <a:endParaRPr lang="en-CA" sz="2000" dirty="0"/>
            </a:p>
          </p:txBody>
        </p:sp>
      </p:grpSp>
      <p:sp>
        <p:nvSpPr>
          <p:cNvPr id="59"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2743200" y="6106180"/>
            <a:ext cx="9952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W</a:t>
            </a:r>
            <a:r>
              <a:rPr lang="en-US" altLang="en-US" baseline="30000" dirty="0" smtClean="0">
                <a:solidFill>
                  <a:schemeClr val="accent1"/>
                </a:solidFill>
                <a:sym typeface="Symbol" pitchFamily="18" charset="2"/>
              </a:rPr>
              <a:t>-1</a:t>
            </a:r>
            <a:r>
              <a:rPr lang="en-US" altLang="en-US" dirty="0" smtClean="0">
                <a:solidFill>
                  <a:schemeClr val="accent1"/>
                </a:solidFill>
                <a:sym typeface="Symbol" pitchFamily="18" charset="2"/>
              </a:rPr>
              <a:t> =</a:t>
            </a:r>
            <a:endParaRPr lang="en-US" altLang="en-US" dirty="0">
              <a:solidFill>
                <a:schemeClr val="accent1"/>
              </a:solidFill>
              <a:sym typeface="Symbol" pitchFamily="18" charset="2"/>
            </a:endParaRPr>
          </a:p>
        </p:txBody>
      </p:sp>
      <mc:AlternateContent xmlns:mc="http://schemas.openxmlformats.org/markup-compatibility/2006" xmlns:a14="http://schemas.microsoft.com/office/drawing/2010/main">
        <mc:Choice Requires="a14">
          <p:sp>
            <p:nvSpPr>
              <p:cNvPr id="6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3576973" y="6106180"/>
                <a:ext cx="766427"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m:oMathPara>
                </a14:m>
                <a:endParaRPr lang="en-US" altLang="en-US" dirty="0">
                  <a:solidFill>
                    <a:schemeClr val="accent1"/>
                  </a:solidFill>
                  <a:sym typeface="Symbol" pitchFamily="18" charset="2"/>
                </a:endParaRPr>
              </a:p>
            </p:txBody>
          </p:sp>
        </mc:Choice>
        <mc:Fallback xmlns="">
          <p:sp>
            <p:nvSpPr>
              <p:cNvPr id="6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3576973" y="6106180"/>
                <a:ext cx="766427" cy="523220"/>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3869776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0-#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5"/>
                                        </p:tgtEl>
                                        <p:attrNameLst>
                                          <p:attrName>style.visibility</p:attrName>
                                        </p:attrNameLst>
                                      </p:cBhvr>
                                      <p:to>
                                        <p:strVal val="visible"/>
                                      </p:to>
                                    </p:set>
                                    <p:anim calcmode="lin" valueType="num">
                                      <p:cBhvr additive="base">
                                        <p:cTn id="25" dur="500" fill="hold"/>
                                        <p:tgtEl>
                                          <p:spTgt spid="65"/>
                                        </p:tgtEl>
                                        <p:attrNameLst>
                                          <p:attrName>ppt_x</p:attrName>
                                        </p:attrNameLst>
                                      </p:cBhvr>
                                      <p:tavLst>
                                        <p:tav tm="0">
                                          <p:val>
                                            <p:strVal val="#ppt_x"/>
                                          </p:val>
                                        </p:tav>
                                        <p:tav tm="100000">
                                          <p:val>
                                            <p:strVal val="#ppt_x"/>
                                          </p:val>
                                        </p:tav>
                                      </p:tavLst>
                                    </p:anim>
                                    <p:anim calcmode="lin" valueType="num">
                                      <p:cBhvr additive="base">
                                        <p:cTn id="26" dur="500" fill="hold"/>
                                        <p:tgtEl>
                                          <p:spTgt spid="65"/>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500" fill="hold"/>
                                        <p:tgtEl>
                                          <p:spTgt spid="78"/>
                                        </p:tgtEl>
                                        <p:attrNameLst>
                                          <p:attrName>ppt_x</p:attrName>
                                        </p:attrNameLst>
                                      </p:cBhvr>
                                      <p:tavLst>
                                        <p:tav tm="0">
                                          <p:val>
                                            <p:strVal val="#ppt_x"/>
                                          </p:val>
                                        </p:tav>
                                        <p:tav tm="100000">
                                          <p:val>
                                            <p:strVal val="#ppt_x"/>
                                          </p:val>
                                        </p:tav>
                                      </p:tavLst>
                                    </p:anim>
                                    <p:anim calcmode="lin" valueType="num">
                                      <p:cBhvr additive="base">
                                        <p:cTn id="38"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500" fill="hold"/>
                                        <p:tgtEl>
                                          <p:spTgt spid="19"/>
                                        </p:tgtEl>
                                        <p:attrNameLst>
                                          <p:attrName>ppt_x</p:attrName>
                                        </p:attrNameLst>
                                      </p:cBhvr>
                                      <p:tavLst>
                                        <p:tav tm="0">
                                          <p:val>
                                            <p:strVal val="#ppt_x"/>
                                          </p:val>
                                        </p:tav>
                                        <p:tav tm="100000">
                                          <p:val>
                                            <p:strVal val="#ppt_x"/>
                                          </p:val>
                                        </p:tav>
                                      </p:tavLst>
                                    </p:anim>
                                    <p:anim calcmode="lin" valueType="num">
                                      <p:cBhvr additive="base">
                                        <p:cTn id="6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additive="base">
                                        <p:cTn id="67" dur="500" fill="hold"/>
                                        <p:tgtEl>
                                          <p:spTgt spid="59"/>
                                        </p:tgtEl>
                                        <p:attrNameLst>
                                          <p:attrName>ppt_x</p:attrName>
                                        </p:attrNameLst>
                                      </p:cBhvr>
                                      <p:tavLst>
                                        <p:tav tm="0">
                                          <p:val>
                                            <p:strVal val="#ppt_x"/>
                                          </p:val>
                                        </p:tav>
                                        <p:tav tm="100000">
                                          <p:val>
                                            <p:strVal val="#ppt_x"/>
                                          </p:val>
                                        </p:tav>
                                      </p:tavLst>
                                    </p:anim>
                                    <p:anim calcmode="lin" valueType="num">
                                      <p:cBhvr additive="base">
                                        <p:cTn id="6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additive="base">
                                        <p:cTn id="73" dur="500" fill="hold"/>
                                        <p:tgtEl>
                                          <p:spTgt spid="61"/>
                                        </p:tgtEl>
                                        <p:attrNameLst>
                                          <p:attrName>ppt_x</p:attrName>
                                        </p:attrNameLst>
                                      </p:cBhvr>
                                      <p:tavLst>
                                        <p:tav tm="0">
                                          <p:val>
                                            <p:strVal val="#ppt_x"/>
                                          </p:val>
                                        </p:tav>
                                        <p:tav tm="100000">
                                          <p:val>
                                            <p:strVal val="#ppt_x"/>
                                          </p:val>
                                        </p:tav>
                                      </p:tavLst>
                                    </p:anim>
                                    <p:anim calcmode="lin" valueType="num">
                                      <p:cBhvr additive="base">
                                        <p:cTn id="7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65" grpId="0"/>
      <p:bldP spid="78" grpId="0"/>
      <p:bldP spid="59" grpId="0"/>
      <p:bldP spid="6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pic>
        <p:nvPicPr>
          <p:cNvPr id="62" name="Picture 2" descr="Image result for lamp">
            <a:extLst>
              <a:ext uri="{FF2B5EF4-FFF2-40B4-BE49-F238E27FC236}">
                <a16:creationId xmlns:a16="http://schemas.microsoft.com/office/drawing/2014/main" id="{EE46FDC1-206B-4854-A601-C39A0AC8B02B}"/>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23219" t="3006" r="30247" b="49856"/>
          <a:stretch/>
        </p:blipFill>
        <p:spPr bwMode="auto">
          <a:xfrm rot="2100489" flipH="1">
            <a:off x="2232055" y="3088533"/>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5"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4069729" y="4724400"/>
            <a:ext cx="7617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err="1" smtClean="0">
                <a:solidFill>
                  <a:schemeClr val="accent1"/>
                </a:solidFill>
                <a:sym typeface="Symbol" pitchFamily="18" charset="2"/>
              </a:rPr>
              <a:t>a</a:t>
            </a:r>
            <a:r>
              <a:rPr lang="en-US" altLang="en-US" i="1" baseline="-25000" dirty="0" err="1">
                <a:solidFill>
                  <a:schemeClr val="accent1"/>
                </a:solidFill>
                <a:sym typeface="Symbol" pitchFamily="18" charset="2"/>
              </a:rPr>
              <a:t>i</a:t>
            </a:r>
            <a:r>
              <a:rPr lang="en-US" altLang="en-US" i="1" dirty="0" smtClean="0">
                <a:solidFill>
                  <a:schemeClr val="accent1"/>
                </a:solidFill>
              </a:rPr>
              <a:t> =</a:t>
            </a:r>
            <a:endParaRPr lang="en-US" altLang="en-US" dirty="0">
              <a:solidFill>
                <a:schemeClr val="accent1"/>
              </a:solidFill>
              <a:sym typeface="Symbol" pitchFamily="18" charset="2"/>
            </a:endParaRPr>
          </a:p>
        </p:txBody>
      </p:sp>
      <p:sp>
        <p:nvSpPr>
          <p:cNvPr id="73"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4725685" y="4734580"/>
            <a:ext cx="21323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r>
              <a:rPr lang="en-US" altLang="en-US" sz="2400" dirty="0" smtClean="0">
                <a:sym typeface="Symbol" pitchFamily="18" charset="2"/>
              </a:rPr>
              <a:t>Projection</a:t>
            </a:r>
            <a:r>
              <a:rPr lang="en-US" altLang="en-US" dirty="0" smtClean="0">
                <a:solidFill>
                  <a:schemeClr val="accent1"/>
                </a:solidFill>
                <a:sym typeface="Symbol" pitchFamily="18" charset="2"/>
              </a:rPr>
              <a:t>| = ?</a:t>
            </a:r>
            <a:endParaRPr lang="en-US" altLang="en-US" dirty="0">
              <a:solidFill>
                <a:schemeClr val="accent1"/>
              </a:solidFill>
              <a:sym typeface="Symbol" pitchFamily="18" charset="2"/>
            </a:endParaRPr>
          </a:p>
        </p:txBody>
      </p:sp>
    </p:spTree>
    <p:extLst>
      <p:ext uri="{BB962C8B-B14F-4D97-AF65-F5344CB8AC3E}">
        <p14:creationId xmlns:p14="http://schemas.microsoft.com/office/powerpoint/2010/main" val="675383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0-#ppt_w/2"/>
                                          </p:val>
                                        </p:tav>
                                        <p:tav tm="100000">
                                          <p:val>
                                            <p:strVal val="#ppt_x"/>
                                          </p:val>
                                        </p:tav>
                                      </p:tavLst>
                                    </p:anim>
                                    <p:anim calcmode="lin" valueType="num">
                                      <p:cBhvr additive="base">
                                        <p:cTn id="18"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0-#ppt_w/2"/>
                                          </p:val>
                                        </p:tav>
                                        <p:tav tm="100000">
                                          <p:val>
                                            <p:strVal val="#ppt_x"/>
                                          </p:val>
                                        </p:tav>
                                      </p:tavLst>
                                    </p:anim>
                                    <p:anim calcmode="lin" valueType="num">
                                      <p:cBhvr additive="base">
                                        <p:cTn id="24"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0.15816 -0.57176 L -3.05556E-6 -0.00255 " pathEditMode="relative" rAng="0" ptsTypes="AA">
                                      <p:cBhvr>
                                        <p:cTn id="30" dur="1000" fill="hold"/>
                                        <p:tgtEl>
                                          <p:spTgt spid="62"/>
                                        </p:tgtEl>
                                        <p:attrNameLst>
                                          <p:attrName>ppt_x</p:attrName>
                                          <p:attrName>ppt_y</p:attrName>
                                        </p:attrNameLst>
                                      </p:cBhvr>
                                      <p:rCtr x="7899" y="28449"/>
                                    </p:animMotion>
                                  </p:childTnLst>
                                </p:cTn>
                              </p:par>
                            </p:childTnLst>
                          </p:cTn>
                        </p:par>
                      </p:childTnLst>
                    </p:cTn>
                  </p:par>
                  <p:par>
                    <p:cTn id="31" fill="hold">
                      <p:stCondLst>
                        <p:cond delay="indefinite"/>
                      </p:stCondLst>
                      <p:childTnLst>
                        <p:par>
                          <p:cTn id="32" fill="hold">
                            <p:stCondLst>
                              <p:cond delay="0"/>
                            </p:stCondLst>
                            <p:childTnLst>
                              <p:par>
                                <p:cTn id="33" presetID="2" presetClass="entr" presetSubtype="9"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0-#ppt_w/2"/>
                                          </p:val>
                                        </p:tav>
                                        <p:tav tm="100000">
                                          <p:val>
                                            <p:strVal val="#ppt_x"/>
                                          </p:val>
                                        </p:tav>
                                      </p:tavLst>
                                    </p:anim>
                                    <p:anim calcmode="lin" valueType="num">
                                      <p:cBhvr additive="base">
                                        <p:cTn id="3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65" grpId="0"/>
      <p:bldP spid="7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56">
            <a:extLst>
              <a:ext uri="{FF2B5EF4-FFF2-40B4-BE49-F238E27FC236}">
                <a16:creationId xmlns:a16="http://schemas.microsoft.com/office/drawing/2014/main" id="{5A98E5C1-1C89-4002-B3F8-1F9787998816}"/>
              </a:ext>
            </a:extLst>
          </p:cNvPr>
          <p:cNvSpPr>
            <a:spLocks noChangeArrowheads="1"/>
          </p:cNvSpPr>
          <p:nvPr/>
        </p:nvSpPr>
        <p:spPr bwMode="auto">
          <a:xfrm>
            <a:off x="2836197" y="519178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42" name="Rectangle 56">
            <a:extLst>
              <a:ext uri="{FF2B5EF4-FFF2-40B4-BE49-F238E27FC236}">
                <a16:creationId xmlns:a16="http://schemas.microsoft.com/office/drawing/2014/main" id="{58BF0EA5-8E30-41AE-BBD5-74B936FBF1A3}"/>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p:sp>
        <p:nvSpPr>
          <p:cNvPr id="31" name="Rectangle 56">
            <a:extLst>
              <a:ext uri="{FF2B5EF4-FFF2-40B4-BE49-F238E27FC236}">
                <a16:creationId xmlns:a16="http://schemas.microsoft.com/office/drawing/2014/main" id="{F39E4085-6F63-4B40-83E0-D1DA2556A54E}"/>
              </a:ext>
            </a:extLst>
          </p:cNvPr>
          <p:cNvSpPr>
            <a:spLocks noChangeArrowheads="1"/>
          </p:cNvSpPr>
          <p:nvPr/>
        </p:nvSpPr>
        <p:spPr bwMode="auto">
          <a:xfrm>
            <a:off x="2137856" y="51536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ɵ</a:t>
            </a:r>
          </a:p>
        </p:txBody>
      </p:sp>
      <p:sp>
        <p:nvSpPr>
          <p:cNvPr id="15" name="Line 63">
            <a:extLst>
              <a:ext uri="{FF2B5EF4-FFF2-40B4-BE49-F238E27FC236}">
                <a16:creationId xmlns:a16="http://schemas.microsoft.com/office/drawing/2014/main" id="{9DB5B8B4-7907-4491-9B7D-898490E0E5E6}"/>
              </a:ext>
            </a:extLst>
          </p:cNvPr>
          <p:cNvSpPr>
            <a:spLocks noChangeShapeType="1"/>
          </p:cNvSpPr>
          <p:nvPr/>
        </p:nvSpPr>
        <p:spPr bwMode="auto">
          <a:xfrm flipV="1">
            <a:off x="1878109" y="504190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16" name="Line 63">
            <a:extLst>
              <a:ext uri="{FF2B5EF4-FFF2-40B4-BE49-F238E27FC236}">
                <a16:creationId xmlns:a16="http://schemas.microsoft.com/office/drawing/2014/main" id="{C59AE47F-F6F2-44F2-AD2D-E6B9EC3E0D3B}"/>
              </a:ext>
            </a:extLst>
          </p:cNvPr>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pic>
        <p:nvPicPr>
          <p:cNvPr id="12" name="Picture 2" descr="Image result for lamp">
            <a:extLst>
              <a:ext uri="{FF2B5EF4-FFF2-40B4-BE49-F238E27FC236}">
                <a16:creationId xmlns:a16="http://schemas.microsoft.com/office/drawing/2014/main" id="{EE46FDC1-206B-4854-A601-C39A0AC8B02B}"/>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3219" t="3006" r="30247" b="49856"/>
          <a:stretch/>
        </p:blipFill>
        <p:spPr bwMode="auto">
          <a:xfrm rot="2100489" flipH="1">
            <a:off x="2232055" y="3088533"/>
            <a:ext cx="867003" cy="715277"/>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E7E3B90-5933-4F27-A446-CE17192EB6E0}"/>
              </a:ext>
            </a:extLst>
          </p:cNvPr>
          <p:cNvGrpSpPr/>
          <p:nvPr/>
        </p:nvGrpSpPr>
        <p:grpSpPr>
          <a:xfrm>
            <a:off x="2818054" y="3820883"/>
            <a:ext cx="706916" cy="1665517"/>
            <a:chOff x="2818054" y="3820883"/>
            <a:chExt cx="706916" cy="1665517"/>
          </a:xfrm>
        </p:grpSpPr>
        <p:sp>
          <p:nvSpPr>
            <p:cNvPr id="21" name="Rectangle 20">
              <a:extLst>
                <a:ext uri="{FF2B5EF4-FFF2-40B4-BE49-F238E27FC236}">
                  <a16:creationId xmlns:a16="http://schemas.microsoft.com/office/drawing/2014/main" id="{7D33A384-FF4E-4A82-9E8F-E2EA2C893226}"/>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22" name="Straight Connector 21">
              <a:extLst>
                <a:ext uri="{FF2B5EF4-FFF2-40B4-BE49-F238E27FC236}">
                  <a16:creationId xmlns:a16="http://schemas.microsoft.com/office/drawing/2014/main" id="{264E42C1-6C67-473B-AF9F-D1B01F0F035B}"/>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grpSp>
        <p:nvGrpSpPr>
          <p:cNvPr id="8" name="Group 7">
            <a:extLst>
              <a:ext uri="{FF2B5EF4-FFF2-40B4-BE49-F238E27FC236}">
                <a16:creationId xmlns:a16="http://schemas.microsoft.com/office/drawing/2014/main" id="{B79ABD2F-89E0-4A19-B430-D8E2BDAE80DA}"/>
              </a:ext>
            </a:extLst>
          </p:cNvPr>
          <p:cNvGrpSpPr/>
          <p:nvPr/>
        </p:nvGrpSpPr>
        <p:grpSpPr>
          <a:xfrm>
            <a:off x="1930400" y="5405441"/>
            <a:ext cx="1511300" cy="614359"/>
            <a:chOff x="1930400" y="5405441"/>
            <a:chExt cx="1511300" cy="614359"/>
          </a:xfrm>
        </p:grpSpPr>
        <p:sp>
          <p:nvSpPr>
            <p:cNvPr id="23" name="Rectangle 56">
              <a:extLst>
                <a:ext uri="{FF2B5EF4-FFF2-40B4-BE49-F238E27FC236}">
                  <a16:creationId xmlns:a16="http://schemas.microsoft.com/office/drawing/2014/main" id="{799A7536-148F-4EB6-A8E7-99C3CC9B461A}"/>
                </a:ext>
              </a:extLst>
            </p:cNvPr>
            <p:cNvSpPr>
              <a:spLocks noChangeArrowheads="1"/>
            </p:cNvSpPr>
            <p:nvPr/>
          </p:nvSpPr>
          <p:spPr bwMode="auto">
            <a:xfrm>
              <a:off x="2895228" y="5496580"/>
              <a:ext cx="4411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u'</a:t>
              </a:r>
            </a:p>
          </p:txBody>
        </p:sp>
        <p:sp>
          <p:nvSpPr>
            <p:cNvPr id="24" name="Line 63">
              <a:extLst>
                <a:ext uri="{FF2B5EF4-FFF2-40B4-BE49-F238E27FC236}">
                  <a16:creationId xmlns:a16="http://schemas.microsoft.com/office/drawing/2014/main" id="{FEA2D627-4980-4D12-9F1B-C0A4AD03B585}"/>
                </a:ext>
              </a:extLst>
            </p:cNvPr>
            <p:cNvSpPr>
              <a:spLocks noChangeShapeType="1"/>
            </p:cNvSpPr>
            <p:nvPr/>
          </p:nvSpPr>
          <p:spPr bwMode="auto">
            <a:xfrm flipV="1">
              <a:off x="1930400" y="5405441"/>
              <a:ext cx="1511300" cy="614359"/>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mc:AlternateContent xmlns:mc="http://schemas.openxmlformats.org/markup-compatibility/2006" xmlns:a14="http://schemas.microsoft.com/office/drawing/2010/main">
        <mc:Choice Requires="a14">
          <p:sp>
            <p:nvSpPr>
              <p:cNvPr id="20"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3962400" y="5029903"/>
                <a:ext cx="3993529"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𝑢</m:t>
                              </m:r>
                            </m:e>
                            <m:sup>
                              <m:r>
                                <a:rPr lang="en-US" altLang="en-US" b="0" i="1" smtClean="0">
                                  <a:solidFill>
                                    <a:schemeClr val="accent1"/>
                                  </a:solidFill>
                                  <a:latin typeface="Cambria Math" panose="02040503050406030204" pitchFamily="18" charset="0"/>
                                  <a:sym typeface="Symbol" pitchFamily="18" charset="2"/>
                                </a:rPr>
                                <m:t>′</m:t>
                              </m:r>
                            </m:sup>
                          </m:sSup>
                        </m:e>
                      </m:d>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sym typeface="Symbol" pitchFamily="18" charset="2"/>
                        </a:rPr>
                        <m:t>|</m:t>
                      </m:r>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den>
                      </m:f>
                    </m:oMath>
                  </m:oMathPara>
                </a14:m>
                <a:endParaRPr lang="en-US" altLang="en-US" dirty="0">
                  <a:sym typeface="Symbol" pitchFamily="18" charset="2"/>
                </a:endParaRPr>
              </a:p>
            </p:txBody>
          </p:sp>
        </mc:Choice>
        <mc:Fallback xmlns="">
          <p:sp>
            <p:nvSpPr>
              <p:cNvPr id="20" name="Text Box 215">
                <a:extLst>
                  <a:ext uri="{FF2B5EF4-FFF2-40B4-BE49-F238E27FC236}">
                    <a16:creationId xmlns:a16="http://schemas.microsoft.com/office/drawing/2014/main" id="{5CDD316A-0418-49EE-A4D4-9431501E5149}"/>
                  </a:ext>
                </a:extLst>
              </p:cNvPr>
              <p:cNvSpPr txBox="1">
                <a:spLocks noRot="1" noChangeAspect="1" noMove="1" noResize="1" noEditPoints="1" noAdjustHandles="1" noChangeArrowheads="1" noChangeShapeType="1" noTextEdit="1"/>
              </p:cNvSpPr>
              <p:nvPr/>
            </p:nvSpPr>
            <p:spPr bwMode="auto">
              <a:xfrm>
                <a:off x="3962400" y="5029903"/>
                <a:ext cx="3993529" cy="90351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25"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4069729" y="4724400"/>
            <a:ext cx="26404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err="1" smtClean="0">
                <a:solidFill>
                  <a:schemeClr val="accent1"/>
                </a:solidFill>
                <a:sym typeface="Symbol" pitchFamily="18" charset="2"/>
              </a:rPr>
              <a:t>a</a:t>
            </a:r>
            <a:r>
              <a:rPr lang="en-US" altLang="en-US" i="1" baseline="-25000" dirty="0" err="1" smtClean="0">
                <a:solidFill>
                  <a:schemeClr val="accent1"/>
                </a:solidFill>
                <a:sym typeface="Symbol" pitchFamily="18" charset="2"/>
              </a:rPr>
              <a:t>i</a:t>
            </a:r>
            <a:r>
              <a:rPr lang="en-US" altLang="en-US" i="1" dirty="0" smtClean="0">
                <a:solidFill>
                  <a:schemeClr val="accent1"/>
                </a:solidFill>
              </a:rPr>
              <a:t> </a:t>
            </a:r>
            <a:r>
              <a:rPr lang="en-US" altLang="en-US" i="1" dirty="0">
                <a:solidFill>
                  <a:schemeClr val="accent1"/>
                </a:solidFill>
              </a:rPr>
              <a:t>= </a:t>
            </a:r>
            <a:r>
              <a:rPr lang="en-US" altLang="en-US" dirty="0" smtClean="0">
                <a:solidFill>
                  <a:schemeClr val="accent1"/>
                </a:solidFill>
                <a:sym typeface="Symbol" pitchFamily="18" charset="2"/>
              </a:rPr>
              <a:t>|</a:t>
            </a:r>
            <a:r>
              <a:rPr lang="en-US" altLang="en-US" sz="2400" dirty="0" smtClean="0">
                <a:sym typeface="Symbol" pitchFamily="18" charset="2"/>
              </a:rPr>
              <a:t>Projection</a:t>
            </a:r>
            <a:r>
              <a:rPr lang="en-US" altLang="en-US" dirty="0" smtClean="0">
                <a:solidFill>
                  <a:schemeClr val="accent1"/>
                </a:solidFill>
                <a:sym typeface="Symbol" pitchFamily="18" charset="2"/>
              </a:rPr>
              <a:t>| = </a:t>
            </a:r>
            <a:endParaRPr lang="en-US" altLang="en-US" dirty="0">
              <a:solidFill>
                <a:schemeClr val="accent1"/>
              </a:solidFill>
              <a:sym typeface="Symbol" pitchFamily="18" charset="2"/>
            </a:endParaRPr>
          </a:p>
        </p:txBody>
      </p:sp>
    </p:spTree>
    <p:extLst>
      <p:ext uri="{BB962C8B-B14F-4D97-AF65-F5344CB8AC3E}">
        <p14:creationId xmlns:p14="http://schemas.microsoft.com/office/powerpoint/2010/main" val="970444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pic>
        <p:nvPicPr>
          <p:cNvPr id="62" name="Picture 2" descr="Image result for lamp">
            <a:extLst>
              <a:ext uri="{FF2B5EF4-FFF2-40B4-BE49-F238E27FC236}">
                <a16:creationId xmlns:a16="http://schemas.microsoft.com/office/drawing/2014/main" id="{EE46FDC1-206B-4854-A601-C39A0AC8B02B}"/>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23219" t="3006" r="30247" b="49856"/>
          <a:stretch/>
        </p:blipFill>
        <p:spPr bwMode="auto">
          <a:xfrm rot="2100489" flipH="1">
            <a:off x="2232055" y="3088533"/>
            <a:ext cx="867003" cy="715277"/>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64"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3962400" y="5029903"/>
                <a:ext cx="3993529" cy="90351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b="0" i="1" smtClean="0">
                              <a:solidFill>
                                <a:schemeClr val="accent1"/>
                              </a:solidFill>
                              <a:latin typeface="Cambria Math" panose="02040503050406030204" pitchFamily="18" charset="0"/>
                              <a:sym typeface="Symbol" pitchFamily="18" charset="2"/>
                            </a:rPr>
                          </m:ctrlPr>
                        </m:dPr>
                        <m:e>
                          <m:sSup>
                            <m:sSupPr>
                              <m:ctrlPr>
                                <a:rPr lang="en-US" altLang="en-US" b="0" i="1" smtClean="0">
                                  <a:solidFill>
                                    <a:schemeClr val="accent1"/>
                                  </a:solidFill>
                                  <a:latin typeface="Cambria Math" panose="02040503050406030204" pitchFamily="18" charset="0"/>
                                  <a:sym typeface="Symbol" pitchFamily="18" charset="2"/>
                                </a:rPr>
                              </m:ctrlPr>
                            </m:sSupPr>
                            <m:e>
                              <m:r>
                                <a:rPr lang="en-US" altLang="en-US" b="0" i="1" smtClean="0">
                                  <a:solidFill>
                                    <a:schemeClr val="accent1"/>
                                  </a:solidFill>
                                  <a:latin typeface="Cambria Math" panose="02040503050406030204" pitchFamily="18" charset="0"/>
                                  <a:sym typeface="Symbol" pitchFamily="18" charset="2"/>
                                </a:rPr>
                                <m:t>𝑢</m:t>
                              </m:r>
                            </m:e>
                            <m:sup>
                              <m:r>
                                <a:rPr lang="en-US" altLang="en-US" b="0" i="1" smtClean="0">
                                  <a:solidFill>
                                    <a:schemeClr val="accent1"/>
                                  </a:solidFill>
                                  <a:latin typeface="Cambria Math" panose="02040503050406030204" pitchFamily="18" charset="0"/>
                                  <a:sym typeface="Symbol" pitchFamily="18" charset="2"/>
                                </a:rPr>
                                <m:t>′</m:t>
                              </m:r>
                            </m:sup>
                          </m:sSup>
                        </m:e>
                      </m:d>
                      <m:r>
                        <a:rPr lang="en-US" altLang="en-US" b="0" i="1" smtClean="0">
                          <a:solidFill>
                            <a:schemeClr val="accent1"/>
                          </a:solidFill>
                          <a:latin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sym typeface="Symbol" pitchFamily="18" charset="2"/>
                        </a:rPr>
                        <m:t>|</m:t>
                      </m:r>
                      <m:r>
                        <a:rPr lang="en-US" altLang="en-US" i="1" smtClean="0">
                          <a:solidFill>
                            <a:schemeClr val="accent1"/>
                          </a:solidFill>
                          <a:latin typeface="Cambria Math" panose="02040503050406030204" pitchFamily="18" charset="0"/>
                          <a:sym typeface="Symbol" pitchFamily="18" charset="2"/>
                        </a:rPr>
                        <m:t>𝑐𝑜𝑠</m:t>
                      </m:r>
                      <m:d>
                        <m:dPr>
                          <m:ctrlPr>
                            <a:rPr lang="en-US" altLang="en-US" i="1" smtClean="0">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a:rPr lang="en-US" altLang="en-US" i="1">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den>
                      </m:f>
                    </m:oMath>
                  </m:oMathPara>
                </a14:m>
                <a:endParaRPr lang="en-US" altLang="en-US" dirty="0">
                  <a:sym typeface="Symbol" pitchFamily="18" charset="2"/>
                </a:endParaRPr>
              </a:p>
            </p:txBody>
          </p:sp>
        </mc:Choice>
        <mc:Fallback xmlns="">
          <p:sp>
            <p:nvSpPr>
              <p:cNvPr id="64" name="Text Box 215">
                <a:extLst>
                  <a:ext uri="{FF2B5EF4-FFF2-40B4-BE49-F238E27FC236}">
                    <a16:creationId xmlns:a16="http://schemas.microsoft.com/office/drawing/2014/main" id="{5CDD316A-0418-49EE-A4D4-9431501E5149}"/>
                  </a:ext>
                </a:extLst>
              </p:cNvPr>
              <p:cNvSpPr txBox="1">
                <a:spLocks noRot="1" noChangeAspect="1" noMove="1" noResize="1" noEditPoints="1" noAdjustHandles="1" noChangeArrowheads="1" noChangeShapeType="1" noTextEdit="1"/>
              </p:cNvSpPr>
              <p:nvPr/>
            </p:nvSpPr>
            <p:spPr bwMode="auto">
              <a:xfrm>
                <a:off x="3962400" y="5029903"/>
                <a:ext cx="3993529" cy="903517"/>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65"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4069729" y="4724400"/>
            <a:ext cx="26404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err="1" smtClean="0">
                <a:solidFill>
                  <a:schemeClr val="accent1"/>
                </a:solidFill>
                <a:sym typeface="Symbol" pitchFamily="18" charset="2"/>
              </a:rPr>
              <a:t>a</a:t>
            </a:r>
            <a:r>
              <a:rPr lang="en-US" altLang="en-US" i="1" baseline="-25000" dirty="0" err="1" smtClean="0">
                <a:solidFill>
                  <a:schemeClr val="accent1"/>
                </a:solidFill>
                <a:sym typeface="Symbol" pitchFamily="18" charset="2"/>
              </a:rPr>
              <a:t>i</a:t>
            </a:r>
            <a:r>
              <a:rPr lang="en-US" altLang="en-US" i="1" dirty="0" smtClean="0">
                <a:solidFill>
                  <a:schemeClr val="accent1"/>
                </a:solidFill>
              </a:rPr>
              <a:t> </a:t>
            </a:r>
            <a:r>
              <a:rPr lang="en-US" altLang="en-US" i="1" dirty="0">
                <a:solidFill>
                  <a:schemeClr val="accent1"/>
                </a:solidFill>
              </a:rPr>
              <a:t>= </a:t>
            </a:r>
            <a:r>
              <a:rPr lang="en-US" altLang="en-US" dirty="0" smtClean="0">
                <a:solidFill>
                  <a:schemeClr val="accent1"/>
                </a:solidFill>
                <a:sym typeface="Symbol" pitchFamily="18" charset="2"/>
              </a:rPr>
              <a:t>|</a:t>
            </a:r>
            <a:r>
              <a:rPr lang="en-US" altLang="en-US" sz="2400" dirty="0" smtClean="0">
                <a:sym typeface="Symbol" pitchFamily="18" charset="2"/>
              </a:rPr>
              <a:t>Projection</a:t>
            </a:r>
            <a:r>
              <a:rPr lang="en-US" altLang="en-US" dirty="0" smtClean="0">
                <a:solidFill>
                  <a:schemeClr val="accent1"/>
                </a:solidFill>
                <a:sym typeface="Symbol" pitchFamily="18" charset="2"/>
              </a:rPr>
              <a:t>| = </a:t>
            </a:r>
            <a:endParaRPr lang="en-US" altLang="en-US" dirty="0">
              <a:solidFill>
                <a:schemeClr val="accent1"/>
              </a:solidFill>
              <a:sym typeface="Symbol" pitchFamily="18" charset="2"/>
            </a:endParaRPr>
          </a:p>
        </p:txBody>
      </p:sp>
      <mc:AlternateContent xmlns:mc="http://schemas.openxmlformats.org/markup-compatibility/2006" xmlns:a14="http://schemas.microsoft.com/office/drawing/2010/main">
        <mc:Choice Requires="a14">
          <p:sp>
            <p:nvSpPr>
              <p:cNvPr id="71" name="Text Box 215">
                <a:extLst>
                  <a:ext uri="{FF2B5EF4-FFF2-40B4-BE49-F238E27FC236}">
                    <a16:creationId xmlns:a16="http://schemas.microsoft.com/office/drawing/2014/main" id="{5CDD316A-0418-49EE-A4D4-9431501E5149}"/>
                  </a:ext>
                </a:extLst>
              </p:cNvPr>
              <p:cNvSpPr txBox="1">
                <a:spLocks noChangeArrowheads="1"/>
              </p:cNvSpPr>
              <p:nvPr/>
            </p:nvSpPr>
            <p:spPr bwMode="auto">
              <a:xfrm>
                <a:off x="6629400" y="5954483"/>
                <a:ext cx="1491627" cy="828112"/>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 </m:t>
                      </m:r>
                      <m:f>
                        <m:fPr>
                          <m:ctrlP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ctrlPr>
                        </m:fPr>
                        <m:num>
                          <m:r>
                            <m:rPr>
                              <m:nor/>
                            </m:rPr>
                            <a:rPr lang="en-US" altLang="en-US" i="1" dirty="0">
                              <a:solidFill>
                                <a:schemeClr val="accent1"/>
                              </a:solidFill>
                            </a:rPr>
                            <m:t>w</m:t>
                          </m:r>
                          <m:r>
                            <m:rPr>
                              <m:nor/>
                            </m:rPr>
                            <a:rPr lang="en-US" altLang="en-US" i="1" baseline="-25000" dirty="0">
                              <a:solidFill>
                                <a:schemeClr val="accent1"/>
                              </a:solidFill>
                            </a:rPr>
                            <m:t>i</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𝑣</m:t>
                          </m:r>
                        </m:num>
                        <m:den>
                          <m:r>
                            <a:rPr lang="en-CA" altLang="en-US" b="0" i="1" smtClean="0">
                              <a:solidFill>
                                <a:schemeClr val="accent1"/>
                              </a:solidFill>
                              <a:latin typeface="Cambria Math" panose="02040503050406030204" pitchFamily="18" charset="0"/>
                              <a:sym typeface="Symbol" pitchFamily="18" charset="2"/>
                            </a:rPr>
                            <m:t>1</m:t>
                          </m:r>
                        </m:den>
                      </m:f>
                    </m:oMath>
                  </m:oMathPara>
                </a14:m>
                <a:endParaRPr lang="en-US" altLang="en-US" dirty="0">
                  <a:sym typeface="Symbol" pitchFamily="18" charset="2"/>
                </a:endParaRPr>
              </a:p>
            </p:txBody>
          </p:sp>
        </mc:Choice>
        <mc:Fallback xmlns="">
          <p:sp>
            <p:nvSpPr>
              <p:cNvPr id="71" name="Text Box 215">
                <a:extLst>
                  <a:ext uri="{FF2B5EF4-FFF2-40B4-BE49-F238E27FC236}">
                    <a16:creationId xmlns:a16="http://schemas.microsoft.com/office/drawing/2014/main" id="{5CDD316A-0418-49EE-A4D4-9431501E5149}"/>
                  </a:ext>
                </a:extLst>
              </p:cNvPr>
              <p:cNvSpPr txBox="1">
                <a:spLocks noRot="1" noChangeAspect="1" noMove="1" noResize="1" noEditPoints="1" noAdjustHandles="1" noChangeArrowheads="1" noChangeShapeType="1" noTextEdit="1"/>
              </p:cNvSpPr>
              <p:nvPr/>
            </p:nvSpPr>
            <p:spPr bwMode="auto">
              <a:xfrm>
                <a:off x="6629400" y="5954483"/>
                <a:ext cx="1491627" cy="828112"/>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2389324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mc:AlternateContent xmlns:mc="http://schemas.openxmlformats.org/markup-compatibility/2006" xmlns:a14="http://schemas.microsoft.com/office/drawing/2010/main">
        <mc:Choice Requires="a14">
          <p:sp>
            <p:nvSpPr>
              <p:cNvPr id="66" name="Text Box 215">
                <a:extLst>
                  <a:ext uri="{FF2B5EF4-FFF2-40B4-BE49-F238E27FC236}">
                    <a16:creationId xmlns:a16="http://schemas.microsoft.com/office/drawing/2014/main" id="{B99F8C2F-EA20-436E-89FF-ED1AD5297DEE}"/>
                  </a:ext>
                </a:extLst>
              </p:cNvPr>
              <p:cNvSpPr txBox="1">
                <a:spLocks noChangeArrowheads="1"/>
              </p:cNvSpPr>
              <p:nvPr/>
            </p:nvSpPr>
            <p:spPr bwMode="auto">
              <a:xfrm>
                <a:off x="3438714" y="4724400"/>
                <a:ext cx="1247586"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m:rPr>
                        <m:nor/>
                      </m:rPr>
                      <a:rPr lang="en-US" altLang="en-US" i="1" dirty="0">
                        <a:solidFill>
                          <a:schemeClr val="accent1"/>
                        </a:solidFill>
                      </a:rPr>
                      <m:t>w</m:t>
                    </m:r>
                    <m:r>
                      <m:rPr>
                        <m:nor/>
                      </m:rPr>
                      <a:rPr lang="en-US" altLang="en-US" b="0" i="1" baseline="-25000" dirty="0" smtClean="0">
                        <a:solidFill>
                          <a:schemeClr val="accent1"/>
                        </a:solidFill>
                      </a:rPr>
                      <m:t>i</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66" name="Text Box 215">
                <a:extLst>
                  <a:ext uri="{FF2B5EF4-FFF2-40B4-BE49-F238E27FC236}">
                    <a16:creationId xmlns:a16="http://schemas.microsoft.com/office/drawing/2014/main" id="{B99F8C2F-EA20-436E-89FF-ED1AD5297DEE}"/>
                  </a:ext>
                </a:extLst>
              </p:cNvPr>
              <p:cNvSpPr txBox="1">
                <a:spLocks noRot="1" noChangeAspect="1" noMove="1" noResize="1" noEditPoints="1" noAdjustHandles="1" noChangeArrowheads="1" noChangeShapeType="1" noTextEdit="1"/>
              </p:cNvSpPr>
              <p:nvPr/>
            </p:nvSpPr>
            <p:spPr bwMode="auto">
              <a:xfrm>
                <a:off x="3438714" y="4724400"/>
                <a:ext cx="1247586" cy="523220"/>
              </a:xfrm>
              <a:prstGeom prst="rect">
                <a:avLst/>
              </a:prstGeom>
              <a:blipFill>
                <a:blip r:embed="rId6"/>
                <a:stretch>
                  <a:fillRect t="-11628" r="-926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7" name="Rectangle 66">
                <a:extLst>
                  <a:ext uri="{FF2B5EF4-FFF2-40B4-BE49-F238E27FC236}">
                    <a16:creationId xmlns:a16="http://schemas.microsoft.com/office/drawing/2014/main" id="{341ABE22-22E4-4C3C-B6EC-5C9EC1EE5B45}"/>
                  </a:ext>
                </a:extLst>
              </p:cNvPr>
              <p:cNvSpPr/>
              <p:nvPr/>
            </p:nvSpPr>
            <p:spPr>
              <a:xfrm>
                <a:off x="4648200" y="4724400"/>
                <a:ext cx="4419415" cy="523220"/>
              </a:xfrm>
              <a:prstGeom prst="rect">
                <a:avLst/>
              </a:prstGeom>
            </p:spPr>
            <p:txBody>
              <a:bodyPr wrap="none">
                <a:spAutoFit/>
              </a:bodyPr>
              <a:lstStyle/>
              <a:p>
                <a14:m>
                  <m:oMath xmlns:m="http://schemas.openxmlformats.org/officeDocument/2006/math">
                    <m:r>
                      <m:rPr>
                        <m:nor/>
                      </m:rPr>
                      <a:rPr lang="en-US" altLang="en-US" i="1" dirty="0">
                        <a:solidFill>
                          <a:schemeClr val="accent1"/>
                        </a:solidFill>
                      </a:rPr>
                      <m:t>w</m:t>
                    </m:r>
                    <m:r>
                      <m:rPr>
                        <m:nor/>
                      </m:rPr>
                      <a:rPr lang="en-US" altLang="en-US" i="1" baseline="-25000" dirty="0">
                        <a:solidFill>
                          <a:schemeClr val="accent1"/>
                        </a:solidFill>
                      </a:rPr>
                      <m:t>i</m:t>
                    </m:r>
                    <m:r>
                      <a:rPr lang="en-US" altLang="en-US" i="1" baseline="-25000" dirty="0">
                        <a:solidFill>
                          <a:schemeClr val="accent1"/>
                        </a:solidFill>
                        <a:latin typeface="Cambria Math" panose="02040503050406030204" pitchFamily="18" charset="0"/>
                      </a:rPr>
                      <m:t> </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dirty="0" smtClean="0">
                    <a:solidFill>
                      <a:schemeClr val="accent1"/>
                    </a:solidFill>
                    <a:sym typeface="Symbol" pitchFamily="18" charset="2"/>
                  </a:rPr>
                  <a:t>(</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r>
                  <a:rPr lang="en-US" altLang="en-US" i="1" baseline="-25000" dirty="0" smtClean="0">
                    <a:solidFill>
                      <a:schemeClr val="accent1"/>
                    </a:solidFill>
                  </a:rPr>
                  <a:t> </a:t>
                </a:r>
                <a:r>
                  <a:rPr lang="en-US" altLang="en-US" dirty="0">
                    <a:solidFill>
                      <a:schemeClr val="accent1"/>
                    </a:solidFill>
                    <a:sym typeface="Symbol" pitchFamily="18" charset="2"/>
                  </a:rPr>
                  <a:t>)</a:t>
                </a:r>
                <a:endParaRPr lang="en-US" dirty="0"/>
              </a:p>
            </p:txBody>
          </p:sp>
        </mc:Choice>
        <mc:Fallback xmlns="">
          <p:sp>
            <p:nvSpPr>
              <p:cNvPr id="67" name="Rectangle 66">
                <a:extLst>
                  <a:ext uri="{FF2B5EF4-FFF2-40B4-BE49-F238E27FC236}">
                    <a16:creationId xmlns:a16="http://schemas.microsoft.com/office/drawing/2014/main" id="{341ABE22-22E4-4C3C-B6EC-5C9EC1EE5B45}"/>
                  </a:ext>
                </a:extLst>
              </p:cNvPr>
              <p:cNvSpPr>
                <a:spLocks noRot="1" noChangeAspect="1" noMove="1" noResize="1" noEditPoints="1" noAdjustHandles="1" noChangeArrowheads="1" noChangeShapeType="1" noTextEdit="1"/>
              </p:cNvSpPr>
              <p:nvPr/>
            </p:nvSpPr>
            <p:spPr>
              <a:xfrm>
                <a:off x="4648200" y="4724400"/>
                <a:ext cx="4419415" cy="523220"/>
              </a:xfrm>
              <a:prstGeom prst="rect">
                <a:avLst/>
              </a:prstGeom>
              <a:blipFill>
                <a:blip r:embed="rId7"/>
                <a:stretch>
                  <a:fillRect t="-11628" r="-1243" b="-31395"/>
                </a:stretch>
              </a:blipFill>
            </p:spPr>
            <p:txBody>
              <a:bodyPr/>
              <a:lstStyle/>
              <a:p>
                <a:r>
                  <a:rPr lang="en-CA">
                    <a:noFill/>
                  </a:rPr>
                  <a:t> </a:t>
                </a:r>
              </a:p>
            </p:txBody>
          </p:sp>
        </mc:Fallback>
      </mc:AlternateContent>
      <p:sp>
        <p:nvSpPr>
          <p:cNvPr id="79" name="Rectangle 78">
            <a:extLst>
              <a:ext uri="{FF2B5EF4-FFF2-40B4-BE49-F238E27FC236}">
                <a16:creationId xmlns:a16="http://schemas.microsoft.com/office/drawing/2014/main" id="{EF47BA63-9E06-435F-9C60-6FA33E14D6F7}"/>
              </a:ext>
            </a:extLst>
          </p:cNvPr>
          <p:cNvSpPr/>
          <p:nvPr/>
        </p:nvSpPr>
        <p:spPr>
          <a:xfrm>
            <a:off x="4279900" y="5161287"/>
            <a:ext cx="3708066" cy="523220"/>
          </a:xfrm>
          <a:prstGeom prst="rect">
            <a:avLst/>
          </a:prstGeom>
        </p:spPr>
        <p:txBody>
          <a:bodyPr wrap="none">
            <a:spAutoFit/>
          </a:bodyPr>
          <a:lstStyle/>
          <a:p>
            <a:r>
              <a:rPr lang="en-US" dirty="0">
                <a:solidFill>
                  <a:schemeClr val="accent1"/>
                </a:solidFill>
                <a:sym typeface="Symbol" panose="05050102010706020507" pitchFamily="18" charset="2"/>
              </a:rPr>
              <a:t>= </a:t>
            </a:r>
            <a:r>
              <a:rPr lang="en-US" i="1" baseline="-25000" dirty="0" err="1">
                <a:solidFill>
                  <a:schemeClr val="accent1"/>
                </a:solidFill>
                <a:sym typeface="Symbol" panose="05050102010706020507" pitchFamily="18" charset="2"/>
              </a:rPr>
              <a:t>i≠j</a:t>
            </a:r>
            <a:r>
              <a:rPr lang="en-US" i="1" dirty="0">
                <a:solidFill>
                  <a:schemeClr val="accent1"/>
                </a:solidFill>
                <a:sym typeface="Symbol" panose="05050102010706020507" pitchFamily="18" charset="2"/>
              </a:rPr>
              <a:t> </a:t>
            </a:r>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j</a:t>
            </a:r>
            <a:r>
              <a:rPr lang="en-US" i="1" baseline="-25000" dirty="0" smtClean="0">
                <a:solidFill>
                  <a:schemeClr val="accent1"/>
                </a:solidFill>
              </a:rPr>
              <a:t>  </a:t>
            </a:r>
            <a:r>
              <a:rPr lang="en-US" i="1" dirty="0" err="1">
                <a:solidFill>
                  <a:schemeClr val="accent1"/>
                </a:solidFill>
              </a:rPr>
              <a:t>w</a:t>
            </a:r>
            <a:r>
              <a:rPr lang="en-US" i="1" baseline="-25000" dirty="0" err="1">
                <a:solidFill>
                  <a:schemeClr val="accent1"/>
                </a:solidFill>
              </a:rPr>
              <a:t>i</a:t>
            </a:r>
            <a:r>
              <a:rPr lang="en-US" dirty="0" err="1">
                <a:solidFill>
                  <a:schemeClr val="accent1"/>
                </a:solidFill>
              </a:rPr>
              <a:t>‧</a:t>
            </a:r>
            <a:r>
              <a:rPr lang="en-US" i="1" dirty="0" err="1">
                <a:solidFill>
                  <a:schemeClr val="accent1"/>
                </a:solidFill>
              </a:rPr>
              <a:t>w</a:t>
            </a:r>
            <a:r>
              <a:rPr lang="en-US" i="1" baseline="-25000" dirty="0" err="1">
                <a:solidFill>
                  <a:schemeClr val="accent1"/>
                </a:solidFill>
              </a:rPr>
              <a:t>j</a:t>
            </a:r>
            <a:r>
              <a:rPr lang="en-US" i="1" baseline="-25000" dirty="0">
                <a:solidFill>
                  <a:schemeClr val="accent1"/>
                </a:solidFill>
              </a:rPr>
              <a:t>  </a:t>
            </a:r>
            <a:r>
              <a:rPr lang="en-US" i="1" dirty="0">
                <a:solidFill>
                  <a:schemeClr val="accent1"/>
                </a:solidFill>
              </a:rPr>
              <a:t> + </a:t>
            </a:r>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i</a:t>
            </a:r>
            <a:r>
              <a:rPr lang="en-US" i="1" baseline="-25000" dirty="0" smtClean="0">
                <a:solidFill>
                  <a:schemeClr val="accent1"/>
                </a:solidFill>
              </a:rPr>
              <a:t>  </a:t>
            </a:r>
            <a:r>
              <a:rPr lang="en-US" i="1" dirty="0" err="1">
                <a:solidFill>
                  <a:schemeClr val="accent1"/>
                </a:solidFill>
              </a:rPr>
              <a:t>w</a:t>
            </a:r>
            <a:r>
              <a:rPr lang="en-US" i="1" baseline="-25000" dirty="0" err="1">
                <a:solidFill>
                  <a:schemeClr val="accent1"/>
                </a:solidFill>
              </a:rPr>
              <a:t>i</a:t>
            </a:r>
            <a:r>
              <a:rPr lang="en-US" dirty="0" err="1">
                <a:solidFill>
                  <a:schemeClr val="accent1"/>
                </a:solidFill>
              </a:rPr>
              <a:t>‧</a:t>
            </a:r>
            <a:r>
              <a:rPr lang="en-US" i="1" dirty="0" err="1">
                <a:solidFill>
                  <a:schemeClr val="accent1"/>
                </a:solidFill>
              </a:rPr>
              <a:t>w</a:t>
            </a:r>
            <a:r>
              <a:rPr lang="en-US" i="1" baseline="-25000" dirty="0" err="1">
                <a:solidFill>
                  <a:schemeClr val="accent1"/>
                </a:solidFill>
              </a:rPr>
              <a:t>i</a:t>
            </a:r>
            <a:endParaRPr lang="en-US" dirty="0">
              <a:solidFill>
                <a:schemeClr val="accent1"/>
              </a:solidFill>
            </a:endParaRPr>
          </a:p>
        </p:txBody>
      </p:sp>
      <p:sp>
        <p:nvSpPr>
          <p:cNvPr id="80" name="Text Box 215">
            <a:extLst>
              <a:ext uri="{FF2B5EF4-FFF2-40B4-BE49-F238E27FC236}">
                <a16:creationId xmlns:a16="http://schemas.microsoft.com/office/drawing/2014/main" id="{97EBA00C-0709-44A7-B076-354D0919F5D3}"/>
              </a:ext>
            </a:extLst>
          </p:cNvPr>
          <p:cNvSpPr txBox="1">
            <a:spLocks noChangeArrowheads="1"/>
          </p:cNvSpPr>
          <p:nvPr/>
        </p:nvSpPr>
        <p:spPr bwMode="auto">
          <a:xfrm>
            <a:off x="5719098" y="56007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81" name="Text Box 215">
            <a:extLst>
              <a:ext uri="{FF2B5EF4-FFF2-40B4-BE49-F238E27FC236}">
                <a16:creationId xmlns:a16="http://schemas.microsoft.com/office/drawing/2014/main" id="{5E04D59C-88B6-4B15-99E2-C3E5A4BA92DB}"/>
              </a:ext>
            </a:extLst>
          </p:cNvPr>
          <p:cNvSpPr txBox="1">
            <a:spLocks noChangeArrowheads="1"/>
          </p:cNvSpPr>
          <p:nvPr/>
        </p:nvSpPr>
        <p:spPr bwMode="auto">
          <a:xfrm>
            <a:off x="7285499" y="558673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sp>
        <p:nvSpPr>
          <p:cNvPr id="82" name="Rectangle 81">
            <a:extLst>
              <a:ext uri="{FF2B5EF4-FFF2-40B4-BE49-F238E27FC236}">
                <a16:creationId xmlns:a16="http://schemas.microsoft.com/office/drawing/2014/main" id="{E7B192E9-1E7E-4E48-A8C5-8322B70D9F44}"/>
              </a:ext>
            </a:extLst>
          </p:cNvPr>
          <p:cNvSpPr/>
          <p:nvPr/>
        </p:nvSpPr>
        <p:spPr>
          <a:xfrm>
            <a:off x="4309212" y="5867400"/>
            <a:ext cx="721672" cy="523220"/>
          </a:xfrm>
          <a:prstGeom prst="rect">
            <a:avLst/>
          </a:prstGeom>
        </p:spPr>
        <p:txBody>
          <a:bodyPr wrap="none">
            <a:spAutoFit/>
          </a:bodyPr>
          <a:lstStyle/>
          <a:p>
            <a:r>
              <a:rPr lang="en-US" dirty="0">
                <a:solidFill>
                  <a:schemeClr val="accent1"/>
                </a:solidFill>
                <a:sym typeface="Symbol" panose="05050102010706020507" pitchFamily="18" charset="2"/>
              </a:rPr>
              <a:t>= </a:t>
            </a:r>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i</a:t>
            </a:r>
            <a:endParaRPr lang="en-US" dirty="0">
              <a:solidFill>
                <a:schemeClr val="accent1"/>
              </a:solidFill>
            </a:endParaRPr>
          </a:p>
        </p:txBody>
      </p:sp>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Tree>
    <p:extLst>
      <p:ext uri="{BB962C8B-B14F-4D97-AF65-F5344CB8AC3E}">
        <p14:creationId xmlns:p14="http://schemas.microsoft.com/office/powerpoint/2010/main" val="269911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fill="hold"/>
                                        <p:tgtEl>
                                          <p:spTgt spid="67"/>
                                        </p:tgtEl>
                                        <p:attrNameLst>
                                          <p:attrName>ppt_x</p:attrName>
                                        </p:attrNameLst>
                                      </p:cBhvr>
                                      <p:tavLst>
                                        <p:tav tm="0">
                                          <p:val>
                                            <p:strVal val="0-#ppt_w/2"/>
                                          </p:val>
                                        </p:tav>
                                        <p:tav tm="100000">
                                          <p:val>
                                            <p:strVal val="#ppt_x"/>
                                          </p:val>
                                        </p:tav>
                                      </p:tavLst>
                                    </p:anim>
                                    <p:anim calcmode="lin" valueType="num">
                                      <p:cBhvr additive="base">
                                        <p:cTn id="14"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9"/>
                                        </p:tgtEl>
                                        <p:attrNameLst>
                                          <p:attrName>style.visibility</p:attrName>
                                        </p:attrNameLst>
                                      </p:cBhvr>
                                      <p:to>
                                        <p:strVal val="visible"/>
                                      </p:to>
                                    </p:set>
                                    <p:anim calcmode="lin" valueType="num">
                                      <p:cBhvr additive="base">
                                        <p:cTn id="19" dur="500" fill="hold"/>
                                        <p:tgtEl>
                                          <p:spTgt spid="79"/>
                                        </p:tgtEl>
                                        <p:attrNameLst>
                                          <p:attrName>ppt_x</p:attrName>
                                        </p:attrNameLst>
                                      </p:cBhvr>
                                      <p:tavLst>
                                        <p:tav tm="0">
                                          <p:val>
                                            <p:strVal val="0-#ppt_w/2"/>
                                          </p:val>
                                        </p:tav>
                                        <p:tav tm="100000">
                                          <p:val>
                                            <p:strVal val="#ppt_x"/>
                                          </p:val>
                                        </p:tav>
                                      </p:tavLst>
                                    </p:anim>
                                    <p:anim calcmode="lin" valueType="num">
                                      <p:cBhvr additive="base">
                                        <p:cTn id="2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500" fill="hold"/>
                                        <p:tgtEl>
                                          <p:spTgt spid="80"/>
                                        </p:tgtEl>
                                        <p:attrNameLst>
                                          <p:attrName>ppt_x</p:attrName>
                                        </p:attrNameLst>
                                      </p:cBhvr>
                                      <p:tavLst>
                                        <p:tav tm="0">
                                          <p:val>
                                            <p:strVal val="0-#ppt_w/2"/>
                                          </p:val>
                                        </p:tav>
                                        <p:tav tm="100000">
                                          <p:val>
                                            <p:strVal val="#ppt_x"/>
                                          </p:val>
                                        </p:tav>
                                      </p:tavLst>
                                    </p:anim>
                                    <p:anim calcmode="lin" valueType="num">
                                      <p:cBhvr additive="base">
                                        <p:cTn id="2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500" fill="hold"/>
                                        <p:tgtEl>
                                          <p:spTgt spid="82"/>
                                        </p:tgtEl>
                                        <p:attrNameLst>
                                          <p:attrName>ppt_x</p:attrName>
                                        </p:attrNameLst>
                                      </p:cBhvr>
                                      <p:tavLst>
                                        <p:tav tm="0">
                                          <p:val>
                                            <p:strVal val="0-#ppt_w/2"/>
                                          </p:val>
                                        </p:tav>
                                        <p:tav tm="100000">
                                          <p:val>
                                            <p:strVal val="#ppt_x"/>
                                          </p:val>
                                        </p:tav>
                                      </p:tavLst>
                                    </p:anim>
                                    <p:anim calcmode="lin" valueType="num">
                                      <p:cBhvr additive="base">
                                        <p:cTn id="38" dur="500" fill="hold"/>
                                        <p:tgtEl>
                                          <p:spTgt spid="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79" grpId="0"/>
      <p:bldP spid="80" grpId="0"/>
      <p:bldP spid="81" grpId="0"/>
      <p:bldP spid="8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mc:AlternateContent xmlns:mc="http://schemas.openxmlformats.org/markup-compatibility/2006" xmlns:a14="http://schemas.microsoft.com/office/drawing/2010/main">
        <mc:Choice Requires="a14">
          <p:sp>
            <p:nvSpPr>
              <p:cNvPr id="66" name="Text Box 215">
                <a:extLst>
                  <a:ext uri="{FF2B5EF4-FFF2-40B4-BE49-F238E27FC236}">
                    <a16:creationId xmlns:a16="http://schemas.microsoft.com/office/drawing/2014/main" id="{B99F8C2F-EA20-436E-89FF-ED1AD5297DEE}"/>
                  </a:ext>
                </a:extLst>
              </p:cNvPr>
              <p:cNvSpPr txBox="1">
                <a:spLocks noChangeArrowheads="1"/>
              </p:cNvSpPr>
              <p:nvPr/>
            </p:nvSpPr>
            <p:spPr bwMode="auto">
              <a:xfrm>
                <a:off x="3438714" y="4724400"/>
                <a:ext cx="1247586"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m:rPr>
                        <m:nor/>
                      </m:rPr>
                      <a:rPr lang="en-US" altLang="en-US" i="1" dirty="0">
                        <a:solidFill>
                          <a:schemeClr val="accent1"/>
                        </a:solidFill>
                      </a:rPr>
                      <m:t>w</m:t>
                    </m:r>
                    <m:r>
                      <m:rPr>
                        <m:nor/>
                      </m:rPr>
                      <a:rPr lang="en-US" altLang="en-US" b="0" i="1" baseline="-25000" dirty="0" smtClean="0">
                        <a:solidFill>
                          <a:schemeClr val="accent1"/>
                        </a:solidFill>
                      </a:rPr>
                      <m:t>i</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oMath>
                </a14:m>
                <a:r>
                  <a:rPr lang="en-US" altLang="en-US" dirty="0">
                    <a:sym typeface="Symbol" pitchFamily="18" charset="2"/>
                  </a:rPr>
                  <a:t> </a:t>
                </a:r>
                <a:r>
                  <a:rPr lang="en-US" altLang="en-US" dirty="0" smtClean="0">
                    <a:solidFill>
                      <a:schemeClr val="accent1"/>
                    </a:solidFill>
                    <a:sym typeface="Symbol" pitchFamily="18" charset="2"/>
                  </a:rPr>
                  <a:t>=</a:t>
                </a:r>
                <a:endParaRPr lang="en-US" dirty="0">
                  <a:solidFill>
                    <a:schemeClr val="accent1"/>
                  </a:solidFill>
                </a:endParaRPr>
              </a:p>
            </p:txBody>
          </p:sp>
        </mc:Choice>
        <mc:Fallback xmlns="">
          <p:sp>
            <p:nvSpPr>
              <p:cNvPr id="66" name="Text Box 215">
                <a:extLst>
                  <a:ext uri="{FF2B5EF4-FFF2-40B4-BE49-F238E27FC236}">
                    <a16:creationId xmlns:a16="http://schemas.microsoft.com/office/drawing/2014/main" id="{B99F8C2F-EA20-436E-89FF-ED1AD5297DEE}"/>
                  </a:ext>
                </a:extLst>
              </p:cNvPr>
              <p:cNvSpPr txBox="1">
                <a:spLocks noRot="1" noChangeAspect="1" noMove="1" noResize="1" noEditPoints="1" noAdjustHandles="1" noChangeArrowheads="1" noChangeShapeType="1" noTextEdit="1"/>
              </p:cNvSpPr>
              <p:nvPr/>
            </p:nvSpPr>
            <p:spPr bwMode="auto">
              <a:xfrm>
                <a:off x="3438714" y="4724400"/>
                <a:ext cx="1247586" cy="523220"/>
              </a:xfrm>
              <a:prstGeom prst="rect">
                <a:avLst/>
              </a:prstGeom>
              <a:blipFill>
                <a:blip r:embed="rId5"/>
                <a:stretch>
                  <a:fillRect t="-11628" r="-926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3" name="Group 2"/>
          <p:cNvGrpSpPr/>
          <p:nvPr/>
        </p:nvGrpSpPr>
        <p:grpSpPr>
          <a:xfrm>
            <a:off x="5795530" y="4800600"/>
            <a:ext cx="2202953" cy="1748872"/>
            <a:chOff x="5795530" y="4800600"/>
            <a:chExt cx="2202953" cy="1748872"/>
          </a:xfrm>
        </p:grpSpPr>
        <p:sp>
          <p:nvSpPr>
            <p:cNvPr id="46" name="Rectangle 45"/>
            <p:cNvSpPr/>
            <p:nvPr/>
          </p:nvSpPr>
          <p:spPr bwMode="auto">
            <a:xfrm>
              <a:off x="7111273" y="53302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62" name="Rectangle 61"/>
            <p:cNvSpPr/>
            <p:nvPr/>
          </p:nvSpPr>
          <p:spPr bwMode="auto">
            <a:xfrm>
              <a:off x="7711823" y="5330272"/>
              <a:ext cx="152400" cy="151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71" name="Rectangle 70"/>
            <p:cNvSpPr/>
            <p:nvPr/>
          </p:nvSpPr>
          <p:spPr bwMode="auto">
            <a:xfrm rot="5400000">
              <a:off x="6328930" y="47980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92"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137078" y="4814308"/>
                  <a:ext cx="729559"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dirty="0" smtClean="0">
                      <a:solidFill>
                        <a:schemeClr val="accent1"/>
                      </a:solidFill>
                      <a:ea typeface="Cambria Math" panose="02040503050406030204" pitchFamily="18" charset="0"/>
                      <a:sym typeface="Symbol" pitchFamily="18" charset="2"/>
                    </a:rPr>
                    <a:t> </a:t>
                  </a:r>
                  <a:r>
                    <a:rPr lang="en-US" altLang="en-US" i="1" dirty="0" err="1" smtClean="0">
                      <a:solidFill>
                        <a:schemeClr val="accent1"/>
                      </a:solidFill>
                    </a:rPr>
                    <a:t>w</a:t>
                  </a:r>
                  <a:r>
                    <a:rPr lang="en-US" altLang="en-US" i="1" baseline="-25000" dirty="0" err="1" smtClean="0">
                      <a:solidFill>
                        <a:schemeClr val="accent1"/>
                      </a:solidFill>
                    </a:rPr>
                    <a:t>i</a:t>
                  </a:r>
                  <a14:m>
                    <m:oMath xmlns:m="http://schemas.openxmlformats.org/officeDocument/2006/math">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a14:m>
                  <a:endParaRPr lang="en-US" altLang="en-US" dirty="0">
                    <a:solidFill>
                      <a:schemeClr val="accent1"/>
                    </a:solidFill>
                    <a:sym typeface="Symbol" pitchFamily="18" charset="2"/>
                  </a:endParaRPr>
                </a:p>
              </p:txBody>
            </p:sp>
          </mc:Choice>
          <mc:Fallback xmlns="">
            <p:sp>
              <p:nvSpPr>
                <p:cNvPr id="92"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6137078" y="4814308"/>
                  <a:ext cx="729559" cy="523220"/>
                </a:xfrm>
                <a:prstGeom prst="rect">
                  <a:avLst/>
                </a:prstGeom>
                <a:blipFill>
                  <a:blip r:embed="rId10"/>
                  <a:stretch>
                    <a:fillRect l="-5042" t="-12791"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95"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08730" y="5638800"/>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96" name="Rectangle 56">
              <a:extLst>
                <a:ext uri="{FF2B5EF4-FFF2-40B4-BE49-F238E27FC236}">
                  <a16:creationId xmlns:a16="http://schemas.microsoft.com/office/drawing/2014/main" id="{7EBB9DCD-57D8-48F1-8FCE-B70AB8B247F2}"/>
                </a:ext>
              </a:extLst>
            </p:cNvPr>
            <p:cNvSpPr>
              <a:spLocks noChangeArrowheads="1"/>
            </p:cNvSpPr>
            <p:nvPr/>
          </p:nvSpPr>
          <p:spPr bwMode="auto">
            <a:xfrm>
              <a:off x="6959311" y="4800600"/>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97" name="Rectangle 56">
              <a:extLst>
                <a:ext uri="{FF2B5EF4-FFF2-40B4-BE49-F238E27FC236}">
                  <a16:creationId xmlns:a16="http://schemas.microsoft.com/office/drawing/2014/main" id="{7EBB9DCD-57D8-48F1-8FCE-B70AB8B247F2}"/>
                </a:ext>
              </a:extLst>
            </p:cNvPr>
            <p:cNvSpPr>
              <a:spLocks noChangeArrowheads="1"/>
            </p:cNvSpPr>
            <p:nvPr/>
          </p:nvSpPr>
          <p:spPr bwMode="auto">
            <a:xfrm>
              <a:off x="7568557" y="4808252"/>
              <a:ext cx="42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accent1"/>
                  </a:solidFill>
                </a:rPr>
                <a:t>a</a:t>
              </a:r>
              <a:r>
                <a:rPr lang="en-US" altLang="en-US" i="1" baseline="-25000" dirty="0" err="1" smtClean="0">
                  <a:solidFill>
                    <a:schemeClr val="accent1"/>
                  </a:solidFill>
                </a:rPr>
                <a:t>i</a:t>
              </a:r>
              <a:endParaRPr lang="en-US" altLang="en-US" i="1" dirty="0">
                <a:solidFill>
                  <a:schemeClr val="accent1"/>
                </a:solidFill>
              </a:endParaRPr>
            </a:p>
          </p:txBody>
        </p:sp>
        <p:sp>
          <p:nvSpPr>
            <p:cNvPr id="98"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15200" y="4822892"/>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grpSp>
      <p:sp>
        <p:nvSpPr>
          <p:cNvPr id="100" name="Text Box 215">
            <a:extLst>
              <a:ext uri="{FF2B5EF4-FFF2-40B4-BE49-F238E27FC236}">
                <a16:creationId xmlns:a16="http://schemas.microsoft.com/office/drawing/2014/main" id="{B99F8C2F-EA20-436E-89FF-ED1AD5297DEE}"/>
              </a:ext>
            </a:extLst>
          </p:cNvPr>
          <p:cNvSpPr txBox="1">
            <a:spLocks noChangeArrowheads="1"/>
          </p:cNvSpPr>
          <p:nvPr/>
        </p:nvSpPr>
        <p:spPr bwMode="auto">
          <a:xfrm>
            <a:off x="4599274" y="4718940"/>
            <a:ext cx="42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i</a:t>
            </a:r>
            <a:endParaRPr lang="en-US" dirty="0">
              <a:solidFill>
                <a:schemeClr val="accent1"/>
              </a:solidFill>
            </a:endParaRPr>
          </a:p>
        </p:txBody>
      </p:sp>
    </p:spTree>
    <p:extLst>
      <p:ext uri="{BB962C8B-B14F-4D97-AF65-F5344CB8AC3E}">
        <p14:creationId xmlns:p14="http://schemas.microsoft.com/office/powerpoint/2010/main" val="3306790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ppt_x"/>
                                          </p:val>
                                        </p:tav>
                                        <p:tav tm="100000">
                                          <p:val>
                                            <p:strVal val="#ppt_x"/>
                                          </p:val>
                                        </p:tav>
                                      </p:tavLst>
                                    </p:anim>
                                    <p:anim calcmode="lin" valueType="num">
                                      <p:cBhvr additive="base">
                                        <p:cTn id="8"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mc:AlternateContent xmlns:mc="http://schemas.openxmlformats.org/markup-compatibility/2006" xmlns:a14="http://schemas.microsoft.com/office/drawing/2010/main">
        <mc:Choice Requires="a14">
          <p:sp>
            <p:nvSpPr>
              <p:cNvPr id="66" name="Text Box 215">
                <a:extLst>
                  <a:ext uri="{FF2B5EF4-FFF2-40B4-BE49-F238E27FC236}">
                    <a16:creationId xmlns:a16="http://schemas.microsoft.com/office/drawing/2014/main" id="{B99F8C2F-EA20-436E-89FF-ED1AD5297DEE}"/>
                  </a:ext>
                </a:extLst>
              </p:cNvPr>
              <p:cNvSpPr txBox="1">
                <a:spLocks noChangeArrowheads="1"/>
              </p:cNvSpPr>
              <p:nvPr/>
            </p:nvSpPr>
            <p:spPr bwMode="auto">
              <a:xfrm>
                <a:off x="3438714" y="4724400"/>
                <a:ext cx="1582613"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m:rPr>
                        <m:nor/>
                      </m:rPr>
                      <a:rPr lang="en-US" altLang="en-US" i="1" dirty="0">
                        <a:solidFill>
                          <a:schemeClr val="accent1"/>
                        </a:solidFill>
                      </a:rPr>
                      <m:t>w</m:t>
                    </m:r>
                    <m:r>
                      <m:rPr>
                        <m:nor/>
                      </m:rPr>
                      <a:rPr lang="en-US" altLang="en-US" b="0" i="1" baseline="-25000" dirty="0" smtClean="0">
                        <a:solidFill>
                          <a:schemeClr val="accent1"/>
                        </a:solidFill>
                      </a:rPr>
                      <m:t>i</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oMath>
                </a14:m>
                <a:r>
                  <a:rPr lang="en-US" altLang="en-US" dirty="0">
                    <a:sym typeface="Symbol" pitchFamily="18" charset="2"/>
                  </a:rPr>
                  <a:t> </a:t>
                </a:r>
                <a:r>
                  <a:rPr lang="en-US" altLang="en-US" dirty="0" smtClean="0">
                    <a:solidFill>
                      <a:schemeClr val="accent1"/>
                    </a:solidFill>
                    <a:sym typeface="Symbol" pitchFamily="18" charset="2"/>
                  </a:rPr>
                  <a:t>=</a:t>
                </a:r>
                <a:r>
                  <a:rPr lang="en-US" dirty="0" smtClean="0">
                    <a:solidFill>
                      <a:schemeClr val="accent1"/>
                    </a:solidFill>
                    <a:sym typeface="Symbol" panose="05050102010706020507" pitchFamily="18" charset="2"/>
                  </a:rPr>
                  <a:t> </a:t>
                </a:r>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i</a:t>
                </a:r>
                <a:endParaRPr lang="en-US" dirty="0">
                  <a:solidFill>
                    <a:schemeClr val="accent1"/>
                  </a:solidFill>
                </a:endParaRPr>
              </a:p>
            </p:txBody>
          </p:sp>
        </mc:Choice>
        <mc:Fallback xmlns="">
          <p:sp>
            <p:nvSpPr>
              <p:cNvPr id="66" name="Text Box 215">
                <a:extLst>
                  <a:ext uri="{FF2B5EF4-FFF2-40B4-BE49-F238E27FC236}">
                    <a16:creationId xmlns:a16="http://schemas.microsoft.com/office/drawing/2014/main" id="{B99F8C2F-EA20-436E-89FF-ED1AD5297DEE}"/>
                  </a:ext>
                </a:extLst>
              </p:cNvPr>
              <p:cNvSpPr txBox="1">
                <a:spLocks noRot="1" noChangeAspect="1" noMove="1" noResize="1" noEditPoints="1" noAdjustHandles="1" noChangeArrowheads="1" noChangeShapeType="1" noTextEdit="1"/>
              </p:cNvSpPr>
              <p:nvPr/>
            </p:nvSpPr>
            <p:spPr bwMode="auto">
              <a:xfrm>
                <a:off x="3438714" y="4724400"/>
                <a:ext cx="1582613" cy="523220"/>
              </a:xfrm>
              <a:prstGeom prst="rect">
                <a:avLst/>
              </a:prstGeom>
              <a:blipFill>
                <a:blip r:embed="rId5"/>
                <a:stretch>
                  <a:fillRect t="-11628" r="-2692"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46" name="Rectangle 45"/>
          <p:cNvSpPr/>
          <p:nvPr/>
        </p:nvSpPr>
        <p:spPr bwMode="auto">
          <a:xfrm>
            <a:off x="7111273" y="53302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2"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330175" y="4814308"/>
            <a:ext cx="343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dirty="0" smtClean="0">
                <a:solidFill>
                  <a:schemeClr val="accent1"/>
                </a:solidFill>
                <a:ea typeface="Cambria Math" panose="02040503050406030204" pitchFamily="18" charset="0"/>
                <a:sym typeface="Symbol" pitchFamily="18" charset="2"/>
              </a:rPr>
              <a:t>?</a:t>
            </a:r>
            <a:endParaRPr lang="en-US" altLang="en-US" dirty="0">
              <a:solidFill>
                <a:schemeClr val="accent1"/>
              </a:solidFill>
              <a:sym typeface="Symbol" pitchFamily="18" charset="2"/>
            </a:endParaRPr>
          </a:p>
        </p:txBody>
      </p:sp>
      <p:sp>
        <p:nvSpPr>
          <p:cNvPr id="95"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08730" y="5638800"/>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96" name="Rectangle 56">
            <a:extLst>
              <a:ext uri="{FF2B5EF4-FFF2-40B4-BE49-F238E27FC236}">
                <a16:creationId xmlns:a16="http://schemas.microsoft.com/office/drawing/2014/main" id="{7EBB9DCD-57D8-48F1-8FCE-B70AB8B247F2}"/>
              </a:ext>
            </a:extLst>
          </p:cNvPr>
          <p:cNvSpPr>
            <a:spLocks noChangeArrowheads="1"/>
          </p:cNvSpPr>
          <p:nvPr/>
        </p:nvSpPr>
        <p:spPr bwMode="auto">
          <a:xfrm>
            <a:off x="6959311" y="4800600"/>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97" name="Rectangle 56">
            <a:extLst>
              <a:ext uri="{FF2B5EF4-FFF2-40B4-BE49-F238E27FC236}">
                <a16:creationId xmlns:a16="http://schemas.microsoft.com/office/drawing/2014/main" id="{7EBB9DCD-57D8-48F1-8FCE-B70AB8B247F2}"/>
              </a:ext>
            </a:extLst>
          </p:cNvPr>
          <p:cNvSpPr>
            <a:spLocks noChangeArrowheads="1"/>
          </p:cNvSpPr>
          <p:nvPr/>
        </p:nvSpPr>
        <p:spPr bwMode="auto">
          <a:xfrm>
            <a:off x="7601419" y="4808252"/>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smtClean="0">
                <a:solidFill>
                  <a:schemeClr val="accent1"/>
                </a:solidFill>
              </a:rPr>
              <a:t>a</a:t>
            </a:r>
            <a:endParaRPr lang="en-US" altLang="en-US" i="1" dirty="0">
              <a:solidFill>
                <a:schemeClr val="accent1"/>
              </a:solidFill>
            </a:endParaRPr>
          </a:p>
        </p:txBody>
      </p:sp>
      <p:sp>
        <p:nvSpPr>
          <p:cNvPr id="98"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15200" y="4822892"/>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64" name="Rectangle 63"/>
          <p:cNvSpPr/>
          <p:nvPr/>
        </p:nvSpPr>
        <p:spPr bwMode="auto">
          <a:xfrm>
            <a:off x="7711823" y="53302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65" name="Rectangle 64"/>
          <p:cNvSpPr/>
          <p:nvPr/>
        </p:nvSpPr>
        <p:spPr bwMode="auto">
          <a:xfrm rot="5400000">
            <a:off x="5790600" y="5334600"/>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nvGrpSpPr>
          <p:cNvPr id="67" name="Group 66"/>
          <p:cNvGrpSpPr/>
          <p:nvPr/>
        </p:nvGrpSpPr>
        <p:grpSpPr>
          <a:xfrm>
            <a:off x="5334000" y="4814308"/>
            <a:ext cx="1680730" cy="1745396"/>
            <a:chOff x="5334000" y="4814308"/>
            <a:chExt cx="1680730" cy="1745396"/>
          </a:xfrm>
        </p:grpSpPr>
        <p:sp>
          <p:nvSpPr>
            <p:cNvPr id="72" name="Rectangle 71"/>
            <p:cNvSpPr/>
            <p:nvPr/>
          </p:nvSpPr>
          <p:spPr>
            <a:xfrm>
              <a:off x="5334000" y="5236265"/>
              <a:ext cx="441146" cy="1323439"/>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endParaRPr lang="en-US" altLang="en-US" sz="2000" i="1" dirty="0">
                <a:solidFill>
                  <a:schemeClr val="accent1"/>
                </a:solidFill>
              </a:endParaRPr>
            </a:p>
            <a:p>
              <a:r>
                <a:rPr lang="en-US" altLang="en-US" sz="2000" i="1" dirty="0">
                  <a:solidFill>
                    <a:schemeClr val="accent1"/>
                  </a:solidFill>
                </a:rPr>
                <a:t>w</a:t>
              </a:r>
              <a:r>
                <a:rPr lang="en-US" altLang="en-US" sz="2000" i="1" baseline="-25000" dirty="0" smtClean="0">
                  <a:solidFill>
                    <a:schemeClr val="accent1"/>
                  </a:solidFill>
                </a:rPr>
                <a:t>2</a:t>
              </a:r>
              <a:r>
                <a:rPr lang="en-US" altLang="en-US" sz="2000" i="1" dirty="0">
                  <a:solidFill>
                    <a:schemeClr val="accent1"/>
                  </a:solidFill>
                </a:rPr>
                <a:t/>
              </a:r>
              <a:br>
                <a:rPr lang="en-US" altLang="en-US" sz="2000" i="1" dirty="0">
                  <a:solidFill>
                    <a:schemeClr val="accent1"/>
                  </a:solidFill>
                </a:rPr>
              </a:br>
              <a:r>
                <a:rPr lang="en-US" altLang="en-US" sz="2000" i="1" dirty="0" smtClean="0">
                  <a:solidFill>
                    <a:schemeClr val="accent1"/>
                  </a:solidFill>
                </a:rPr>
                <a:t>…</a:t>
              </a:r>
              <a:br>
                <a:rPr lang="en-US" altLang="en-US" sz="2000" i="1" dirty="0" smtClean="0">
                  <a:solidFill>
                    <a:schemeClr val="accent1"/>
                  </a:solidFill>
                </a:rPr>
              </a:br>
              <a:r>
                <a:rPr lang="en-US" altLang="en-US" sz="2000" i="1" dirty="0" err="1" smtClean="0">
                  <a:solidFill>
                    <a:schemeClr val="accent1"/>
                  </a:solidFill>
                </a:rPr>
                <a:t>w</a:t>
              </a:r>
              <a:r>
                <a:rPr lang="en-US" altLang="en-US" sz="2000" i="1" baseline="-25000" dirty="0" err="1" smtClean="0">
                  <a:solidFill>
                    <a:schemeClr val="accent1"/>
                  </a:solidFill>
                </a:rPr>
                <a:t>d</a:t>
              </a:r>
              <a:endParaRPr lang="en-CA" sz="2000" dirty="0"/>
            </a:p>
          </p:txBody>
        </p:sp>
        <p:grpSp>
          <p:nvGrpSpPr>
            <p:cNvPr id="73" name="Group 72"/>
            <p:cNvGrpSpPr/>
            <p:nvPr/>
          </p:nvGrpSpPr>
          <p:grpSpPr>
            <a:xfrm rot="5400000">
              <a:off x="5795530" y="5331472"/>
              <a:ext cx="1219200" cy="1219200"/>
              <a:chOff x="6103815" y="4799400"/>
              <a:chExt cx="1219200" cy="1219200"/>
            </a:xfrm>
          </p:grpSpPr>
          <p:sp>
            <p:nvSpPr>
              <p:cNvPr id="76" name="Rectangle 75"/>
              <p:cNvSpPr/>
              <p:nvPr/>
            </p:nvSpPr>
            <p:spPr bwMode="auto">
              <a:xfrm>
                <a:off x="6103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77" name="Rectangle 76"/>
              <p:cNvSpPr/>
              <p:nvPr/>
            </p:nvSpPr>
            <p:spPr bwMode="auto">
              <a:xfrm>
                <a:off x="6256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78" name="Rectangle 77"/>
              <p:cNvSpPr/>
              <p:nvPr/>
            </p:nvSpPr>
            <p:spPr bwMode="auto">
              <a:xfrm>
                <a:off x="6408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79" name="Rectangle 78"/>
              <p:cNvSpPr/>
              <p:nvPr/>
            </p:nvSpPr>
            <p:spPr bwMode="auto">
              <a:xfrm>
                <a:off x="65610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80" name="Rectangle 79"/>
              <p:cNvSpPr/>
              <p:nvPr/>
            </p:nvSpPr>
            <p:spPr bwMode="auto">
              <a:xfrm>
                <a:off x="67134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81" name="Rectangle 80"/>
              <p:cNvSpPr/>
              <p:nvPr/>
            </p:nvSpPr>
            <p:spPr bwMode="auto">
              <a:xfrm>
                <a:off x="6865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82" name="Rectangle 81"/>
              <p:cNvSpPr/>
              <p:nvPr/>
            </p:nvSpPr>
            <p:spPr bwMode="auto">
              <a:xfrm>
                <a:off x="7018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1" name="Rectangle 90"/>
              <p:cNvSpPr/>
              <p:nvPr/>
            </p:nvSpPr>
            <p:spPr bwMode="auto">
              <a:xfrm>
                <a:off x="7170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mc:AlternateContent xmlns:mc="http://schemas.openxmlformats.org/markup-compatibility/2006" xmlns:a14="http://schemas.microsoft.com/office/drawing/2010/main">
          <mc:Choice Requires="a14">
            <p:sp>
              <p:nvSpPr>
                <p:cNvPr id="74"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137078" y="4814308"/>
                  <a:ext cx="766428"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m:oMathPara>
                  </a14:m>
                  <a:endParaRPr lang="en-US" altLang="en-US" dirty="0">
                    <a:solidFill>
                      <a:schemeClr val="accent1"/>
                    </a:solidFill>
                    <a:sym typeface="Symbol" pitchFamily="18" charset="2"/>
                  </a:endParaRPr>
                </a:p>
              </p:txBody>
            </p:sp>
          </mc:Choice>
          <mc:Fallback xmlns="">
            <p:sp>
              <p:nvSpPr>
                <p:cNvPr id="74"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6137078" y="4814308"/>
                  <a:ext cx="766428" cy="523220"/>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spTree>
    <p:extLst>
      <p:ext uri="{BB962C8B-B14F-4D97-AF65-F5344CB8AC3E}">
        <p14:creationId xmlns:p14="http://schemas.microsoft.com/office/powerpoint/2010/main" val="4048522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additive="base">
                                        <p:cTn id="11" dur="500" fill="hold"/>
                                        <p:tgtEl>
                                          <p:spTgt spid="92"/>
                                        </p:tgtEl>
                                        <p:attrNameLst>
                                          <p:attrName>ppt_x</p:attrName>
                                        </p:attrNameLst>
                                      </p:cBhvr>
                                      <p:tavLst>
                                        <p:tav tm="0">
                                          <p:val>
                                            <p:strVal val="#ppt_x"/>
                                          </p:val>
                                        </p:tav>
                                        <p:tav tm="100000">
                                          <p:val>
                                            <p:strVal val="#ppt_x"/>
                                          </p:val>
                                        </p:tav>
                                      </p:tavLst>
                                    </p:anim>
                                    <p:anim calcmode="lin" valueType="num">
                                      <p:cBhvr additive="base">
                                        <p:cTn id="12"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ppt_x"/>
                                          </p:val>
                                        </p:tav>
                                        <p:tav tm="100000">
                                          <p:val>
                                            <p:strVal val="#ppt_x"/>
                                          </p:val>
                                        </p:tav>
                                      </p:tavLst>
                                    </p:anim>
                                    <p:anim calcmode="lin" valueType="num">
                                      <p:cBhvr additive="base">
                                        <p:cTn id="1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ppt_x"/>
                                          </p:val>
                                        </p:tav>
                                        <p:tav tm="100000">
                                          <p:val>
                                            <p:strVal val="#ppt_x"/>
                                          </p:val>
                                        </p:tav>
                                      </p:tavLst>
                                    </p:anim>
                                    <p:anim calcmode="lin" valueType="num">
                                      <p:cBhvr additive="base">
                                        <p:cTn id="24" dur="500" fill="hold"/>
                                        <p:tgtEl>
                                          <p:spTgt spid="67"/>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2" grpId="1"/>
      <p:bldP spid="64" grpId="0" animBg="1"/>
      <p:bldP spid="65"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a:extLst>
              <a:ext uri="{FF2B5EF4-FFF2-40B4-BE49-F238E27FC236}">
                <a16:creationId xmlns:a16="http://schemas.microsoft.com/office/drawing/2014/main" id="{963D2CFE-B7B1-414C-9930-A7CEEF7F92E7}"/>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Euclidean Space</a:t>
            </a:r>
          </a:p>
        </p:txBody>
      </p:sp>
      <mc:AlternateContent xmlns:mc="http://schemas.openxmlformats.org/markup-compatibility/2006" xmlns:a14="http://schemas.microsoft.com/office/drawing/2010/main">
        <mc:Choice Requires="a14">
          <p:sp>
            <p:nvSpPr>
              <p:cNvPr id="56" name="Text Box 215">
                <a:extLst>
                  <a:ext uri="{FF2B5EF4-FFF2-40B4-BE49-F238E27FC236}">
                    <a16:creationId xmlns:a16="http://schemas.microsoft.com/office/drawing/2014/main" id="{9C710AED-4150-4444-A42E-00953E7396EF}"/>
                  </a:ext>
                </a:extLst>
              </p:cNvPr>
              <p:cNvSpPr txBox="1">
                <a:spLocks noChangeArrowheads="1"/>
              </p:cNvSpPr>
              <p:nvPr/>
            </p:nvSpPr>
            <p:spPr bwMode="auto">
              <a:xfrm>
                <a:off x="1727200" y="1041400"/>
                <a:ext cx="2190150"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d>
                        <m:dPr>
                          <m:begChr m:val="|"/>
                          <m:endChr m:val="|"/>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sym typeface="Symbol" pitchFamily="18" charset="2"/>
                            </a:rPr>
                            <m:t>𝑢</m:t>
                          </m:r>
                        </m:e>
                      </m:d>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𝑣</m:t>
                      </m:r>
                      <m:r>
                        <a:rPr lang="en-US" altLang="en-US" i="1">
                          <a:solidFill>
                            <a:schemeClr val="accent1"/>
                          </a:solidFill>
                          <a:latin typeface="Cambria Math" panose="02040503050406030204" pitchFamily="18" charset="0"/>
                          <a:sym typeface="Symbol" pitchFamily="18" charset="2"/>
                        </a:rPr>
                        <m:t>|</m:t>
                      </m:r>
                      <m:r>
                        <a:rPr lang="en-US" altLang="en-US" i="1">
                          <a:solidFill>
                            <a:schemeClr val="accent1"/>
                          </a:solidFill>
                          <a:latin typeface="Cambria Math" panose="02040503050406030204" pitchFamily="18" charset="0"/>
                          <a:sym typeface="Symbol" pitchFamily="18" charset="2"/>
                        </a:rPr>
                        <m:t>𝑐𝑜𝑠</m:t>
                      </m:r>
                      <m:d>
                        <m:dPr>
                          <m:ctrlPr>
                            <a:rPr lang="en-US" altLang="en-US" i="1">
                              <a:solidFill>
                                <a:schemeClr val="accent1"/>
                              </a:solidFill>
                              <a:latin typeface="Cambria Math" panose="02040503050406030204" pitchFamily="18" charset="0"/>
                              <a:sym typeface="Symbol" pitchFamily="18" charset="2"/>
                            </a:rPr>
                          </m:ctrlPr>
                        </m:dPr>
                        <m:e>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𝜃</m:t>
                          </m:r>
                        </m:e>
                      </m:d>
                    </m:oMath>
                  </m:oMathPara>
                </a14:m>
                <a:endParaRPr lang="en-US" altLang="en-US" dirty="0">
                  <a:sym typeface="Symbol" pitchFamily="18" charset="2"/>
                </a:endParaRPr>
              </a:p>
            </p:txBody>
          </p:sp>
        </mc:Choice>
        <mc:Fallback xmlns="">
          <p:sp>
            <p:nvSpPr>
              <p:cNvPr id="56" name="Text Box 215">
                <a:extLst>
                  <a:ext uri="{FF2B5EF4-FFF2-40B4-BE49-F238E27FC236}">
                    <a16:creationId xmlns:a16="http://schemas.microsoft.com/office/drawing/2014/main" id="{9C710AED-4150-4444-A42E-00953E7396EF}"/>
                  </a:ext>
                </a:extLst>
              </p:cNvPr>
              <p:cNvSpPr txBox="1">
                <a:spLocks noRot="1" noChangeAspect="1" noMove="1" noResize="1" noEditPoints="1" noAdjustHandles="1" noChangeArrowheads="1" noChangeShapeType="1" noTextEdit="1"/>
              </p:cNvSpPr>
              <p:nvPr/>
            </p:nvSpPr>
            <p:spPr bwMode="auto">
              <a:xfrm>
                <a:off x="1727200" y="1041400"/>
                <a:ext cx="2190150" cy="523220"/>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215">
                <a:extLst>
                  <a:ext uri="{FF2B5EF4-FFF2-40B4-BE49-F238E27FC236}">
                    <a16:creationId xmlns:a16="http://schemas.microsoft.com/office/drawing/2014/main" id="{8D806DCA-BFAF-4DE6-82DA-733EABD52DD8}"/>
                  </a:ext>
                </a:extLst>
              </p:cNvPr>
              <p:cNvSpPr txBox="1">
                <a:spLocks noChangeArrowheads="1"/>
              </p:cNvSpPr>
              <p:nvPr/>
            </p:nvSpPr>
            <p:spPr bwMode="auto">
              <a:xfrm>
                <a:off x="325438" y="609600"/>
                <a:ext cx="5218095" cy="95410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The </a:t>
                </a:r>
                <a:r>
                  <a:rPr lang="en-US" altLang="en-US" dirty="0">
                    <a:solidFill>
                      <a:schemeClr val="tx2"/>
                    </a:solidFill>
                    <a:sym typeface="Symbol" pitchFamily="18" charset="2"/>
                  </a:rPr>
                  <a:t>Dot Product</a:t>
                </a:r>
                <a:r>
                  <a:rPr lang="en-US" altLang="en-US" dirty="0">
                    <a:sym typeface="Symbol" pitchFamily="18" charset="2"/>
                  </a:rPr>
                  <a:t> of vectors </a:t>
                </a:r>
                <a:r>
                  <a:rPr lang="en-US" altLang="en-US" i="1" dirty="0">
                    <a:solidFill>
                      <a:schemeClr val="accent1"/>
                    </a:solidFill>
                    <a:sym typeface="Symbol" pitchFamily="18" charset="2"/>
                  </a:rPr>
                  <a:t>u</a:t>
                </a:r>
                <a:r>
                  <a:rPr lang="en-US" altLang="en-US" dirty="0">
                    <a:sym typeface="Symbol" pitchFamily="18" charset="2"/>
                  </a:rPr>
                  <a:t> and </a:t>
                </a:r>
                <a:r>
                  <a:rPr lang="en-US" altLang="en-US" i="1" dirty="0">
                    <a:solidFill>
                      <a:schemeClr val="accent1"/>
                    </a:solidFill>
                    <a:sym typeface="Symbol" pitchFamily="18" charset="2"/>
                  </a:rPr>
                  <a:t>v</a:t>
                </a:r>
              </a:p>
              <a:p>
                <a:pPr eaLnBrk="1" hangingPunct="1"/>
                <a:r>
                  <a:rPr lang="en-US" altLang="en-US" i="1" dirty="0">
                    <a:sym typeface="Symbol" pitchFamily="18" charset="2"/>
                  </a:rPr>
                  <a:t>    </a:t>
                </a:r>
                <a14:m>
                  <m:oMath xmlns:m="http://schemas.openxmlformats.org/officeDocument/2006/math">
                    <m:r>
                      <a:rPr lang="en-US" altLang="en-US" b="0" i="1" smtClean="0">
                        <a:solidFill>
                          <a:schemeClr val="accent1"/>
                        </a:solidFill>
                        <a:latin typeface="Cambria Math" panose="02040503050406030204" pitchFamily="18" charset="0"/>
                        <a:sym typeface="Symbol" pitchFamily="18" charset="2"/>
                      </a:rPr>
                      <m:t>𝑢</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m:t>
                    </m:r>
                  </m:oMath>
                </a14:m>
                <a:endParaRPr lang="en-US" altLang="en-US" dirty="0">
                  <a:sym typeface="Symbol" pitchFamily="18" charset="2"/>
                </a:endParaRPr>
              </a:p>
            </p:txBody>
          </p:sp>
        </mc:Choice>
        <mc:Fallback xmlns="">
          <p:sp>
            <p:nvSpPr>
              <p:cNvPr id="35" name="Text Box 215">
                <a:extLst>
                  <a:ext uri="{FF2B5EF4-FFF2-40B4-BE49-F238E27FC236}">
                    <a16:creationId xmlns:a16="http://schemas.microsoft.com/office/drawing/2014/main" id="{8D806DCA-BFAF-4DE6-82DA-733EABD52DD8}"/>
                  </a:ext>
                </a:extLst>
              </p:cNvPr>
              <p:cNvSpPr txBox="1">
                <a:spLocks noRot="1" noChangeAspect="1" noMove="1" noResize="1" noEditPoints="1" noAdjustHandles="1" noChangeArrowheads="1" noChangeShapeType="1" noTextEdit="1"/>
              </p:cNvSpPr>
              <p:nvPr/>
            </p:nvSpPr>
            <p:spPr bwMode="auto">
              <a:xfrm>
                <a:off x="325438" y="609600"/>
                <a:ext cx="5218095" cy="954107"/>
              </a:xfrm>
              <a:prstGeom prst="rect">
                <a:avLst/>
              </a:prstGeom>
              <a:blipFill>
                <a:blip r:embed="rId4"/>
                <a:stretch>
                  <a:fillRect l="-2336" t="-6369" r="-151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32" name="Text Box 215">
            <a:extLst>
              <a:ext uri="{FF2B5EF4-FFF2-40B4-BE49-F238E27FC236}">
                <a16:creationId xmlns:a16="http://schemas.microsoft.com/office/drawing/2014/main" id="{2133C485-D9C9-4CDA-AD4F-10508772ECB3}"/>
              </a:ext>
            </a:extLst>
          </p:cNvPr>
          <p:cNvSpPr txBox="1">
            <a:spLocks noChangeArrowheads="1"/>
          </p:cNvSpPr>
          <p:nvPr/>
        </p:nvSpPr>
        <p:spPr bwMode="auto">
          <a:xfrm>
            <a:off x="325438" y="1524000"/>
            <a:ext cx="771974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itchFamily="18" charset="2"/>
              </a:rPr>
              <a:t>A basis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d</a:t>
            </a:r>
            <a:r>
              <a:rPr lang="en-US" altLang="en-US" i="1" dirty="0">
                <a:solidFill>
                  <a:schemeClr val="accent1"/>
                </a:solidFill>
              </a:rPr>
              <a:t>&gt;</a:t>
            </a:r>
            <a:r>
              <a:rPr lang="en-US" altLang="en-US" dirty="0"/>
              <a:t> </a:t>
            </a:r>
            <a:r>
              <a:rPr lang="en-US" altLang="en-US" dirty="0">
                <a:sym typeface="Symbol" pitchFamily="18" charset="2"/>
              </a:rPr>
              <a:t>is said to be </a:t>
            </a:r>
            <a:r>
              <a:rPr lang="en-US" altLang="en-US" dirty="0">
                <a:solidFill>
                  <a:schemeClr val="tx2"/>
                </a:solidFill>
                <a:sym typeface="Symbol" pitchFamily="18" charset="2"/>
              </a:rPr>
              <a:t>Orthonormal</a:t>
            </a:r>
            <a:r>
              <a:rPr lang="en-US" altLang="en-US" dirty="0">
                <a:sym typeface="Symbol" pitchFamily="18" charset="2"/>
              </a:rPr>
              <a:t> </a:t>
            </a:r>
            <a:r>
              <a:rPr lang="en-US" altLang="en-US" dirty="0" err="1">
                <a:sym typeface="Symbol" pitchFamily="18" charset="2"/>
              </a:rPr>
              <a:t>iff</a:t>
            </a:r>
            <a:r>
              <a:rPr lang="en-US" altLang="en-US" dirty="0">
                <a:sym typeface="Symbol" pitchFamily="18" charset="2"/>
              </a:rPr>
              <a:t> </a:t>
            </a:r>
          </a:p>
          <a:p>
            <a:pPr marL="457200" indent="-457200" eaLnBrk="1" hangingPunct="1">
              <a:buFont typeface="Arial" panose="020B0604020202020204" pitchFamily="34" charset="0"/>
              <a:buChar char="•"/>
            </a:pPr>
            <a:r>
              <a:rPr lang="en-US" altLang="en-US" dirty="0">
                <a:sym typeface="Symbol" pitchFamily="18" charset="2"/>
              </a:rPr>
              <a:t>each pair of basis vectors are perpendicular</a:t>
            </a:r>
          </a:p>
          <a:p>
            <a:pPr marL="457200" indent="-457200" eaLnBrk="1" hangingPunct="1">
              <a:buFont typeface="Arial" panose="020B0604020202020204" pitchFamily="34" charset="0"/>
              <a:buChar char="•"/>
            </a:pPr>
            <a:r>
              <a:rPr lang="en-US" altLang="en-US" dirty="0">
                <a:sym typeface="Symbol" pitchFamily="18" charset="2"/>
              </a:rPr>
              <a:t>each basis vector has length one.</a:t>
            </a:r>
          </a:p>
        </p:txBody>
      </p:sp>
      <p:sp>
        <p:nvSpPr>
          <p:cNvPr id="41" name="Line 63">
            <a:extLst>
              <a:ext uri="{FF2B5EF4-FFF2-40B4-BE49-F238E27FC236}">
                <a16:creationId xmlns:a16="http://schemas.microsoft.com/office/drawing/2014/main" id="{204A732E-B22C-496B-827C-1B874C02682C}"/>
              </a:ext>
            </a:extLst>
          </p:cNvPr>
          <p:cNvSpPr>
            <a:spLocks noChangeShapeType="1"/>
          </p:cNvSpPr>
          <p:nvPr/>
        </p:nvSpPr>
        <p:spPr bwMode="auto">
          <a:xfrm flipV="1">
            <a:off x="1828800" y="4326345"/>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Rectangle 56">
            <a:extLst>
              <a:ext uri="{FF2B5EF4-FFF2-40B4-BE49-F238E27FC236}">
                <a16:creationId xmlns:a16="http://schemas.microsoft.com/office/drawing/2014/main" id="{7EBB9DCD-57D8-48F1-8FCE-B70AB8B247F2}"/>
              </a:ext>
            </a:extLst>
          </p:cNvPr>
          <p:cNvSpPr>
            <a:spLocks noChangeArrowheads="1"/>
          </p:cNvSpPr>
          <p:nvPr/>
        </p:nvSpPr>
        <p:spPr bwMode="auto">
          <a:xfrm>
            <a:off x="2158537" y="4662488"/>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58" name="Rectangle 57">
            <a:extLst>
              <a:ext uri="{FF2B5EF4-FFF2-40B4-BE49-F238E27FC236}">
                <a16:creationId xmlns:a16="http://schemas.microsoft.com/office/drawing/2014/main" id="{57A3E252-0B7D-40C3-95C3-7A4708025D12}"/>
              </a:ext>
            </a:extLst>
          </p:cNvPr>
          <p:cNvSpPr/>
          <p:nvPr/>
        </p:nvSpPr>
        <p:spPr>
          <a:xfrm>
            <a:off x="4020537" y="4124980"/>
            <a:ext cx="4132863" cy="523220"/>
          </a:xfrm>
          <a:prstGeom prst="rect">
            <a:avLst/>
          </a:prstGeom>
        </p:spPr>
        <p:txBody>
          <a:bodyPr wrap="none">
            <a:spAutoFit/>
          </a:bodyPr>
          <a:lstStyle/>
          <a:p>
            <a:r>
              <a:rPr lang="en-US" altLang="en-US" i="1" dirty="0">
                <a:solidFill>
                  <a:schemeClr val="accent1"/>
                </a:solidFill>
                <a:sym typeface="Symbol" pitchFamily="18" charset="2"/>
              </a:rPr>
              <a:t>v = </a:t>
            </a:r>
            <a:r>
              <a:rPr lang="en-US" altLang="en-US" i="1" dirty="0" smtClean="0">
                <a:solidFill>
                  <a:schemeClr val="accent1"/>
                </a:solidFill>
                <a:sym typeface="Symbol" pitchFamily="18" charset="2"/>
              </a:rPr>
              <a:t>a</a:t>
            </a:r>
            <a:r>
              <a:rPr lang="en-US" altLang="en-US" i="1" baseline="-25000" dirty="0" smtClean="0">
                <a:solidFill>
                  <a:schemeClr val="accent1"/>
                </a:solidFill>
              </a:rPr>
              <a:t>1</a:t>
            </a:r>
            <a:r>
              <a:rPr lang="en-US" altLang="en-US" i="1" dirty="0" smtClean="0">
                <a:solidFill>
                  <a:schemeClr val="accent1"/>
                </a:solidFill>
              </a:rPr>
              <a:t>w</a:t>
            </a:r>
            <a:r>
              <a:rPr lang="en-US" altLang="en-US" i="1" baseline="-25000" dirty="0" smtClean="0">
                <a:solidFill>
                  <a:schemeClr val="accent1"/>
                </a:solidFill>
              </a:rPr>
              <a:t>1</a:t>
            </a:r>
            <a:r>
              <a:rPr lang="en-US" altLang="en-US" i="1" dirty="0" smtClean="0">
                <a:solidFill>
                  <a:schemeClr val="accent1"/>
                </a:solidFill>
              </a:rPr>
              <a:t>+a</a:t>
            </a:r>
            <a:r>
              <a:rPr lang="en-US" altLang="en-US" i="1" baseline="-25000" dirty="0" smtClean="0">
                <a:solidFill>
                  <a:schemeClr val="accent1"/>
                </a:solidFill>
              </a:rPr>
              <a:t>2</a:t>
            </a:r>
            <a:r>
              <a:rPr lang="en-US" altLang="en-US" i="1" dirty="0" smtClean="0">
                <a:solidFill>
                  <a:schemeClr val="accent1"/>
                </a:solidFill>
              </a:rPr>
              <a:t>w</a:t>
            </a:r>
            <a:r>
              <a:rPr lang="en-US" altLang="en-US" i="1" baseline="-25000" dirty="0" smtClean="0">
                <a:solidFill>
                  <a:schemeClr val="accent1"/>
                </a:solidFill>
              </a:rPr>
              <a:t>2</a:t>
            </a:r>
            <a:r>
              <a:rPr lang="en-US" altLang="en-US" i="1" dirty="0" smtClean="0">
                <a:solidFill>
                  <a:schemeClr val="accent1"/>
                </a:solidFill>
              </a:rPr>
              <a:t> </a:t>
            </a:r>
            <a:r>
              <a:rPr lang="en-US" altLang="en-US" i="1" dirty="0">
                <a:solidFill>
                  <a:schemeClr val="accent1"/>
                </a:solidFill>
              </a:rPr>
              <a:t>+… + </a:t>
            </a:r>
            <a:r>
              <a:rPr lang="en-US" altLang="en-US" i="1" dirty="0" err="1" smtClean="0">
                <a:solidFill>
                  <a:schemeClr val="accent1"/>
                </a:solidFill>
              </a:rPr>
              <a:t>a</a:t>
            </a:r>
            <a:r>
              <a:rPr lang="en-US" altLang="en-US" i="1" baseline="-25000" dirty="0" err="1" smtClean="0">
                <a:solidFill>
                  <a:schemeClr val="accent1"/>
                </a:solidFill>
              </a:rPr>
              <a:t>d</a:t>
            </a:r>
            <a:r>
              <a:rPr lang="en-US" altLang="en-US" i="1" dirty="0" err="1" smtClean="0">
                <a:solidFill>
                  <a:schemeClr val="accent1"/>
                </a:solidFill>
              </a:rPr>
              <a:t>w</a:t>
            </a:r>
            <a:r>
              <a:rPr lang="en-US" altLang="en-US" i="1" baseline="-25000" dirty="0" err="1" smtClean="0">
                <a:solidFill>
                  <a:schemeClr val="accent1"/>
                </a:solidFill>
              </a:rPr>
              <a:t>d</a:t>
            </a:r>
            <a:endParaRPr lang="en-US" dirty="0"/>
          </a:p>
        </p:txBody>
      </p:sp>
      <mc:AlternateContent xmlns:mc="http://schemas.openxmlformats.org/markup-compatibility/2006" xmlns:a14="http://schemas.microsoft.com/office/drawing/2010/main">
        <mc:Choice Requires="a14">
          <p:sp>
            <p:nvSpPr>
              <p:cNvPr id="66" name="Text Box 215">
                <a:extLst>
                  <a:ext uri="{FF2B5EF4-FFF2-40B4-BE49-F238E27FC236}">
                    <a16:creationId xmlns:a16="http://schemas.microsoft.com/office/drawing/2014/main" id="{B99F8C2F-EA20-436E-89FF-ED1AD5297DEE}"/>
                  </a:ext>
                </a:extLst>
              </p:cNvPr>
              <p:cNvSpPr txBox="1">
                <a:spLocks noChangeArrowheads="1"/>
              </p:cNvSpPr>
              <p:nvPr/>
            </p:nvSpPr>
            <p:spPr bwMode="auto">
              <a:xfrm>
                <a:off x="3438714" y="4724400"/>
                <a:ext cx="1582613"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m:rPr>
                        <m:nor/>
                      </m:rPr>
                      <a:rPr lang="en-US" altLang="en-US" i="1" dirty="0">
                        <a:solidFill>
                          <a:schemeClr val="accent1"/>
                        </a:solidFill>
                      </a:rPr>
                      <m:t>w</m:t>
                    </m:r>
                    <m:r>
                      <m:rPr>
                        <m:nor/>
                      </m:rPr>
                      <a:rPr lang="en-US" altLang="en-US" b="0" i="1" baseline="-25000" dirty="0" smtClean="0">
                        <a:solidFill>
                          <a:schemeClr val="accent1"/>
                        </a:solidFill>
                      </a:rPr>
                      <m:t>i</m:t>
                    </m:r>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a:rPr lang="en-US" altLang="en-US" b="0" i="1" smtClean="0">
                        <a:solidFill>
                          <a:schemeClr val="accent1"/>
                        </a:solidFill>
                        <a:latin typeface="Cambria Math" panose="02040503050406030204" pitchFamily="18" charset="0"/>
                        <a:ea typeface="Cambria Math" panose="02040503050406030204" pitchFamily="18" charset="0"/>
                        <a:sym typeface="Symbol" pitchFamily="18" charset="2"/>
                      </a:rPr>
                      <m:t>𝑣</m:t>
                    </m:r>
                  </m:oMath>
                </a14:m>
                <a:r>
                  <a:rPr lang="en-US" altLang="en-US" dirty="0">
                    <a:sym typeface="Symbol" pitchFamily="18" charset="2"/>
                  </a:rPr>
                  <a:t> </a:t>
                </a:r>
                <a:r>
                  <a:rPr lang="en-US" altLang="en-US" dirty="0" smtClean="0">
                    <a:solidFill>
                      <a:schemeClr val="accent1"/>
                    </a:solidFill>
                    <a:sym typeface="Symbol" pitchFamily="18" charset="2"/>
                  </a:rPr>
                  <a:t>=</a:t>
                </a:r>
                <a:r>
                  <a:rPr lang="en-US" dirty="0" smtClean="0">
                    <a:solidFill>
                      <a:schemeClr val="accent1"/>
                    </a:solidFill>
                    <a:sym typeface="Symbol" panose="05050102010706020507" pitchFamily="18" charset="2"/>
                  </a:rPr>
                  <a:t> </a:t>
                </a:r>
                <a:r>
                  <a:rPr lang="en-US" i="1" dirty="0" err="1" smtClean="0">
                    <a:solidFill>
                      <a:schemeClr val="accent1"/>
                    </a:solidFill>
                    <a:sym typeface="Symbol" panose="05050102010706020507" pitchFamily="18" charset="2"/>
                  </a:rPr>
                  <a:t>a</a:t>
                </a:r>
                <a:r>
                  <a:rPr lang="en-US" i="1" baseline="-25000" dirty="0" err="1" smtClean="0">
                    <a:solidFill>
                      <a:schemeClr val="accent1"/>
                    </a:solidFill>
                    <a:sym typeface="Symbol" panose="05050102010706020507" pitchFamily="18" charset="2"/>
                  </a:rPr>
                  <a:t>i</a:t>
                </a:r>
                <a:endParaRPr lang="en-US" dirty="0">
                  <a:solidFill>
                    <a:schemeClr val="accent1"/>
                  </a:solidFill>
                </a:endParaRPr>
              </a:p>
            </p:txBody>
          </p:sp>
        </mc:Choice>
        <mc:Fallback xmlns="">
          <p:sp>
            <p:nvSpPr>
              <p:cNvPr id="66" name="Text Box 215">
                <a:extLst>
                  <a:ext uri="{FF2B5EF4-FFF2-40B4-BE49-F238E27FC236}">
                    <a16:creationId xmlns:a16="http://schemas.microsoft.com/office/drawing/2014/main" id="{B99F8C2F-EA20-436E-89FF-ED1AD5297DEE}"/>
                  </a:ext>
                </a:extLst>
              </p:cNvPr>
              <p:cNvSpPr txBox="1">
                <a:spLocks noRot="1" noChangeAspect="1" noMove="1" noResize="1" noEditPoints="1" noAdjustHandles="1" noChangeArrowheads="1" noChangeShapeType="1" noTextEdit="1"/>
              </p:cNvSpPr>
              <p:nvPr/>
            </p:nvSpPr>
            <p:spPr bwMode="auto">
              <a:xfrm>
                <a:off x="3438714" y="4724400"/>
                <a:ext cx="1582613" cy="523220"/>
              </a:xfrm>
              <a:prstGeom prst="rect">
                <a:avLst/>
              </a:prstGeom>
              <a:blipFill>
                <a:blip r:embed="rId5"/>
                <a:stretch>
                  <a:fillRect t="-11628" r="-2692"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2" name="Group 1"/>
          <p:cNvGrpSpPr/>
          <p:nvPr/>
        </p:nvGrpSpPr>
        <p:grpSpPr>
          <a:xfrm>
            <a:off x="1899587" y="3798828"/>
            <a:ext cx="1626556" cy="2135002"/>
            <a:chOff x="1899587" y="3798828"/>
            <a:chExt cx="1626556" cy="2135002"/>
          </a:xfrm>
        </p:grpSpPr>
        <p:sp>
          <p:nvSpPr>
            <p:cNvPr id="84" name="Line 63">
              <a:extLst>
                <a:ext uri="{FF2B5EF4-FFF2-40B4-BE49-F238E27FC236}">
                  <a16:creationId xmlns:a16="http://schemas.microsoft.com/office/drawing/2014/main" id="{194001CF-B43D-48A2-96CC-E63DE7FD2184}"/>
                </a:ext>
              </a:extLst>
            </p:cNvPr>
            <p:cNvSpPr>
              <a:spLocks noChangeShapeType="1"/>
            </p:cNvSpPr>
            <p:nvPr/>
          </p:nvSpPr>
          <p:spPr bwMode="auto">
            <a:xfrm rot="95920" flipV="1">
              <a:off x="1899587" y="5284848"/>
              <a:ext cx="1488789" cy="64898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grpSp>
          <p:nvGrpSpPr>
            <p:cNvPr id="85" name="Group 84">
              <a:extLst>
                <a:ext uri="{FF2B5EF4-FFF2-40B4-BE49-F238E27FC236}">
                  <a16:creationId xmlns:a16="http://schemas.microsoft.com/office/drawing/2014/main" id="{0827157C-DE18-40BD-90F6-E3BFC3F757B2}"/>
                </a:ext>
              </a:extLst>
            </p:cNvPr>
            <p:cNvGrpSpPr/>
            <p:nvPr/>
          </p:nvGrpSpPr>
          <p:grpSpPr>
            <a:xfrm>
              <a:off x="2819227" y="3798828"/>
              <a:ext cx="706916" cy="1665517"/>
              <a:chOff x="2818054" y="3820883"/>
              <a:chExt cx="706916" cy="1665517"/>
            </a:xfrm>
          </p:grpSpPr>
          <p:sp>
            <p:nvSpPr>
              <p:cNvPr id="86" name="Rectangle 85">
                <a:extLst>
                  <a:ext uri="{FF2B5EF4-FFF2-40B4-BE49-F238E27FC236}">
                    <a16:creationId xmlns:a16="http://schemas.microsoft.com/office/drawing/2014/main" id="{DE6DD407-3364-4898-A0CF-D54520072908}"/>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US" dirty="0"/>
              </a:p>
            </p:txBody>
          </p:sp>
          <p:cxnSp>
            <p:nvCxnSpPr>
              <p:cNvPr id="87" name="Straight Connector 86">
                <a:extLst>
                  <a:ext uri="{FF2B5EF4-FFF2-40B4-BE49-F238E27FC236}">
                    <a16:creationId xmlns:a16="http://schemas.microsoft.com/office/drawing/2014/main" id="{4F3B8FCB-E4F8-494A-B24C-C88F6183ED09}"/>
                  </a:ext>
                </a:extLst>
              </p:cNvPr>
              <p:cNvCxnSpPr>
                <a:cxnSpLocks/>
              </p:cNvCxnSpPr>
              <p:nvPr/>
            </p:nvCxnSpPr>
            <p:spPr bwMode="auto">
              <a:xfrm>
                <a:off x="2818054" y="3820883"/>
                <a:ext cx="661746" cy="1665517"/>
              </a:xfrm>
              <a:prstGeom prst="line">
                <a:avLst/>
              </a:prstGeom>
              <a:noFill/>
              <a:ln w="15875" cap="flat" cmpd="sng" algn="ctr">
                <a:solidFill>
                  <a:schemeClr val="tx2"/>
                </a:solidFill>
                <a:prstDash val="solid"/>
                <a:round/>
                <a:headEnd type="none" w="med" len="med"/>
                <a:tailEnd type="none" w="med" len="med"/>
              </a:ln>
              <a:effectLst/>
            </p:spPr>
          </p:cxnSp>
        </p:grpSp>
        <p:sp>
          <p:nvSpPr>
            <p:cNvPr id="88" name="Rectangle 87">
              <a:extLst>
                <a:ext uri="{FF2B5EF4-FFF2-40B4-BE49-F238E27FC236}">
                  <a16:creationId xmlns:a16="http://schemas.microsoft.com/office/drawing/2014/main" id="{0CD3366E-CEC5-406B-9668-A589FE05AD13}"/>
                </a:ext>
              </a:extLst>
            </p:cNvPr>
            <p:cNvSpPr/>
            <p:nvPr/>
          </p:nvSpPr>
          <p:spPr>
            <a:xfrm rot="20404656">
              <a:off x="2087270" y="5530192"/>
              <a:ext cx="1221809" cy="400110"/>
            </a:xfrm>
            <a:prstGeom prst="rect">
              <a:avLst/>
            </a:prstGeom>
          </p:spPr>
          <p:txBody>
            <a:bodyPr wrap="none">
              <a:spAutoFit/>
            </a:bodyPr>
            <a:lstStyle/>
            <a:p>
              <a:r>
                <a:rPr lang="en-US" sz="2000" dirty="0">
                  <a:sym typeface="Symbol" panose="05050102010706020507" pitchFamily="18" charset="2"/>
                </a:rPr>
                <a:t>projection</a:t>
              </a:r>
              <a:endParaRPr lang="en-US" sz="2000" dirty="0"/>
            </a:p>
          </p:txBody>
        </p:sp>
      </p:grpSp>
      <p:sp>
        <p:nvSpPr>
          <p:cNvPr id="3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47" name="Rectangle 29">
            <a:extLst>
              <a:ext uri="{FF2B5EF4-FFF2-40B4-BE49-F238E27FC236}">
                <a16:creationId xmlns:a16="http://schemas.microsoft.com/office/drawing/2014/main" id="{E42AED0B-C696-4C07-8A8D-F5C76891EFBC}"/>
              </a:ext>
            </a:extLst>
          </p:cNvPr>
          <p:cNvSpPr>
            <a:spLocks noChangeArrowheads="1"/>
          </p:cNvSpPr>
          <p:nvPr/>
        </p:nvSpPr>
        <p:spPr bwMode="auto">
          <a:xfrm>
            <a:off x="767841" y="3200400"/>
            <a:ext cx="20853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nvGrpSpPr>
          <p:cNvPr id="10" name="Group 9"/>
          <p:cNvGrpSpPr/>
          <p:nvPr/>
        </p:nvGrpSpPr>
        <p:grpSpPr>
          <a:xfrm>
            <a:off x="1828037" y="4129797"/>
            <a:ext cx="1800348" cy="1622063"/>
            <a:chOff x="1828037" y="4129797"/>
            <a:chExt cx="1800348" cy="1622063"/>
          </a:xfrm>
        </p:grpSpPr>
        <p:grpSp>
          <p:nvGrpSpPr>
            <p:cNvPr id="7" name="Group 6"/>
            <p:cNvGrpSpPr/>
            <p:nvPr/>
          </p:nvGrpSpPr>
          <p:grpSpPr>
            <a:xfrm>
              <a:off x="1828037" y="5173629"/>
              <a:ext cx="1800348" cy="578231"/>
              <a:chOff x="1828037" y="5173629"/>
              <a:chExt cx="1800348" cy="578231"/>
            </a:xfrm>
          </p:grpSpPr>
          <p:sp>
            <p:nvSpPr>
              <p:cNvPr id="61"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8"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078869" y="512931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7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437885" y="498312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75" name="Group 74"/>
            <p:cNvGrpSpPr/>
            <p:nvPr/>
          </p:nvGrpSpPr>
          <p:grpSpPr>
            <a:xfrm rot="16200000">
              <a:off x="2568739" y="4529852"/>
              <a:ext cx="1088399" cy="288290"/>
              <a:chOff x="1828037" y="5463570"/>
              <a:chExt cx="1088399" cy="288290"/>
            </a:xfrm>
          </p:grpSpPr>
          <p:sp>
            <p:nvSpPr>
              <p:cNvPr id="8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018538" y="556135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8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371471" y="5417604"/>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2725936" y="5273069"/>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sp>
        <p:nvSpPr>
          <p:cNvPr id="93"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3729521" y="35954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94"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3231269" y="3645888"/>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48" name="Text Box 215">
            <a:extLst>
              <a:ext uri="{FF2B5EF4-FFF2-40B4-BE49-F238E27FC236}">
                <a16:creationId xmlns:a16="http://schemas.microsoft.com/office/drawing/2014/main" id="{1328FE0C-04B3-46DB-9511-C610F741ACD2}"/>
              </a:ext>
            </a:extLst>
          </p:cNvPr>
          <p:cNvSpPr txBox="1">
            <a:spLocks noChangeArrowheads="1"/>
          </p:cNvSpPr>
          <p:nvPr/>
        </p:nvSpPr>
        <p:spPr bwMode="auto">
          <a:xfrm>
            <a:off x="7416800" y="31242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0</a:t>
            </a:r>
          </a:p>
        </p:txBody>
      </p:sp>
      <p:sp>
        <p:nvSpPr>
          <p:cNvPr id="49" name="Text Box 215">
            <a:extLst>
              <a:ext uri="{FF2B5EF4-FFF2-40B4-BE49-F238E27FC236}">
                <a16:creationId xmlns:a16="http://schemas.microsoft.com/office/drawing/2014/main" id="{2B70AF10-1DD0-47D4-9513-602BD09841CC}"/>
              </a:ext>
            </a:extLst>
          </p:cNvPr>
          <p:cNvSpPr txBox="1">
            <a:spLocks noChangeArrowheads="1"/>
          </p:cNvSpPr>
          <p:nvPr/>
        </p:nvSpPr>
        <p:spPr bwMode="auto">
          <a:xfrm>
            <a:off x="7416800" y="35915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chemeClr val="accent1"/>
                </a:solidFill>
                <a:sym typeface="Symbol" pitchFamily="18" charset="2"/>
              </a:rPr>
              <a:t>1</a:t>
            </a:r>
          </a:p>
        </p:txBody>
      </p:sp>
      <p:grpSp>
        <p:nvGrpSpPr>
          <p:cNvPr id="50" name="Group 49"/>
          <p:cNvGrpSpPr/>
          <p:nvPr/>
        </p:nvGrpSpPr>
        <p:grpSpPr>
          <a:xfrm>
            <a:off x="5091302" y="3124200"/>
            <a:ext cx="2376298" cy="523220"/>
            <a:chOff x="5091302" y="3733800"/>
            <a:chExt cx="2376298" cy="523220"/>
          </a:xfrm>
        </p:grpSpPr>
        <mc:AlternateContent xmlns:mc="http://schemas.openxmlformats.org/markup-compatibility/2006" xmlns:a14="http://schemas.microsoft.com/office/drawing/2010/main">
          <mc:Choice Requires="a14">
            <p:sp>
              <p:nvSpPr>
                <p:cNvPr id="5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420629" y="3733800"/>
                  <a:ext cx="204697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j</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1"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420629" y="3733800"/>
                  <a:ext cx="2046971" cy="523220"/>
                </a:xfrm>
                <a:prstGeom prst="rect">
                  <a:avLst/>
                </a:prstGeom>
                <a:blipFill>
                  <a:blip r:embed="rId8"/>
                  <a:stretch>
                    <a:fillRect t="-12941" r="-535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5719279" y="3747896"/>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377877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grpSp>
        <p:nvGrpSpPr>
          <p:cNvPr id="54" name="Group 53"/>
          <p:cNvGrpSpPr/>
          <p:nvPr/>
        </p:nvGrpSpPr>
        <p:grpSpPr>
          <a:xfrm>
            <a:off x="5091302" y="3591580"/>
            <a:ext cx="2431593" cy="523220"/>
            <a:chOff x="5091302" y="4201180"/>
            <a:chExt cx="2431593" cy="523220"/>
          </a:xfrm>
        </p:grpSpPr>
        <mc:AlternateContent xmlns:mc="http://schemas.openxmlformats.org/markup-compatibility/2006" xmlns:a14="http://schemas.microsoft.com/office/drawing/2010/main">
          <mc:Choice Requires="a14">
            <p:sp>
              <p:nvSpPr>
                <p:cNvPr id="55" name="Text Box 215">
                  <a:extLst>
                    <a:ext uri="{FF2B5EF4-FFF2-40B4-BE49-F238E27FC236}">
                      <a16:creationId xmlns:a16="http://schemas.microsoft.com/office/drawing/2014/main" id="{C3A77325-CA98-46CD-AEBF-826312E251DB}"/>
                    </a:ext>
                  </a:extLst>
                </p:cNvPr>
                <p:cNvSpPr txBox="1">
                  <a:spLocks noChangeArrowheads="1"/>
                </p:cNvSpPr>
                <p:nvPr/>
              </p:nvSpPr>
              <p:spPr bwMode="auto">
                <a:xfrm>
                  <a:off x="5410201" y="4201180"/>
                  <a:ext cx="2112694"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 xmlns:m="http://schemas.openxmlformats.org/officeDocument/2006/math">
                      <m:r>
                        <a:rPr lang="en-US" altLang="en-US" i="1" smtClean="0">
                          <a:solidFill>
                            <a:schemeClr val="accent1"/>
                          </a:solidFill>
                          <a:latin typeface="Cambria Math" panose="02040503050406030204" pitchFamily="18" charset="0"/>
                          <a:ea typeface="Cambria Math" panose="02040503050406030204" pitchFamily="18" charset="0"/>
                          <a:sym typeface="Symbol" pitchFamily="18" charset="2"/>
                        </a:rPr>
                        <m:t>∙ </m:t>
                      </m:r>
                    </m:oMath>
                  </a14:m>
                  <a:r>
                    <a:rPr lang="en-US" altLang="en-US" i="1" dirty="0">
                      <a:solidFill>
                        <a:schemeClr val="accent1"/>
                      </a:solidFill>
                    </a:rPr>
                    <a:t>   = w</a:t>
                  </a:r>
                  <a:r>
                    <a:rPr lang="en-US" altLang="en-US" i="1" baseline="-25000" dirty="0">
                      <a:solidFill>
                        <a:schemeClr val="accent1"/>
                      </a:solidFill>
                    </a:rPr>
                    <a:t>i</a:t>
                  </a:r>
                  <a14:m>
                    <m:oMath xmlns:m="http://schemas.openxmlformats.org/officeDocument/2006/math">
                      <m:r>
                        <a:rPr lang="en-US" altLang="en-US" i="1">
                          <a:solidFill>
                            <a:schemeClr val="accent1"/>
                          </a:solidFill>
                          <a:latin typeface="Cambria Math" panose="02040503050406030204" pitchFamily="18" charset="0"/>
                          <a:ea typeface="Cambria Math" panose="02040503050406030204" pitchFamily="18" charset="0"/>
                          <a:sym typeface="Symbol" pitchFamily="18" charset="2"/>
                        </a:rPr>
                        <m:t>∙</m:t>
                      </m:r>
                      <m:r>
                        <m:rPr>
                          <m:nor/>
                        </m:rPr>
                        <a:rPr lang="en-US" altLang="en-US" i="1" dirty="0">
                          <a:solidFill>
                            <a:schemeClr val="accent1"/>
                          </a:solidFill>
                        </a:rPr>
                        <m:t>w</m:t>
                      </m:r>
                      <m:r>
                        <m:rPr>
                          <m:nor/>
                        </m:rPr>
                        <a:rPr lang="en-US" altLang="en-US" b="0" i="1" baseline="-25000" dirty="0" smtClean="0">
                          <a:solidFill>
                            <a:schemeClr val="accent1"/>
                          </a:solidFill>
                        </a:rPr>
                        <m:t>i</m:t>
                      </m:r>
                    </m:oMath>
                  </a14:m>
                  <a:r>
                    <a:rPr lang="en-US" altLang="en-US" dirty="0">
                      <a:sym typeface="Symbol" pitchFamily="18" charset="2"/>
                    </a:rPr>
                    <a:t> </a:t>
                  </a:r>
                  <a:r>
                    <a:rPr lang="en-US" altLang="en-US" dirty="0">
                      <a:solidFill>
                        <a:schemeClr val="accent1"/>
                      </a:solidFill>
                      <a:sym typeface="Symbol" pitchFamily="18" charset="2"/>
                    </a:rPr>
                    <a:t>=</a:t>
                  </a:r>
                </a:p>
              </p:txBody>
            </p:sp>
          </mc:Choice>
          <mc:Fallback xmlns="">
            <p:sp>
              <p:nvSpPr>
                <p:cNvPr id="55" name="Text Box 215">
                  <a:extLst>
                    <a:ext uri="{FF2B5EF4-FFF2-40B4-BE49-F238E27FC236}">
                      <a16:creationId xmlns:a16="http://schemas.microsoft.com/office/drawing/2014/main" id="{C3A77325-CA98-46CD-AEBF-826312E251DB}"/>
                    </a:ext>
                  </a:extLst>
                </p:cNvPr>
                <p:cNvSpPr txBox="1">
                  <a:spLocks noRot="1" noChangeAspect="1" noMove="1" noResize="1" noEditPoints="1" noAdjustHandles="1" noChangeArrowheads="1" noChangeShapeType="1" noTextEdit="1"/>
                </p:cNvSpPr>
                <p:nvPr/>
              </p:nvSpPr>
              <p:spPr bwMode="auto">
                <a:xfrm>
                  <a:off x="5410201" y="4201180"/>
                  <a:ext cx="2112694" cy="523220"/>
                </a:xfrm>
                <a:prstGeom prst="rect">
                  <a:avLst/>
                </a:prstGeom>
                <a:blipFill>
                  <a:blip r:embed="rId9"/>
                  <a:stretch>
                    <a:fillRect t="-11628" r="-2023"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5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281803" y="4222032"/>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0"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5815203" y="422482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46" name="Rectangle 45"/>
          <p:cNvSpPr/>
          <p:nvPr/>
        </p:nvSpPr>
        <p:spPr bwMode="auto">
          <a:xfrm>
            <a:off x="7111273" y="53302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2"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330175" y="4814308"/>
            <a:ext cx="343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dirty="0" smtClean="0">
                <a:solidFill>
                  <a:schemeClr val="accent1"/>
                </a:solidFill>
                <a:ea typeface="Cambria Math" panose="02040503050406030204" pitchFamily="18" charset="0"/>
                <a:sym typeface="Symbol" pitchFamily="18" charset="2"/>
              </a:rPr>
              <a:t>?</a:t>
            </a:r>
            <a:endParaRPr lang="en-US" altLang="en-US" dirty="0">
              <a:solidFill>
                <a:schemeClr val="accent1"/>
              </a:solidFill>
              <a:sym typeface="Symbol" pitchFamily="18" charset="2"/>
            </a:endParaRPr>
          </a:p>
        </p:txBody>
      </p:sp>
      <p:sp>
        <p:nvSpPr>
          <p:cNvPr id="95"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08730" y="5638800"/>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grpSp>
        <p:nvGrpSpPr>
          <p:cNvPr id="3" name="Group 2"/>
          <p:cNvGrpSpPr/>
          <p:nvPr/>
        </p:nvGrpSpPr>
        <p:grpSpPr>
          <a:xfrm>
            <a:off x="6948891" y="4800600"/>
            <a:ext cx="1006311" cy="530872"/>
            <a:chOff x="6948891" y="4800600"/>
            <a:chExt cx="1006311" cy="530872"/>
          </a:xfrm>
        </p:grpSpPr>
        <p:sp>
          <p:nvSpPr>
            <p:cNvPr id="96" name="Rectangle 56">
              <a:extLst>
                <a:ext uri="{FF2B5EF4-FFF2-40B4-BE49-F238E27FC236}">
                  <a16:creationId xmlns:a16="http://schemas.microsoft.com/office/drawing/2014/main" id="{7EBB9DCD-57D8-48F1-8FCE-B70AB8B247F2}"/>
                </a:ext>
              </a:extLst>
            </p:cNvPr>
            <p:cNvSpPr>
              <a:spLocks noChangeArrowheads="1"/>
            </p:cNvSpPr>
            <p:nvPr/>
          </p:nvSpPr>
          <p:spPr bwMode="auto">
            <a:xfrm>
              <a:off x="6948891" y="480060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a</a:t>
              </a:r>
            </a:p>
          </p:txBody>
        </p:sp>
        <p:sp>
          <p:nvSpPr>
            <p:cNvPr id="97" name="Rectangle 56">
              <a:extLst>
                <a:ext uri="{FF2B5EF4-FFF2-40B4-BE49-F238E27FC236}">
                  <a16:creationId xmlns:a16="http://schemas.microsoft.com/office/drawing/2014/main" id="{7EBB9DCD-57D8-48F1-8FCE-B70AB8B247F2}"/>
                </a:ext>
              </a:extLst>
            </p:cNvPr>
            <p:cNvSpPr>
              <a:spLocks noChangeArrowheads="1"/>
            </p:cNvSpPr>
            <p:nvPr/>
          </p:nvSpPr>
          <p:spPr bwMode="auto">
            <a:xfrm>
              <a:off x="7611838" y="4808252"/>
              <a:ext cx="343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grpSp>
      <p:sp>
        <p:nvSpPr>
          <p:cNvPr id="98"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15200" y="4822892"/>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64" name="Rectangle 63"/>
          <p:cNvSpPr/>
          <p:nvPr/>
        </p:nvSpPr>
        <p:spPr bwMode="auto">
          <a:xfrm>
            <a:off x="7711823" y="5330272"/>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65" name="Rectangle 64"/>
          <p:cNvSpPr/>
          <p:nvPr/>
        </p:nvSpPr>
        <p:spPr bwMode="auto">
          <a:xfrm rot="5400000">
            <a:off x="5790600" y="5334600"/>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62"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5969115" y="4800600"/>
                <a:ext cx="1117485"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dirty="0" smtClean="0">
                    <a:solidFill>
                      <a:schemeClr val="accent1"/>
                    </a:solidFill>
                    <a:ea typeface="Cambria Math" panose="02040503050406030204" pitchFamily="18" charset="0"/>
                    <a:sym typeface="Symbol" pitchFamily="18" charset="2"/>
                  </a:rPr>
                  <a:t>(</a:t>
                </a:r>
                <a14:m>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a14:m>
                <a:r>
                  <a:rPr lang="en-US" altLang="en-US" dirty="0" smtClean="0">
                    <a:solidFill>
                      <a:schemeClr val="accent1"/>
                    </a:solidFill>
                    <a:sym typeface="Symbol" pitchFamily="18" charset="2"/>
                  </a:rPr>
                  <a:t>)</a:t>
                </a:r>
                <a:r>
                  <a:rPr lang="en-US" altLang="en-US" baseline="30000" dirty="0" smtClean="0">
                    <a:solidFill>
                      <a:schemeClr val="accent1"/>
                    </a:solidFill>
                    <a:sym typeface="Symbol" pitchFamily="18" charset="2"/>
                  </a:rPr>
                  <a:t>-1</a:t>
                </a:r>
                <a:endParaRPr lang="en-US" altLang="en-US" baseline="30000" dirty="0">
                  <a:solidFill>
                    <a:schemeClr val="accent1"/>
                  </a:solidFill>
                  <a:sym typeface="Symbol" pitchFamily="18" charset="2"/>
                </a:endParaRPr>
              </a:p>
            </p:txBody>
          </p:sp>
        </mc:Choice>
        <mc:Fallback xmlns="">
          <p:sp>
            <p:nvSpPr>
              <p:cNvPr id="62"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5969115" y="4800600"/>
                <a:ext cx="1117485" cy="523220"/>
              </a:xfrm>
              <a:prstGeom prst="rect">
                <a:avLst/>
              </a:prstGeom>
              <a:blipFill>
                <a:blip r:embed="rId10"/>
                <a:stretch>
                  <a:fillRect l="-10870" t="-12941" r="-2717"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71" name="Group 70"/>
          <p:cNvGrpSpPr/>
          <p:nvPr/>
        </p:nvGrpSpPr>
        <p:grpSpPr>
          <a:xfrm>
            <a:off x="5642328" y="4648200"/>
            <a:ext cx="1379415" cy="1903800"/>
            <a:chOff x="5750440" y="4114800"/>
            <a:chExt cx="1379415" cy="1903800"/>
          </a:xfrm>
        </p:grpSpPr>
        <p:grpSp>
          <p:nvGrpSpPr>
            <p:cNvPr id="99" name="Group 98"/>
            <p:cNvGrpSpPr/>
            <p:nvPr/>
          </p:nvGrpSpPr>
          <p:grpSpPr>
            <a:xfrm>
              <a:off x="5910655" y="4799400"/>
              <a:ext cx="1219200" cy="1219200"/>
              <a:chOff x="6103815" y="4799400"/>
              <a:chExt cx="1219200" cy="1219200"/>
            </a:xfrm>
          </p:grpSpPr>
          <p:sp>
            <p:nvSpPr>
              <p:cNvPr id="102" name="Rectangle 101"/>
              <p:cNvSpPr/>
              <p:nvPr/>
            </p:nvSpPr>
            <p:spPr bwMode="auto">
              <a:xfrm>
                <a:off x="6103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3" name="Rectangle 102"/>
              <p:cNvSpPr/>
              <p:nvPr/>
            </p:nvSpPr>
            <p:spPr bwMode="auto">
              <a:xfrm>
                <a:off x="6256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4" name="Rectangle 103"/>
              <p:cNvSpPr/>
              <p:nvPr/>
            </p:nvSpPr>
            <p:spPr bwMode="auto">
              <a:xfrm>
                <a:off x="6408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5" name="Rectangle 104"/>
              <p:cNvSpPr/>
              <p:nvPr/>
            </p:nvSpPr>
            <p:spPr bwMode="auto">
              <a:xfrm>
                <a:off x="65610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6" name="Rectangle 105"/>
              <p:cNvSpPr/>
              <p:nvPr/>
            </p:nvSpPr>
            <p:spPr bwMode="auto">
              <a:xfrm>
                <a:off x="67134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7" name="Rectangle 106"/>
              <p:cNvSpPr/>
              <p:nvPr/>
            </p:nvSpPr>
            <p:spPr bwMode="auto">
              <a:xfrm>
                <a:off x="6865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8" name="Rectangle 107"/>
              <p:cNvSpPr/>
              <p:nvPr/>
            </p:nvSpPr>
            <p:spPr bwMode="auto">
              <a:xfrm>
                <a:off x="7018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09" name="Rectangle 108"/>
              <p:cNvSpPr/>
              <p:nvPr/>
            </p:nvSpPr>
            <p:spPr bwMode="auto">
              <a:xfrm>
                <a:off x="7170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mc:AlternateContent xmlns:mc="http://schemas.openxmlformats.org/markup-compatibility/2006" xmlns:a14="http://schemas.microsoft.com/office/drawing/2010/main">
          <mc:Choice Requires="a14">
            <p:sp>
              <p:nvSpPr>
                <p:cNvPr id="100"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172200" y="4114800"/>
                  <a:ext cx="629916"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b="0" i="1" smtClean="0">
                            <a:solidFill>
                              <a:schemeClr val="accent1"/>
                            </a:solidFill>
                            <a:latin typeface="Cambria Math" panose="02040503050406030204" pitchFamily="18" charset="0"/>
                            <a:ea typeface="Cambria Math" panose="02040503050406030204" pitchFamily="18" charset="0"/>
                            <a:sym typeface="Symbol" pitchFamily="18" charset="2"/>
                          </a:rPr>
                          <m:t>𝑊</m:t>
                        </m:r>
                      </m:oMath>
                    </m:oMathPara>
                  </a14:m>
                  <a:endParaRPr lang="en-US" altLang="en-US" dirty="0">
                    <a:solidFill>
                      <a:schemeClr val="accent1"/>
                    </a:solidFill>
                    <a:sym typeface="Symbol" pitchFamily="18" charset="2"/>
                  </a:endParaRPr>
                </a:p>
              </p:txBody>
            </p:sp>
          </mc:Choice>
          <mc:Fallback xmlns="">
            <p:sp>
              <p:nvSpPr>
                <p:cNvPr id="100"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6172200" y="4114800"/>
                  <a:ext cx="629916" cy="523220"/>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101" name="Rectangle 100"/>
            <p:cNvSpPr/>
            <p:nvPr/>
          </p:nvSpPr>
          <p:spPr>
            <a:xfrm>
              <a:off x="5750440" y="4345554"/>
              <a:ext cx="1374094" cy="400110"/>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r>
                <a:rPr lang="en-US" altLang="en-US" sz="2000" i="1" dirty="0" smtClean="0">
                  <a:solidFill>
                    <a:schemeClr val="accent1"/>
                  </a:solidFill>
                </a:rPr>
                <a:t>,w</a:t>
              </a:r>
              <a:r>
                <a:rPr lang="en-US" altLang="en-US" sz="2000" i="1" baseline="-25000" dirty="0" smtClean="0">
                  <a:solidFill>
                    <a:schemeClr val="accent1"/>
                  </a:solidFill>
                </a:rPr>
                <a:t>2</a:t>
              </a:r>
              <a:r>
                <a:rPr lang="en-US" altLang="en-US" sz="2000" i="1" dirty="0">
                  <a:solidFill>
                    <a:schemeClr val="accent1"/>
                  </a:solidFill>
                </a:rPr>
                <a:t>,…,</a:t>
              </a:r>
              <a:r>
                <a:rPr lang="en-US" altLang="en-US" sz="2000" i="1" dirty="0" err="1" smtClean="0">
                  <a:solidFill>
                    <a:schemeClr val="accent1"/>
                  </a:solidFill>
                </a:rPr>
                <a:t>w</a:t>
              </a:r>
              <a:r>
                <a:rPr lang="en-US" altLang="en-US" sz="2000" i="1" baseline="-25000" dirty="0" err="1" smtClean="0">
                  <a:solidFill>
                    <a:schemeClr val="accent1"/>
                  </a:solidFill>
                </a:rPr>
                <a:t>d</a:t>
              </a:r>
              <a:endParaRPr lang="en-CA" sz="2000" dirty="0"/>
            </a:p>
          </p:txBody>
        </p:sp>
      </p:grpSp>
    </p:spTree>
    <p:extLst>
      <p:ext uri="{BB962C8B-B14F-4D97-AF65-F5344CB8AC3E}">
        <p14:creationId xmlns:p14="http://schemas.microsoft.com/office/powerpoint/2010/main" val="801259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additive="base">
                                        <p:cTn id="13" dur="500" fill="hold"/>
                                        <p:tgtEl>
                                          <p:spTgt spid="62"/>
                                        </p:tgtEl>
                                        <p:attrNameLst>
                                          <p:attrName>ppt_x</p:attrName>
                                        </p:attrNameLst>
                                      </p:cBhvr>
                                      <p:tavLst>
                                        <p:tav tm="0">
                                          <p:val>
                                            <p:strVal val="#ppt_x"/>
                                          </p:val>
                                        </p:tav>
                                        <p:tav tm="100000">
                                          <p:val>
                                            <p:strVal val="#ppt_x"/>
                                          </p:val>
                                        </p:tav>
                                      </p:tavLst>
                                    </p:anim>
                                    <p:anim calcmode="lin" valueType="num">
                                      <p:cBhvr additive="base">
                                        <p:cTn id="14" dur="500" fill="hold"/>
                                        <p:tgtEl>
                                          <p:spTgt spid="62"/>
                                        </p:tgtEl>
                                        <p:attrNameLst>
                                          <p:attrName>ppt_y</p:attrName>
                                        </p:attrNameLst>
                                      </p:cBhvr>
                                      <p:tavLst>
                                        <p:tav tm="0">
                                          <p:val>
                                            <p:strVal val="1+#ppt_h/2"/>
                                          </p:val>
                                        </p:tav>
                                        <p:tav tm="100000">
                                          <p:val>
                                            <p:strVal val="#ppt_y"/>
                                          </p:val>
                                        </p:tav>
                                      </p:tavLst>
                                    </p:anim>
                                  </p:childTnLst>
                                </p:cTn>
                              </p:par>
                              <p:par>
                                <p:cTn id="15" presetID="1" presetClass="exit" presetSubtype="0" fill="hold" grpId="1" nodeType="withEffect">
                                  <p:stCondLst>
                                    <p:cond delay="0"/>
                                  </p:stCondLst>
                                  <p:childTnLst>
                                    <p:set>
                                      <p:cBhvr>
                                        <p:cTn id="16" dur="1" fill="hold">
                                          <p:stCondLst>
                                            <p:cond delay="0"/>
                                          </p:stCondLst>
                                        </p:cTn>
                                        <p:tgtEl>
                                          <p:spTgt spid="92"/>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1"/>
                                        </p:tgtEl>
                                        <p:attrNameLst>
                                          <p:attrName>style.visibility</p:attrName>
                                        </p:attrNameLst>
                                      </p:cBhvr>
                                      <p:to>
                                        <p:strVal val="visible"/>
                                      </p:to>
                                    </p:set>
                                    <p:anim calcmode="lin" valueType="num">
                                      <p:cBhvr additive="base">
                                        <p:cTn id="21" dur="500" fill="hold"/>
                                        <p:tgtEl>
                                          <p:spTgt spid="71"/>
                                        </p:tgtEl>
                                        <p:attrNameLst>
                                          <p:attrName>ppt_x</p:attrName>
                                        </p:attrNameLst>
                                      </p:cBhvr>
                                      <p:tavLst>
                                        <p:tav tm="0">
                                          <p:val>
                                            <p:strVal val="#ppt_x"/>
                                          </p:val>
                                        </p:tav>
                                        <p:tav tm="100000">
                                          <p:val>
                                            <p:strVal val="#ppt_x"/>
                                          </p:val>
                                        </p:tav>
                                      </p:tavLst>
                                    </p:anim>
                                    <p:anim calcmode="lin" valueType="num">
                                      <p:cBhvr additive="base">
                                        <p:cTn id="22" dur="500" fill="hold"/>
                                        <p:tgtEl>
                                          <p:spTgt spid="71"/>
                                        </p:tgtEl>
                                        <p:attrNameLst>
                                          <p:attrName>ppt_y</p:attrName>
                                        </p:attrNameLst>
                                      </p:cBhvr>
                                      <p:tavLst>
                                        <p:tav tm="0">
                                          <p:val>
                                            <p:strVal val="1+#ppt_h/2"/>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1"/>
      <p:bldP spid="62" grpId="0"/>
      <p:bldP spid="62" grpId="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6618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66" name="Rectangle 5"/>
          <p:cNvSpPr>
            <a:spLocks noChangeArrowheads="1"/>
          </p:cNvSpPr>
          <p:nvPr/>
        </p:nvSpPr>
        <p:spPr bwMode="auto">
          <a:xfrm>
            <a:off x="3583721" y="777657"/>
            <a:ext cx="559640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This helps us understand </a:t>
            </a:r>
            <a:br>
              <a:rPr lang="en-US" altLang="en-US" sz="2800" dirty="0" smtClean="0">
                <a:latin typeface="Times New Roman" pitchFamily="18" charset="0"/>
              </a:rPr>
            </a:br>
            <a:r>
              <a:rPr lang="en-US" altLang="en-US" sz="2800" dirty="0" smtClean="0">
                <a:latin typeface="Times New Roman" pitchFamily="18" charset="0"/>
              </a:rPr>
              <a:t>the distribution of faces better</a:t>
            </a:r>
          </a:p>
          <a:p>
            <a:pPr marL="457200" indent="-457200">
              <a:spcBef>
                <a:spcPct val="0"/>
              </a:spcBef>
              <a:buFont typeface="Arial" panose="020B0604020202020204" pitchFamily="34" charset="0"/>
              <a:buChar char="•"/>
            </a:pPr>
            <a:r>
              <a:rPr lang="en-US" altLang="en-US" sz="2800" dirty="0" smtClean="0">
                <a:latin typeface="Times New Roman" pitchFamily="18" charset="0"/>
                <a:sym typeface="Symbol" panose="05050102010706020507" pitchFamily="18" charset="2"/>
              </a:rPr>
              <a:t>By finding simple a model</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explaining where this data may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have come from.</a:t>
            </a:r>
          </a:p>
          <a:p>
            <a:pPr marL="457200" indent="-457200">
              <a:spcBef>
                <a:spcPct val="0"/>
              </a:spcBef>
              <a:buFont typeface="Arial" panose="020B0604020202020204" pitchFamily="34" charset="0"/>
              <a:buChar char="•"/>
            </a:pPr>
            <a:r>
              <a:rPr lang="en-US" altLang="en-US" sz="2800" dirty="0" smtClean="0">
                <a:latin typeface="Times New Roman" pitchFamily="18" charset="0"/>
                <a:sym typeface="Symbol" panose="05050102010706020507" pitchFamily="18" charset="2"/>
              </a:rPr>
              <a:t>Say by “fitting” the data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with 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smtClean="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313768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6">
                                            <p:txEl>
                                              <p:pRg st="0" end="0"/>
                                            </p:txEl>
                                          </p:spTgt>
                                        </p:tgtEl>
                                        <p:attrNameLst>
                                          <p:attrName>style.visibility</p:attrName>
                                        </p:attrNameLst>
                                      </p:cBhvr>
                                      <p:to>
                                        <p:strVal val="visible"/>
                                      </p:to>
                                    </p:set>
                                    <p:anim calcmode="lin" valueType="num">
                                      <p:cBhvr additive="base">
                                        <p:cTn id="17"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6">
                                            <p:txEl>
                                              <p:pRg st="1" end="1"/>
                                            </p:txEl>
                                          </p:spTgt>
                                        </p:tgtEl>
                                        <p:attrNameLst>
                                          <p:attrName>style.visibility</p:attrName>
                                        </p:attrNameLst>
                                      </p:cBhvr>
                                      <p:to>
                                        <p:strVal val="visible"/>
                                      </p:to>
                                    </p:set>
                                    <p:anim calcmode="lin" valueType="num">
                                      <p:cBhvr additive="base">
                                        <p:cTn id="23"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6">
                                            <p:txEl>
                                              <p:pRg st="2" end="2"/>
                                            </p:txEl>
                                          </p:spTgt>
                                        </p:tgtEl>
                                        <p:attrNameLst>
                                          <p:attrName>style.visibility</p:attrName>
                                        </p:attrNameLst>
                                      </p:cBhvr>
                                      <p:to>
                                        <p:strVal val="visible"/>
                                      </p:to>
                                    </p:set>
                                    <p:anim calcmode="lin" valueType="num">
                                      <p:cBhvr additive="base">
                                        <p:cTn id="29"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7"/>
                                        </p:tgtEl>
                                        <p:attrNameLst>
                                          <p:attrName>style.visibility</p:attrName>
                                        </p:attrNameLst>
                                      </p:cBhvr>
                                      <p:to>
                                        <p:strVal val="visible"/>
                                      </p:to>
                                    </p:set>
                                    <p:anim calcmode="lin" valueType="num">
                                      <p:cBhvr additive="base">
                                        <p:cTn id="35" dur="500" fill="hold"/>
                                        <p:tgtEl>
                                          <p:spTgt spid="67"/>
                                        </p:tgtEl>
                                        <p:attrNameLst>
                                          <p:attrName>ppt_x</p:attrName>
                                        </p:attrNameLst>
                                      </p:cBhvr>
                                      <p:tavLst>
                                        <p:tav tm="0">
                                          <p:val>
                                            <p:strVal val="0-#ppt_w/2"/>
                                          </p:val>
                                        </p:tav>
                                        <p:tav tm="100000">
                                          <p:val>
                                            <p:strVal val="#ppt_x"/>
                                          </p:val>
                                        </p:tav>
                                      </p:tavLst>
                                    </p:anim>
                                    <p:anim calcmode="lin" valueType="num">
                                      <p:cBhvr additive="base">
                                        <p:cTn id="36"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a:p>
            <a:pPr algn="ctr" eaLnBrk="0" hangingPunct="0">
              <a:defRPr/>
            </a:pPr>
            <a:r>
              <a:rPr lang="en-US" sz="2400" b="1" dirty="0" smtClean="0">
                <a:solidFill>
                  <a:srgbClr val="FF0000"/>
                </a:solidFill>
                <a:effectLst>
                  <a:outerShdw blurRad="38100" dist="38100" dir="2700000" algn="tl">
                    <a:srgbClr val="000000"/>
                  </a:outerShdw>
                </a:effectLst>
                <a:latin typeface="Arial Rounded MT Bold" pitchFamily="34" charset="0"/>
              </a:rPr>
              <a:t>Un</a:t>
            </a:r>
            <a:r>
              <a:rPr lang="en-US" sz="2400" b="1" dirty="0" smtClean="0">
                <a:solidFill>
                  <a:schemeClr val="tx2"/>
                </a:solidFill>
                <a:effectLst>
                  <a:outerShdw blurRad="38100" dist="38100" dir="2700000" algn="tl">
                    <a:srgbClr val="000000"/>
                  </a:outerShdw>
                </a:effectLst>
                <a:latin typeface="Arial Rounded MT Bold" pitchFamily="34" charset="0"/>
              </a:rPr>
              <a:t>supervised </a:t>
            </a:r>
            <a:r>
              <a:rPr lang="en-US" sz="2400" b="1" dirty="0">
                <a:solidFill>
                  <a:schemeClr val="tx2"/>
                </a:solidFill>
                <a:effectLst>
                  <a:outerShdw blurRad="38100" dist="38100" dir="2700000" algn="tl">
                    <a:srgbClr val="000000"/>
                  </a:outerShdw>
                </a:effectLst>
                <a:latin typeface="Arial Rounded MT Bold" pitchFamily="34" charset="0"/>
              </a:rPr>
              <a:t>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3" name="Rectangle 5"/>
          <p:cNvSpPr>
            <a:spLocks noChangeArrowheads="1"/>
          </p:cNvSpPr>
          <p:nvPr/>
        </p:nvSpPr>
        <p:spPr bwMode="auto">
          <a:xfrm>
            <a:off x="-108399" y="1143000"/>
            <a:ext cx="9050298"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Consider a 100</a:t>
            </a:r>
            <a:r>
              <a:rPr lang="en-US" altLang="en-US" sz="2800" dirty="0" smtClean="0">
                <a:latin typeface="Times New Roman" pitchFamily="18" charset="0"/>
                <a:sym typeface="Symbol" panose="05050102010706020507" pitchFamily="18" charset="2"/>
              </a:rPr>
              <a:t>100=10,000 pixel picture of a face</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that we want to recognize </a:t>
            </a:r>
          </a:p>
          <a:p>
            <a:pPr>
              <a:spcBef>
                <a:spcPct val="0"/>
              </a:spcBef>
            </a:pPr>
            <a:r>
              <a:rPr lang="en-US" altLang="en-US" sz="2800" dirty="0" smtClean="0">
                <a:latin typeface="Times New Roman" pitchFamily="18" charset="0"/>
                <a:sym typeface="Symbol" panose="05050102010706020507" pitchFamily="18" charset="2"/>
              </a:rPr>
              <a:t>Each pixel, being </a:t>
            </a:r>
            <a:r>
              <a:rPr lang="en-US" altLang="en-US" sz="2800" dirty="0" err="1" smtClean="0">
                <a:latin typeface="Times New Roman" pitchFamily="18" charset="0"/>
                <a:sym typeface="Symbol" panose="05050102010706020507" pitchFamily="18" charset="2"/>
              </a:rPr>
              <a:t>black&amp;white</a:t>
            </a:r>
            <a:r>
              <a:rPr lang="en-US" altLang="en-US" sz="2800" dirty="0" smtClean="0">
                <a:latin typeface="Times New Roman" pitchFamily="18" charset="0"/>
                <a:sym typeface="Symbol" panose="05050102010706020507" pitchFamily="18" charset="2"/>
              </a:rPr>
              <a:t>, is described by one number.</a:t>
            </a:r>
          </a:p>
          <a:p>
            <a:pPr>
              <a:spcBef>
                <a:spcPct val="0"/>
              </a:spcBef>
            </a:pPr>
            <a:r>
              <a:rPr lang="en-US" altLang="en-US" sz="2800" dirty="0" smtClean="0">
                <a:latin typeface="Times New Roman" pitchFamily="18" charset="0"/>
                <a:sym typeface="Symbol" panose="05050102010706020507" pitchFamily="18" charset="2"/>
              </a:rPr>
              <a:t>Face =</a:t>
            </a:r>
            <a:r>
              <a:rPr lang="en-US" altLang="en-US" sz="2800" i="1" dirty="0" smtClean="0">
                <a:solidFill>
                  <a:srgbClr val="66FF33"/>
                </a:solidFill>
                <a:latin typeface="Times New Roman" pitchFamily="18" charset="0"/>
              </a:rPr>
              <a:t> </a:t>
            </a:r>
            <a:r>
              <a:rPr lang="en-US" altLang="en-US" sz="2800" dirty="0" smtClean="0">
                <a:solidFill>
                  <a:srgbClr val="FF00FF"/>
                </a:solidFill>
                <a:latin typeface="Times New Roman" pitchFamily="18" charset="0"/>
                <a:sym typeface="Symbol" panose="05050102010706020507" pitchFamily="18" charset="2"/>
              </a:rPr>
              <a:t></a:t>
            </a:r>
            <a:r>
              <a:rPr lang="en-US" altLang="en-US" sz="2800" i="1" dirty="0" smtClean="0">
                <a:solidFill>
                  <a:srgbClr val="FF00FF"/>
                </a:solidFill>
                <a:latin typeface="Times New Roman" pitchFamily="18" charset="0"/>
                <a:sym typeface="Symbol" panose="05050102010706020507" pitchFamily="18" charset="2"/>
              </a:rPr>
              <a:t>x</a:t>
            </a:r>
            <a:r>
              <a:rPr lang="en-US" altLang="en-US" sz="2800" i="1" baseline="-25000" dirty="0" smtClean="0">
                <a:solidFill>
                  <a:srgbClr val="FF00FF"/>
                </a:solidFill>
                <a:latin typeface="Times New Roman" pitchFamily="18" charset="0"/>
              </a:rPr>
              <a:t>1</a:t>
            </a:r>
            <a:r>
              <a:rPr lang="en-US" altLang="en-US" sz="2800" i="1" dirty="0" smtClean="0">
                <a:solidFill>
                  <a:srgbClr val="FF00FF"/>
                </a:solidFill>
                <a:latin typeface="Times New Roman" pitchFamily="18" charset="0"/>
              </a:rPr>
              <a:t>,…,x</a:t>
            </a:r>
            <a:r>
              <a:rPr lang="en-US" altLang="en-US" sz="2800" i="1" baseline="-25000" dirty="0" smtClean="0">
                <a:solidFill>
                  <a:srgbClr val="FF00FF"/>
                </a:solidFill>
                <a:latin typeface="Times New Roman" pitchFamily="18" charset="0"/>
              </a:rPr>
              <a:t>10,000</a:t>
            </a:r>
            <a:r>
              <a:rPr lang="en-US" altLang="en-US" sz="2800" dirty="0" smtClean="0">
                <a:solidFill>
                  <a:srgbClr val="FF00FF"/>
                </a:solidFill>
                <a:latin typeface="Times New Roman" pitchFamily="18" charset="0"/>
                <a:sym typeface="Symbol" panose="05050102010706020507" pitchFamily="18" charset="2"/>
              </a:rPr>
              <a:t></a:t>
            </a:r>
            <a:r>
              <a:rPr lang="en-US" altLang="en-US" sz="2800" dirty="0" smtClean="0">
                <a:latin typeface="Times New Roman" pitchFamily="18" charset="0"/>
                <a:sym typeface="Symbol" panose="05050102010706020507" pitchFamily="18" charset="2"/>
              </a:rPr>
              <a:t>. </a:t>
            </a:r>
          </a:p>
          <a:p>
            <a:pPr>
              <a:spcBef>
                <a:spcPct val="0"/>
              </a:spcBef>
            </a:pPr>
            <a:r>
              <a:rPr lang="en-US" altLang="en-US" sz="2800" dirty="0" smtClean="0">
                <a:latin typeface="Times New Roman" pitchFamily="18" charset="0"/>
                <a:sym typeface="Symbol" panose="05050102010706020507" pitchFamily="18" charset="2"/>
              </a:rPr>
              <a:t>This plots one point in 10,000 dimensional space.</a:t>
            </a:r>
          </a:p>
          <a:p>
            <a:pPr>
              <a:spcBef>
                <a:spcPct val="0"/>
              </a:spcBef>
            </a:pPr>
            <a:r>
              <a:rPr lang="en-US" altLang="en-US" sz="2800" dirty="0" smtClean="0">
                <a:latin typeface="Times New Roman" pitchFamily="18" charset="0"/>
                <a:sym typeface="Symbol" panose="05050102010706020507" pitchFamily="18" charset="2"/>
              </a:rPr>
              <a:t>We want to represent the face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   with only 100 numbers/dimension</a:t>
            </a:r>
            <a:endParaRPr lang="en-US" altLang="en-US" sz="2800" dirty="0">
              <a:latin typeface="Times New Roman" pitchFamily="18" charset="0"/>
              <a:sym typeface="Symbol" panose="05050102010706020507" pitchFamily="18" charset="2"/>
            </a:endParaRPr>
          </a:p>
        </p:txBody>
      </p:sp>
      <p:pic>
        <p:nvPicPr>
          <p:cNvPr id="42" name="Picture 41"/>
          <p:cNvPicPr>
            <a:picLocks noChangeAspect="1"/>
          </p:cNvPicPr>
          <p:nvPr/>
        </p:nvPicPr>
        <p:blipFill rotWithShape="1">
          <a:blip r:embed="rId2"/>
          <a:srcRect l="22420" t="26793" r="60711" b="51586"/>
          <a:stretch/>
        </p:blipFill>
        <p:spPr>
          <a:xfrm>
            <a:off x="7772400" y="838200"/>
            <a:ext cx="1066800" cy="1143000"/>
          </a:xfrm>
          <a:prstGeom prst="rect">
            <a:avLst/>
          </a:prstGeom>
        </p:spPr>
      </p:pic>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sp>
        <p:nvSpPr>
          <p:cNvPr id="63" name="Rectangle 63"/>
          <p:cNvSpPr>
            <a:spLocks noChangeArrowheads="1"/>
          </p:cNvSpPr>
          <p:nvPr/>
        </p:nvSpPr>
        <p:spPr bwMode="auto">
          <a:xfrm>
            <a:off x="1371600" y="4191000"/>
            <a:ext cx="7772400" cy="1143000"/>
          </a:xfrm>
          <a:prstGeom prst="rect">
            <a:avLst/>
          </a:prstGeom>
          <a:noFill/>
          <a:ln w="9525">
            <a:noFill/>
            <a:miter lim="800000"/>
            <a:headEnd/>
            <a:tailEnd/>
          </a:ln>
          <a:effectLst/>
        </p:spPr>
        <p:txBody>
          <a:bodyPr anchor="ctr"/>
          <a:lstStyle/>
          <a:p>
            <a:pPr algn="ctr" eaLnBrk="0" hangingPunct="0">
              <a:defRPr/>
            </a:pPr>
            <a:r>
              <a:rPr lang="en-US"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sp>
        <p:nvSpPr>
          <p:cNvPr id="15" name="Oval 14"/>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778628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0-#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 calcmode="lin" valueType="num">
                                      <p:cBhvr additive="base">
                                        <p:cTn id="2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3">
                                            <p:txEl>
                                              <p:pRg st="2" end="2"/>
                                            </p:txEl>
                                          </p:spTgt>
                                        </p:tgtEl>
                                        <p:attrNameLst>
                                          <p:attrName>style.visibility</p:attrName>
                                        </p:attrNameLst>
                                      </p:cBhvr>
                                      <p:to>
                                        <p:strVal val="visible"/>
                                      </p:to>
                                    </p:set>
                                    <p:anim calcmode="lin" valueType="num">
                                      <p:cBhvr additive="base">
                                        <p:cTn id="2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3">
                                            <p:txEl>
                                              <p:pRg st="3" end="3"/>
                                            </p:txEl>
                                          </p:spTgt>
                                        </p:tgtEl>
                                        <p:attrNameLst>
                                          <p:attrName>style.visibility</p:attrName>
                                        </p:attrNameLst>
                                      </p:cBhvr>
                                      <p:to>
                                        <p:strVal val="visible"/>
                                      </p:to>
                                    </p:set>
                                    <p:anim calcmode="lin" valueType="num">
                                      <p:cBhvr additive="base">
                                        <p:cTn id="35"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3">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0-#ppt_w/2"/>
                                          </p:val>
                                        </p:tav>
                                        <p:tav tm="100000">
                                          <p:val>
                                            <p:strVal val="#ppt_x"/>
                                          </p:val>
                                        </p:tav>
                                      </p:tavLst>
                                    </p:anim>
                                    <p:anim calcmode="lin" valueType="num">
                                      <p:cBhvr additive="base">
                                        <p:cTn id="40" dur="50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0-#ppt_w/2"/>
                                          </p:val>
                                        </p:tav>
                                        <p:tav tm="100000">
                                          <p:val>
                                            <p:strVal val="#ppt_x"/>
                                          </p:val>
                                        </p:tav>
                                      </p:tavLst>
                                    </p:anim>
                                    <p:anim calcmode="lin" valueType="num">
                                      <p:cBhvr additive="base">
                                        <p:cTn id="4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3">
                                            <p:txEl>
                                              <p:pRg st="4" end="4"/>
                                            </p:txEl>
                                          </p:spTgt>
                                        </p:tgtEl>
                                        <p:attrNameLst>
                                          <p:attrName>style.visibility</p:attrName>
                                        </p:attrNameLst>
                                      </p:cBhvr>
                                      <p:to>
                                        <p:strVal val="visible"/>
                                      </p:to>
                                    </p:set>
                                    <p:anim calcmode="lin" valueType="num">
                                      <p:cBhvr additive="base">
                                        <p:cTn id="49"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63">
                                            <p:txEl>
                                              <p:pRg st="0" end="0"/>
                                            </p:txEl>
                                          </p:spTgt>
                                        </p:tgtEl>
                                        <p:attrNameLst>
                                          <p:attrName>style.visibility</p:attrName>
                                        </p:attrNameLst>
                                      </p:cBhvr>
                                      <p:to>
                                        <p:strVal val="visible"/>
                                      </p:to>
                                    </p:set>
                                    <p:anim calcmode="lin" valueType="num">
                                      <p:cBhvr additive="base">
                                        <p:cTn id="55"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85800" y="-304800"/>
            <a:ext cx="7772400" cy="1143000"/>
          </a:xfrm>
          <a:prstGeom prst="rect">
            <a:avLst/>
          </a:prstGeom>
          <a:noFill/>
          <a:ln w="9525">
            <a:noFill/>
            <a:miter lim="800000"/>
            <a:headEnd/>
            <a:tailEnd/>
          </a:ln>
        </p:spPr>
        <p:txBody>
          <a:bodyPr anchor="ctr"/>
          <a:lstStyle/>
          <a:p>
            <a:pPr algn="ctr">
              <a:defRPr/>
            </a:pPr>
            <a:r>
              <a:rPr lang="en-US" sz="4400" kern="0">
                <a:solidFill>
                  <a:schemeClr val="tx2"/>
                </a:solidFill>
                <a:latin typeface="+mj-lt"/>
                <a:ea typeface="+mj-ea"/>
                <a:cs typeface="+mj-cs"/>
              </a:rPr>
              <a:t>GCD(</a:t>
            </a:r>
            <a:r>
              <a:rPr lang="en-US" sz="4400" i="1" kern="0">
                <a:solidFill>
                  <a:schemeClr val="tx2"/>
                </a:solidFill>
                <a:latin typeface="+mj-lt"/>
                <a:ea typeface="+mj-ea"/>
                <a:cs typeface="+mj-cs"/>
              </a:rPr>
              <a:t>a</a:t>
            </a:r>
            <a:r>
              <a:rPr lang="en-US" sz="4400" kern="0">
                <a:solidFill>
                  <a:schemeClr val="tx2"/>
                </a:solidFill>
                <a:latin typeface="+mj-lt"/>
                <a:ea typeface="+mj-ea"/>
                <a:cs typeface="+mj-cs"/>
              </a:rPr>
              <a:t>,</a:t>
            </a:r>
            <a:r>
              <a:rPr lang="en-US" sz="4400" i="1" kern="0">
                <a:solidFill>
                  <a:schemeClr val="tx2"/>
                </a:solidFill>
                <a:latin typeface="+mj-lt"/>
                <a:ea typeface="+mj-ea"/>
                <a:cs typeface="+mj-cs"/>
              </a:rPr>
              <a:t>b</a:t>
            </a:r>
            <a:r>
              <a:rPr lang="en-US" sz="4400" kern="0">
                <a:solidFill>
                  <a:schemeClr val="tx2"/>
                </a:solidFill>
                <a:latin typeface="+mj-lt"/>
                <a:ea typeface="+mj-ea"/>
                <a:cs typeface="+mj-cs"/>
              </a:rPr>
              <a:t>)</a:t>
            </a:r>
            <a:endParaRPr lang="en-US" sz="4400" kern="0" dirty="0">
              <a:solidFill>
                <a:schemeClr val="tx2"/>
              </a:solidFill>
              <a:latin typeface="+mj-lt"/>
              <a:ea typeface="+mj-ea"/>
              <a:cs typeface="+mj-cs"/>
            </a:endParaRPr>
          </a:p>
        </p:txBody>
      </p:sp>
      <p:sp>
        <p:nvSpPr>
          <p:cNvPr id="13315" name="Text Box 3"/>
          <p:cNvSpPr txBox="1">
            <a:spLocks noChangeArrowheads="1"/>
          </p:cNvSpPr>
          <p:nvPr/>
        </p:nvSpPr>
        <p:spPr bwMode="auto">
          <a:xfrm>
            <a:off x="363538" y="628650"/>
            <a:ext cx="1946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Input: &lt;a,b&gt;</a:t>
            </a:r>
          </a:p>
        </p:txBody>
      </p:sp>
      <p:sp>
        <p:nvSpPr>
          <p:cNvPr id="4" name="Text Box 4"/>
          <p:cNvSpPr txBox="1">
            <a:spLocks noChangeArrowheads="1"/>
          </p:cNvSpPr>
          <p:nvPr/>
        </p:nvSpPr>
        <p:spPr bwMode="auto">
          <a:xfrm>
            <a:off x="3352800" y="1039813"/>
            <a:ext cx="650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3</a:t>
            </a:r>
          </a:p>
        </p:txBody>
      </p:sp>
      <p:sp>
        <p:nvSpPr>
          <p:cNvPr id="13317" name="Text Box 5"/>
          <p:cNvSpPr txBox="1">
            <a:spLocks noChangeArrowheads="1"/>
          </p:cNvSpPr>
          <p:nvPr/>
        </p:nvSpPr>
        <p:spPr bwMode="auto">
          <a:xfrm>
            <a:off x="407988" y="1039813"/>
            <a:ext cx="2771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Output: GCD(a,b)</a:t>
            </a:r>
          </a:p>
        </p:txBody>
      </p:sp>
      <p:sp>
        <p:nvSpPr>
          <p:cNvPr id="6" name="Rectangle 6"/>
          <p:cNvSpPr>
            <a:spLocks noChangeArrowheads="1"/>
          </p:cNvSpPr>
          <p:nvPr/>
        </p:nvSpPr>
        <p:spPr bwMode="auto">
          <a:xfrm>
            <a:off x="3313113" y="609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&lt;21,9&gt;</a:t>
            </a:r>
          </a:p>
        </p:txBody>
      </p:sp>
      <p:grpSp>
        <p:nvGrpSpPr>
          <p:cNvPr id="3" name="Group 14"/>
          <p:cNvGrpSpPr>
            <a:grpSpLocks/>
          </p:cNvGrpSpPr>
          <p:nvPr/>
        </p:nvGrpSpPr>
        <p:grpSpPr bwMode="auto">
          <a:xfrm>
            <a:off x="533400" y="1817688"/>
            <a:ext cx="1181100" cy="1066800"/>
            <a:chOff x="1224" y="2539"/>
            <a:chExt cx="2280" cy="1785"/>
          </a:xfrm>
        </p:grpSpPr>
        <p:sp>
          <p:nvSpPr>
            <p:cNvPr id="13334" name="Freeform 15"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cstate="print"/>
              <a:srcRect/>
              <a:tile tx="0" ty="0" sx="100000" sy="100000" flip="none" algn="tl"/>
            </a:blipFill>
            <a:ln w="9525">
              <a:solidFill>
                <a:srgbClr val="000000"/>
              </a:solidFill>
              <a:round/>
              <a:headEnd/>
              <a:tailEnd/>
            </a:ln>
          </p:spPr>
          <p:txBody>
            <a:bodyPr/>
            <a:lstStyle/>
            <a:p>
              <a:endParaRPr lang="en-US"/>
            </a:p>
          </p:txBody>
        </p:sp>
        <p:grpSp>
          <p:nvGrpSpPr>
            <p:cNvPr id="13335" name="Group 16"/>
            <p:cNvGrpSpPr>
              <a:grpSpLocks/>
            </p:cNvGrpSpPr>
            <p:nvPr/>
          </p:nvGrpSpPr>
          <p:grpSpPr bwMode="auto">
            <a:xfrm>
              <a:off x="1585" y="2689"/>
              <a:ext cx="1217" cy="1441"/>
              <a:chOff x="2641" y="1488"/>
              <a:chExt cx="2655" cy="2488"/>
            </a:xfrm>
          </p:grpSpPr>
          <p:grpSp>
            <p:nvGrpSpPr>
              <p:cNvPr id="13336" name="Group 17"/>
              <p:cNvGrpSpPr>
                <a:grpSpLocks/>
              </p:cNvGrpSpPr>
              <p:nvPr/>
            </p:nvGrpSpPr>
            <p:grpSpPr bwMode="auto">
              <a:xfrm>
                <a:off x="2641" y="1488"/>
                <a:ext cx="2496" cy="2436"/>
                <a:chOff x="2641" y="1488"/>
                <a:chExt cx="2496" cy="2436"/>
              </a:xfrm>
            </p:grpSpPr>
            <p:sp>
              <p:nvSpPr>
                <p:cNvPr id="13341" name="Freeform 1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2" name="Freeform 1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3" name="Freeform 2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4" name="Freeform 2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5" name="Freeform 2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6" name="Freeform 2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3337" name="Group 24"/>
              <p:cNvGrpSpPr>
                <a:grpSpLocks/>
              </p:cNvGrpSpPr>
              <p:nvPr/>
            </p:nvGrpSpPr>
            <p:grpSpPr bwMode="auto">
              <a:xfrm>
                <a:off x="4864" y="3099"/>
                <a:ext cx="432" cy="877"/>
                <a:chOff x="4864" y="3099"/>
                <a:chExt cx="432" cy="877"/>
              </a:xfrm>
            </p:grpSpPr>
            <p:sp>
              <p:nvSpPr>
                <p:cNvPr id="13338" name="Freeform 2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9" name="Freeform 2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0" name="Freeform 2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1" name="Rectangle 28"/>
          <p:cNvSpPr>
            <a:spLocks noChangeArrowheads="1"/>
          </p:cNvSpPr>
          <p:nvPr/>
        </p:nvSpPr>
        <p:spPr bwMode="auto">
          <a:xfrm>
            <a:off x="2378075" y="1833563"/>
            <a:ext cx="47545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Maintain values &lt;x,y&gt; such that</a:t>
            </a:r>
            <a:br>
              <a:rPr lang="en-US" altLang="en-US"/>
            </a:br>
            <a:r>
              <a:rPr lang="en-US" altLang="en-US"/>
              <a:t> GCD(a,b) = GCD(x,y) </a:t>
            </a:r>
          </a:p>
        </p:txBody>
      </p:sp>
      <p:grpSp>
        <p:nvGrpSpPr>
          <p:cNvPr id="9" name="Group 33"/>
          <p:cNvGrpSpPr>
            <a:grpSpLocks noChangeAspect="1"/>
          </p:cNvGrpSpPr>
          <p:nvPr/>
        </p:nvGrpSpPr>
        <p:grpSpPr bwMode="auto">
          <a:xfrm rot="2360341">
            <a:off x="533400" y="4471988"/>
            <a:ext cx="1079500" cy="1079500"/>
            <a:chOff x="1224" y="1212"/>
            <a:chExt cx="3144" cy="3112"/>
          </a:xfrm>
        </p:grpSpPr>
        <p:sp>
          <p:nvSpPr>
            <p:cNvPr id="13325" name="Freeform 34"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cstate="print"/>
              <a:srcRect/>
              <a:tile tx="0" ty="0" sx="100000" sy="100000" flip="none" algn="tl"/>
            </a:blipFill>
            <a:ln w="9525">
              <a:solidFill>
                <a:srgbClr val="000000"/>
              </a:solidFill>
              <a:round/>
              <a:headEnd/>
              <a:tailEnd/>
            </a:ln>
          </p:spPr>
          <p:txBody>
            <a:bodyPr/>
            <a:lstStyle/>
            <a:p>
              <a:endParaRPr lang="en-US"/>
            </a:p>
          </p:txBody>
        </p:sp>
        <p:sp>
          <p:nvSpPr>
            <p:cNvPr id="13326" name="Freeform 35"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cstate="print"/>
              <a:srcRect/>
              <a:tile tx="0" ty="0" sx="100000" sy="100000" flip="none" algn="tl"/>
            </a:blipFill>
            <a:ln w="9525">
              <a:solidFill>
                <a:srgbClr val="000000"/>
              </a:solidFill>
              <a:round/>
              <a:headEnd/>
              <a:tailEnd/>
            </a:ln>
          </p:spPr>
          <p:txBody>
            <a:bodyPr/>
            <a:lstStyle/>
            <a:p>
              <a:endParaRPr lang="en-US"/>
            </a:p>
          </p:txBody>
        </p:sp>
        <p:grpSp>
          <p:nvGrpSpPr>
            <p:cNvPr id="13327" name="Group 36"/>
            <p:cNvGrpSpPr>
              <a:grpSpLocks noChangeAspect="1"/>
            </p:cNvGrpSpPr>
            <p:nvPr/>
          </p:nvGrpSpPr>
          <p:grpSpPr bwMode="auto">
            <a:xfrm>
              <a:off x="1776" y="1212"/>
              <a:ext cx="1944" cy="2413"/>
              <a:chOff x="2227" y="1194"/>
              <a:chExt cx="1944" cy="2413"/>
            </a:xfrm>
          </p:grpSpPr>
          <p:sp>
            <p:nvSpPr>
              <p:cNvPr id="13328" name="Freeform 37"/>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29" name="Freeform 38"/>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0" name="Freeform 39"/>
              <p:cNvSpPr>
                <a:spLocks noChangeAspect="1"/>
              </p:cNvSpPr>
              <p:nvPr/>
            </p:nvSpPr>
            <p:spPr bwMode="auto">
              <a:xfrm rot="-2705309">
                <a:off x="3504" y="2064"/>
                <a:ext cx="812" cy="523"/>
              </a:xfrm>
              <a:custGeom>
                <a:avLst/>
                <a:gdLst>
                  <a:gd name="T0" fmla="*/ 0 w 782"/>
                  <a:gd name="T1" fmla="*/ 1 h 808"/>
                  <a:gd name="T2" fmla="*/ 290 w 782"/>
                  <a:gd name="T3" fmla="*/ 0 h 808"/>
                  <a:gd name="T4" fmla="*/ 705 w 782"/>
                  <a:gd name="T5" fmla="*/ 0 h 808"/>
                  <a:gd name="T6" fmla="*/ 1486 w 782"/>
                  <a:gd name="T7" fmla="*/ 1 h 808"/>
                  <a:gd name="T8" fmla="*/ 2415 w 782"/>
                  <a:gd name="T9" fmla="*/ 1 h 808"/>
                  <a:gd name="T10" fmla="*/ 2754 w 782"/>
                  <a:gd name="T11" fmla="*/ 1 h 808"/>
                  <a:gd name="T12" fmla="*/ 2916 w 782"/>
                  <a:gd name="T13" fmla="*/ 1 h 808"/>
                  <a:gd name="T14" fmla="*/ 2939 w 782"/>
                  <a:gd name="T15" fmla="*/ 1 h 808"/>
                  <a:gd name="T16" fmla="*/ 2838 w 782"/>
                  <a:gd name="T17" fmla="*/ 1 h 808"/>
                  <a:gd name="T18" fmla="*/ 2551 w 782"/>
                  <a:gd name="T19" fmla="*/ 1 h 808"/>
                  <a:gd name="T20" fmla="*/ 2182 w 782"/>
                  <a:gd name="T21" fmla="*/ 1 h 808"/>
                  <a:gd name="T22" fmla="*/ 1914 w 782"/>
                  <a:gd name="T23" fmla="*/ 1 h 808"/>
                  <a:gd name="T24" fmla="*/ 1791 w 782"/>
                  <a:gd name="T25" fmla="*/ 1 h 808"/>
                  <a:gd name="T26" fmla="*/ 1711 w 782"/>
                  <a:gd name="T27" fmla="*/ 1 h 808"/>
                  <a:gd name="T28" fmla="*/ 1734 w 782"/>
                  <a:gd name="T29" fmla="*/ 1 h 808"/>
                  <a:gd name="T30" fmla="*/ 1758 w 782"/>
                  <a:gd name="T31" fmla="*/ 1 h 808"/>
                  <a:gd name="T32" fmla="*/ 2088 w 782"/>
                  <a:gd name="T33" fmla="*/ 1 h 808"/>
                  <a:gd name="T34" fmla="*/ 2610 w 782"/>
                  <a:gd name="T35" fmla="*/ 1 h 808"/>
                  <a:gd name="T36" fmla="*/ 2939 w 782"/>
                  <a:gd name="T37" fmla="*/ 1 h 808"/>
                  <a:gd name="T38" fmla="*/ 3284 w 782"/>
                  <a:gd name="T39" fmla="*/ 1 h 808"/>
                  <a:gd name="T40" fmla="*/ 3395 w 782"/>
                  <a:gd name="T41" fmla="*/ 1 h 808"/>
                  <a:gd name="T42" fmla="*/ 3284 w 782"/>
                  <a:gd name="T43" fmla="*/ 1 h 808"/>
                  <a:gd name="T44" fmla="*/ 3148 w 782"/>
                  <a:gd name="T45" fmla="*/ 1 h 808"/>
                  <a:gd name="T46" fmla="*/ 2916 w 782"/>
                  <a:gd name="T47" fmla="*/ 1 h 808"/>
                  <a:gd name="T48" fmla="*/ 2601 w 782"/>
                  <a:gd name="T49" fmla="*/ 1 h 808"/>
                  <a:gd name="T50" fmla="*/ 2254 w 782"/>
                  <a:gd name="T51" fmla="*/ 1 h 808"/>
                  <a:gd name="T52" fmla="*/ 1711 w 782"/>
                  <a:gd name="T53" fmla="*/ 1 h 808"/>
                  <a:gd name="T54" fmla="*/ 1542 w 782"/>
                  <a:gd name="T55" fmla="*/ 1 h 808"/>
                  <a:gd name="T56" fmla="*/ 1450 w 782"/>
                  <a:gd name="T57" fmla="*/ 1 h 808"/>
                  <a:gd name="T58" fmla="*/ 1450 w 782"/>
                  <a:gd name="T59" fmla="*/ 1 h 808"/>
                  <a:gd name="T60" fmla="*/ 1450 w 782"/>
                  <a:gd name="T61" fmla="*/ 1 h 808"/>
                  <a:gd name="T62" fmla="*/ 1686 w 782"/>
                  <a:gd name="T63" fmla="*/ 1 h 808"/>
                  <a:gd name="T64" fmla="*/ 2036 w 782"/>
                  <a:gd name="T65" fmla="*/ 1 h 808"/>
                  <a:gd name="T66" fmla="*/ 2340 w 782"/>
                  <a:gd name="T67" fmla="*/ 1 h 808"/>
                  <a:gd name="T68" fmla="*/ 2537 w 782"/>
                  <a:gd name="T69" fmla="*/ 1 h 808"/>
                  <a:gd name="T70" fmla="*/ 2635 w 782"/>
                  <a:gd name="T71" fmla="*/ 1 h 808"/>
                  <a:gd name="T72" fmla="*/ 2601 w 782"/>
                  <a:gd name="T73" fmla="*/ 1 h 808"/>
                  <a:gd name="T74" fmla="*/ 2456 w 782"/>
                  <a:gd name="T75" fmla="*/ 1 h 808"/>
                  <a:gd name="T76" fmla="*/ 2254 w 782"/>
                  <a:gd name="T77" fmla="*/ 1 h 808"/>
                  <a:gd name="T78" fmla="*/ 2036 w 782"/>
                  <a:gd name="T79" fmla="*/ 1 h 808"/>
                  <a:gd name="T80" fmla="*/ 1552 w 782"/>
                  <a:gd name="T81" fmla="*/ 1 h 808"/>
                  <a:gd name="T82" fmla="*/ 842 w 782"/>
                  <a:gd name="T83" fmla="*/ 1 h 808"/>
                  <a:gd name="T84" fmla="*/ 303 w 782"/>
                  <a:gd name="T85" fmla="*/ 1 h 808"/>
                  <a:gd name="T86" fmla="*/ 84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1" name="Freeform 40"/>
              <p:cNvSpPr>
                <a:spLocks noChangeAspect="1"/>
              </p:cNvSpPr>
              <p:nvPr/>
            </p:nvSpPr>
            <p:spPr bwMode="auto">
              <a:xfrm rot="-4121048">
                <a:off x="2675" y="2797"/>
                <a:ext cx="1159" cy="461"/>
              </a:xfrm>
              <a:custGeom>
                <a:avLst/>
                <a:gdLst>
                  <a:gd name="T0" fmla="*/ 348949 w 992"/>
                  <a:gd name="T1" fmla="*/ 1 h 770"/>
                  <a:gd name="T2" fmla="*/ 355534 w 992"/>
                  <a:gd name="T3" fmla="*/ 1 h 770"/>
                  <a:gd name="T4" fmla="*/ 379957 w 992"/>
                  <a:gd name="T5" fmla="*/ 1 h 770"/>
                  <a:gd name="T6" fmla="*/ 410233 w 992"/>
                  <a:gd name="T7" fmla="*/ 1 h 770"/>
                  <a:gd name="T8" fmla="*/ 428176 w 992"/>
                  <a:gd name="T9" fmla="*/ 1 h 770"/>
                  <a:gd name="T10" fmla="*/ 420320 w 992"/>
                  <a:gd name="T11" fmla="*/ 1 h 770"/>
                  <a:gd name="T12" fmla="*/ 403616 w 992"/>
                  <a:gd name="T13" fmla="*/ 1 h 770"/>
                  <a:gd name="T14" fmla="*/ 370095 w 992"/>
                  <a:gd name="T15" fmla="*/ 1 h 770"/>
                  <a:gd name="T16" fmla="*/ 328749 w 992"/>
                  <a:gd name="T17" fmla="*/ 1 h 770"/>
                  <a:gd name="T18" fmla="*/ 294297 w 992"/>
                  <a:gd name="T19" fmla="*/ 1 h 770"/>
                  <a:gd name="T20" fmla="*/ 255634 w 992"/>
                  <a:gd name="T21" fmla="*/ 1 h 770"/>
                  <a:gd name="T22" fmla="*/ 218800 w 992"/>
                  <a:gd name="T23" fmla="*/ 1 h 770"/>
                  <a:gd name="T24" fmla="*/ 190835 w 992"/>
                  <a:gd name="T25" fmla="*/ 1 h 770"/>
                  <a:gd name="T26" fmla="*/ 180653 w 992"/>
                  <a:gd name="T27" fmla="*/ 1 h 770"/>
                  <a:gd name="T28" fmla="*/ 169323 w 992"/>
                  <a:gd name="T29" fmla="*/ 1 h 770"/>
                  <a:gd name="T30" fmla="*/ 155966 w 992"/>
                  <a:gd name="T31" fmla="*/ 1 h 770"/>
                  <a:gd name="T32" fmla="*/ 146000 w 992"/>
                  <a:gd name="T33" fmla="*/ 1 h 770"/>
                  <a:gd name="T34" fmla="*/ 146000 w 992"/>
                  <a:gd name="T35" fmla="*/ 1 h 770"/>
                  <a:gd name="T36" fmla="*/ 139134 w 992"/>
                  <a:gd name="T37" fmla="*/ 1 h 770"/>
                  <a:gd name="T38" fmla="*/ 120045 w 992"/>
                  <a:gd name="T39" fmla="*/ 1 h 770"/>
                  <a:gd name="T40" fmla="*/ 96472 w 992"/>
                  <a:gd name="T41" fmla="*/ 1 h 770"/>
                  <a:gd name="T42" fmla="*/ 74548 w 992"/>
                  <a:gd name="T43" fmla="*/ 1 h 770"/>
                  <a:gd name="T44" fmla="*/ 49463 w 992"/>
                  <a:gd name="T45" fmla="*/ 1 h 770"/>
                  <a:gd name="T46" fmla="*/ 11446 w 992"/>
                  <a:gd name="T47" fmla="*/ 1 h 770"/>
                  <a:gd name="T48" fmla="*/ 0 w 992"/>
                  <a:gd name="T49" fmla="*/ 1 h 770"/>
                  <a:gd name="T50" fmla="*/ 0 w 992"/>
                  <a:gd name="T51" fmla="*/ 1 h 770"/>
                  <a:gd name="T52" fmla="*/ 17053 w 992"/>
                  <a:gd name="T53" fmla="*/ 1 h 770"/>
                  <a:gd name="T54" fmla="*/ 35320 w 992"/>
                  <a:gd name="T55" fmla="*/ 1 h 770"/>
                  <a:gd name="T56" fmla="*/ 51125 w 992"/>
                  <a:gd name="T57" fmla="*/ 1 h 770"/>
                  <a:gd name="T58" fmla="*/ 81537 w 992"/>
                  <a:gd name="T59" fmla="*/ 1 h 770"/>
                  <a:gd name="T60" fmla="*/ 111039 w 992"/>
                  <a:gd name="T61" fmla="*/ 1 h 770"/>
                  <a:gd name="T62" fmla="*/ 139134 w 992"/>
                  <a:gd name="T63" fmla="*/ 1 h 770"/>
                  <a:gd name="T64" fmla="*/ 179199 w 992"/>
                  <a:gd name="T65" fmla="*/ 0 h 770"/>
                  <a:gd name="T66" fmla="*/ 180653 w 992"/>
                  <a:gd name="T67" fmla="*/ 1 h 770"/>
                  <a:gd name="T68" fmla="*/ 171566 w 992"/>
                  <a:gd name="T69" fmla="*/ 1 h 770"/>
                  <a:gd name="T70" fmla="*/ 169323 w 992"/>
                  <a:gd name="T71" fmla="*/ 1 h 770"/>
                  <a:gd name="T72" fmla="*/ 180653 w 992"/>
                  <a:gd name="T73" fmla="*/ 1 h 770"/>
                  <a:gd name="T74" fmla="*/ 199556 w 992"/>
                  <a:gd name="T75" fmla="*/ 1 h 770"/>
                  <a:gd name="T76" fmla="*/ 215597 w 992"/>
                  <a:gd name="T77" fmla="*/ 1 h 770"/>
                  <a:gd name="T78" fmla="*/ 240966 w 992"/>
                  <a:gd name="T79" fmla="*/ 1 h 770"/>
                  <a:gd name="T80" fmla="*/ 265510 w 992"/>
                  <a:gd name="T81" fmla="*/ 1 h 770"/>
                  <a:gd name="T82" fmla="*/ 290613 w 992"/>
                  <a:gd name="T83" fmla="*/ 1 h 770"/>
                  <a:gd name="T84" fmla="*/ 323654 w 992"/>
                  <a:gd name="T85" fmla="*/ 1 h 770"/>
                  <a:gd name="T86" fmla="*/ 345459 w 992"/>
                  <a:gd name="T87" fmla="*/ 1 h 770"/>
                  <a:gd name="T88" fmla="*/ 348949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2" name="Freeform 41"/>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3" name="Freeform 42"/>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1" name="Group 43"/>
          <p:cNvGrpSpPr>
            <a:grpSpLocks/>
          </p:cNvGrpSpPr>
          <p:nvPr/>
        </p:nvGrpSpPr>
        <p:grpSpPr bwMode="auto">
          <a:xfrm>
            <a:off x="1771650" y="4240213"/>
            <a:ext cx="5307013" cy="1335087"/>
            <a:chOff x="1116" y="1536"/>
            <a:chExt cx="3343" cy="841"/>
          </a:xfrm>
        </p:grpSpPr>
        <p:sp>
          <p:nvSpPr>
            <p:cNvPr id="13323" name="Rectangle 44"/>
            <p:cNvSpPr>
              <a:spLocks noChangeArrowheads="1"/>
            </p:cNvSpPr>
            <p:nvPr/>
          </p:nvSpPr>
          <p:spPr bwMode="auto">
            <a:xfrm>
              <a:off x="1274" y="1776"/>
              <a:ext cx="3185"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GCD(a,b) = GCD(x,y) </a:t>
              </a:r>
              <a:br>
                <a:rPr lang="en-US" altLang="en-US"/>
              </a:br>
              <a:r>
                <a:rPr lang="en-US" altLang="en-US"/>
                <a:t>= GCD(</a:t>
              </a:r>
              <a:r>
                <a:rPr lang="en-US" altLang="en-US">
                  <a:sym typeface="Symbol" pitchFamily="18" charset="2"/>
                </a:rPr>
                <a:t>y</a:t>
              </a:r>
              <a:r>
                <a:rPr lang="en-US" altLang="en-US"/>
                <a:t>,x mod y) = GCD(x’,y’) </a:t>
              </a:r>
            </a:p>
          </p:txBody>
        </p:sp>
        <p:sp>
          <p:nvSpPr>
            <p:cNvPr id="13324" name="Rectangle 45"/>
            <p:cNvSpPr>
              <a:spLocks noChangeArrowheads="1"/>
            </p:cNvSpPr>
            <p:nvPr/>
          </p:nvSpPr>
          <p:spPr bwMode="auto">
            <a:xfrm>
              <a:off x="1116" y="1536"/>
              <a:ext cx="321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Replace &lt;x,y&gt;  with </a:t>
              </a:r>
              <a:r>
                <a:rPr lang="en-US" altLang="en-US">
                  <a:sym typeface="Symbol" pitchFamily="18" charset="2"/>
                </a:rPr>
                <a:t>&lt;y</a:t>
              </a:r>
              <a:r>
                <a:rPr lang="en-US" altLang="en-US"/>
                <a:t>,x mod y&gt;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21"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08399" y="16002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Dimension Reduction</a:t>
            </a:r>
          </a:p>
        </p:txBody>
      </p:sp>
      <p:sp>
        <p:nvSpPr>
          <p:cNvPr id="66" name="Rectangle 5"/>
          <p:cNvSpPr>
            <a:spLocks noChangeArrowheads="1"/>
          </p:cNvSpPr>
          <p:nvPr/>
        </p:nvSpPr>
        <p:spPr bwMode="auto">
          <a:xfrm>
            <a:off x="4203624" y="4379893"/>
            <a:ext cx="440697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indent="0" algn="ctr">
              <a:spcBef>
                <a:spcPct val="0"/>
              </a:spcBef>
            </a:pPr>
            <a:r>
              <a:rPr lang="en-US" altLang="en-US" sz="2800" dirty="0" smtClean="0">
                <a:latin typeface="Times New Roman" pitchFamily="18" charset="0"/>
                <a:sym typeface="Symbol" panose="05050102010706020507" pitchFamily="18" charset="2"/>
              </a:rPr>
              <a:t>“Fit” the data with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smtClean="0">
              <a:cs typeface="Times New Roman" panose="02020603050405020304" pitchFamily="18" charset="0"/>
              <a:sym typeface="Symbol" panose="05050102010706020507" pitchFamily="18" charset="2"/>
            </a:endParaRPr>
          </a:p>
        </p:txBody>
      </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39" name="Straight Arrow Connector 38"/>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pic>
        <p:nvPicPr>
          <p:cNvPr id="40" name="Picture 8" descr="Image result for Lower Dimensionality eigenvecto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1494" y="1143000"/>
            <a:ext cx="4114800" cy="29832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0427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6">
                                            <p:txEl>
                                              <p:pRg st="0" end="0"/>
                                            </p:txEl>
                                          </p:spTgt>
                                        </p:tgtEl>
                                        <p:attrNameLst>
                                          <p:attrName>style.visibility</p:attrName>
                                        </p:attrNameLst>
                                      </p:cBhvr>
                                      <p:to>
                                        <p:strVal val="visible"/>
                                      </p:to>
                                    </p:set>
                                    <p:anim calcmode="lin" valueType="num">
                                      <p:cBhvr additive="base">
                                        <p:cTn id="21"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6">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7"/>
                                        </p:tgtEl>
                                        <p:attrNameLst>
                                          <p:attrName>style.visibility</p:attrName>
                                        </p:attrNameLst>
                                      </p:cBhvr>
                                      <p:to>
                                        <p:strVal val="visible"/>
                                      </p:to>
                                    </p:set>
                                    <p:anim calcmode="lin" valueType="num">
                                      <p:cBhvr additive="base">
                                        <p:cTn id="25" dur="500" fill="hold"/>
                                        <p:tgtEl>
                                          <p:spTgt spid="67"/>
                                        </p:tgtEl>
                                        <p:attrNameLst>
                                          <p:attrName>ppt_x</p:attrName>
                                        </p:attrNameLst>
                                      </p:cBhvr>
                                      <p:tavLst>
                                        <p:tav tm="0">
                                          <p:val>
                                            <p:strVal val="0-#ppt_w/2"/>
                                          </p:val>
                                        </p:tav>
                                        <p:tav tm="100000">
                                          <p:val>
                                            <p:strVal val="#ppt_x"/>
                                          </p:val>
                                        </p:tav>
                                      </p:tavLst>
                                    </p:anim>
                                    <p:anim calcmode="lin" valueType="num">
                                      <p:cBhvr additive="base">
                                        <p:cTn id="26" dur="500" fill="hold"/>
                                        <p:tgtEl>
                                          <p:spTgt spid="6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fill="hold"/>
                                        <p:tgtEl>
                                          <p:spTgt spid="37"/>
                                        </p:tgtEl>
                                        <p:attrNameLst>
                                          <p:attrName>ppt_x</p:attrName>
                                        </p:attrNameLst>
                                      </p:cBhvr>
                                      <p:tavLst>
                                        <p:tav tm="0">
                                          <p:val>
                                            <p:strVal val="0-#ppt_w/2"/>
                                          </p:val>
                                        </p:tav>
                                        <p:tav tm="100000">
                                          <p:val>
                                            <p:strVal val="#ppt_x"/>
                                          </p:val>
                                        </p:tav>
                                      </p:tavLst>
                                    </p:anim>
                                    <p:anim calcmode="lin" valueType="num">
                                      <p:cBhvr additive="base">
                                        <p:cTn id="3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Delete the information in the direction of the smaller axis</a:t>
            </a:r>
            <a:br>
              <a:rPr lang="en-US" altLang="en-US" sz="2800" dirty="0" smtClean="0">
                <a:latin typeface="Times New Roman" pitchFamily="18" charset="0"/>
              </a:rPr>
            </a:br>
            <a:r>
              <a:rPr lang="en-US" altLang="en-US" sz="2800" dirty="0" smtClean="0">
                <a:latin typeface="Times New Roman" pitchFamily="18" charset="0"/>
                <a:sym typeface="Symbol" panose="05050102010706020507" pitchFamily="18" charset="2"/>
              </a:rPr>
              <a:t>by projecting against the remaining plane.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sp>
        <p:nvSpPr>
          <p:cNvPr id="39"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sp>
        <p:nvSpPr>
          <p:cNvPr id="40" name="Right Arrow 39"/>
          <p:cNvSpPr/>
          <p:nvPr/>
        </p:nvSpPr>
        <p:spPr>
          <a:xfrm rot="3880151">
            <a:off x="1506132" y="3842763"/>
            <a:ext cx="681600" cy="696720"/>
          </a:xfrm>
          <a:prstGeom prst="rightArrow">
            <a:avLst/>
          </a:prstGeom>
          <a:solidFill>
            <a:schemeClr val="tx2"/>
          </a:solidFill>
        </p:spPr>
        <p:txBody>
          <a:bodyPr wrap="none" rtlCol="0" anchor="ctr">
            <a:spAutoFit/>
          </a:bodyPr>
          <a:lstStyle/>
          <a:p>
            <a:pPr algn="ctr"/>
            <a:endParaRPr lang="en-CA" sz="3200" dirty="0" smtClean="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09098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7257 -0.28866 L 2.77778E-7 -1.11111E-6 " pathEditMode="relative" rAng="0" ptsTypes="AA">
                                      <p:cBhvr>
                                        <p:cTn id="14" dur="2000" fill="hold"/>
                                        <p:tgtEl>
                                          <p:spTgt spid="40"/>
                                        </p:tgtEl>
                                        <p:attrNameLst>
                                          <p:attrName>ppt_x</p:attrName>
                                          <p:attrName>ppt_y</p:attrName>
                                        </p:attrNameLst>
                                      </p:cBhvr>
                                      <p:rCtr x="3628" y="144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Delete the information in the direction of the smaller axis</a:t>
            </a:r>
            <a:br>
              <a:rPr lang="en-US" altLang="en-US" sz="2800" dirty="0" smtClean="0">
                <a:latin typeface="Times New Roman" pitchFamily="18" charset="0"/>
              </a:rPr>
            </a:br>
            <a:r>
              <a:rPr lang="en-US" altLang="en-US" sz="2800" dirty="0" smtClean="0">
                <a:latin typeface="Times New Roman" pitchFamily="18" charset="0"/>
                <a:sym typeface="Symbol" panose="05050102010706020507" pitchFamily="18" charset="2"/>
              </a:rPr>
              <a:t>by projecting against the remaining plane.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pic>
        <p:nvPicPr>
          <p:cNvPr id="39" name="Picture 38"/>
          <p:cNvPicPr>
            <a:picLocks noChangeAspect="1"/>
          </p:cNvPicPr>
          <p:nvPr/>
        </p:nvPicPr>
        <p:blipFill>
          <a:blip r:embed="rId2"/>
          <a:stretch>
            <a:fillRect/>
          </a:stretch>
        </p:blipFill>
        <p:spPr>
          <a:xfrm>
            <a:off x="228600" y="1073770"/>
            <a:ext cx="8534400" cy="5429378"/>
          </a:xfrm>
          <a:prstGeom prst="rect">
            <a:avLst/>
          </a:prstGeom>
        </p:spPr>
      </p:pic>
      <p:pic>
        <p:nvPicPr>
          <p:cNvPr id="40" name="Picture 39"/>
          <p:cNvPicPr>
            <a:picLocks noChangeAspect="1"/>
          </p:cNvPicPr>
          <p:nvPr/>
        </p:nvPicPr>
        <p:blipFill rotWithShape="1">
          <a:blip r:embed="rId2"/>
          <a:srcRect l="33036" t="28070" r="42857" b="28423"/>
          <a:stretch/>
        </p:blipFill>
        <p:spPr>
          <a:xfrm>
            <a:off x="3048000" y="2590800"/>
            <a:ext cx="2057400" cy="2362200"/>
          </a:xfrm>
          <a:prstGeom prst="rect">
            <a:avLst/>
          </a:prstGeom>
        </p:spPr>
      </p:pic>
      <p:sp>
        <p:nvSpPr>
          <p:cNvPr id="4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spTree>
    <p:extLst>
      <p:ext uri="{BB962C8B-B14F-4D97-AF65-F5344CB8AC3E}">
        <p14:creationId xmlns:p14="http://schemas.microsoft.com/office/powerpoint/2010/main" val="247594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cxnSp>
        <p:nvCxnSpPr>
          <p:cNvPr id="42" name="Straight Connector 41"/>
          <p:cNvCxnSpPr/>
          <p:nvPr/>
        </p:nvCxnSpPr>
        <p:spPr bwMode="auto">
          <a:xfrm>
            <a:off x="4339167" y="2860089"/>
            <a:ext cx="329167" cy="717163"/>
          </a:xfrm>
          <a:prstGeom prst="line">
            <a:avLst/>
          </a:prstGeom>
          <a:noFill/>
          <a:ln w="38100" cap="sq" cmpd="sng" algn="ctr">
            <a:solidFill>
              <a:schemeClr val="accent1"/>
            </a:solidFill>
            <a:prstDash val="solid"/>
            <a:round/>
            <a:headEnd type="none" w="med" len="med"/>
            <a:tailEnd type="none" w="med" len="med"/>
          </a:ln>
          <a:effectLst/>
        </p:spPr>
      </p:cxnSp>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Delete the information in the direction of the smaller axis</a:t>
            </a:r>
            <a:br>
              <a:rPr lang="en-US" altLang="en-US" sz="2800" dirty="0" smtClean="0">
                <a:latin typeface="Times New Roman" pitchFamily="18" charset="0"/>
              </a:rPr>
            </a:br>
            <a:r>
              <a:rPr lang="en-US" altLang="en-US" sz="2800" dirty="0" smtClean="0">
                <a:latin typeface="Times New Roman" pitchFamily="18" charset="0"/>
                <a:sym typeface="Symbol" panose="05050102010706020507" pitchFamily="18" charset="2"/>
              </a:rPr>
              <a:t>by projecting against the remaining plane.</a:t>
            </a:r>
          </a:p>
        </p:txBody>
      </p:sp>
      <p:grpSp>
        <p:nvGrpSpPr>
          <p:cNvPr id="5" name="Group 4"/>
          <p:cNvGrpSpPr/>
          <p:nvPr/>
        </p:nvGrpSpPr>
        <p:grpSpPr>
          <a:xfrm>
            <a:off x="0" y="-3200400"/>
            <a:ext cx="11430000" cy="10048220"/>
            <a:chOff x="0" y="-3200400"/>
            <a:chExt cx="11430000" cy="10048220"/>
          </a:xfrm>
        </p:grpSpPr>
        <p:grpSp>
          <p:nvGrpSpPr>
            <p:cNvPr id="10" name="Group 9"/>
            <p:cNvGrpSpPr/>
            <p:nvPr/>
          </p:nvGrpSpPr>
          <p:grpSpPr>
            <a:xfrm>
              <a:off x="0" y="-3200400"/>
              <a:ext cx="11172989" cy="10048220"/>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sp>
          <p:nvSpPr>
            <p:cNvPr id="15" name="Oval 14"/>
            <p:cNvSpPr/>
            <p:nvPr/>
          </p:nvSpPr>
          <p:spPr>
            <a:xfrm>
              <a:off x="2963333" y="3878847"/>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3398333" y="3504600"/>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4245000" y="2756107"/>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5303333" y="2568984"/>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6361666" y="1820491"/>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6996666" y="1633368"/>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6985000" y="3103538"/>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7408333" y="2194737"/>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8678333" y="2568984"/>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610000" y="4413401"/>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4880000" y="3691724"/>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5715000" y="3290661"/>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5503333" y="3691724"/>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9313333" y="1633368"/>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8690000" y="1232305"/>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7620000" y="1606552"/>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7730111" y="2756107"/>
              <a:ext cx="200000" cy="213939"/>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38" name="Straight Arrow Connector 37"/>
            <p:cNvCxnSpPr/>
            <p:nvPr/>
          </p:nvCxnSpPr>
          <p:spPr bwMode="auto">
            <a:xfrm flipV="1">
              <a:off x="2328333" y="697751"/>
              <a:ext cx="9101667" cy="3929589"/>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5559289" y="1232305"/>
              <a:ext cx="1575833" cy="3095122"/>
            </a:xfrm>
            <a:prstGeom prst="straightConnector1">
              <a:avLst/>
            </a:prstGeom>
            <a:noFill/>
            <a:ln w="38100" cap="sq" cmpd="sng" algn="ctr">
              <a:solidFill>
                <a:schemeClr val="hlink"/>
              </a:solidFill>
              <a:prstDash val="solid"/>
              <a:round/>
              <a:headEnd type="none" w="med" len="med"/>
              <a:tailEnd type="triangle"/>
            </a:ln>
            <a:effectLst/>
          </p:spPr>
        </p:cxnSp>
      </p:grpSp>
      <p:sp>
        <p:nvSpPr>
          <p:cNvPr id="40" name="Oval 39"/>
          <p:cNvSpPr/>
          <p:nvPr/>
        </p:nvSpPr>
        <p:spPr>
          <a:xfrm>
            <a:off x="4576108" y="3490326"/>
            <a:ext cx="200000" cy="194490"/>
          </a:xfrm>
          <a:prstGeom prst="ellipse">
            <a:avLst/>
          </a:prstGeom>
          <a:solidFill>
            <a:schemeClr val="tx2"/>
          </a:solidFill>
          <a:ln>
            <a:noFill/>
          </a:ln>
        </p:spPr>
        <p:txBody>
          <a:bodyPr wrap="square" rtlCol="0" anchor="ctr">
            <a:spAutoFit/>
          </a:bodyPr>
          <a:lstStyle/>
          <a:p>
            <a:pPr algn="l"/>
            <a:endParaRPr lang="en-CA" sz="2400" dirty="0"/>
          </a:p>
        </p:txBody>
      </p:sp>
      <p:pic>
        <p:nvPicPr>
          <p:cNvPr id="3074" name="Picture 2" descr="Image result for lamp"/>
          <p:cNvPicPr>
            <a:picLocks noChangeAspect="1" noChangeArrowheads="1"/>
          </p:cNvPicPr>
          <p:nvPr/>
        </p:nvPicPr>
        <p:blipFill rotWithShape="1">
          <a:blip r:embed="rId2">
            <a:extLst>
              <a:ext uri="{28A0092B-C50C-407E-A947-70E740481C1C}">
                <a14:useLocalDpi xmlns:a14="http://schemas.microsoft.com/office/drawing/2010/main" val="0"/>
              </a:ext>
            </a:extLst>
          </a:blip>
          <a:srcRect l="23219" t="3006" r="30247" b="49856"/>
          <a:stretch/>
        </p:blipFill>
        <p:spPr bwMode="auto">
          <a:xfrm rot="2333929" flipH="1">
            <a:off x="2451632" y="266030"/>
            <a:ext cx="2146598" cy="17709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9779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500" fill="hold"/>
                                        <p:tgtEl>
                                          <p:spTgt spid="3074"/>
                                        </p:tgtEl>
                                        <p:attrNameLst>
                                          <p:attrName>ppt_x</p:attrName>
                                        </p:attrNameLst>
                                      </p:cBhvr>
                                      <p:tavLst>
                                        <p:tav tm="0">
                                          <p:val>
                                            <p:strVal val="0-#ppt_w/2"/>
                                          </p:val>
                                        </p:tav>
                                        <p:tav tm="100000">
                                          <p:val>
                                            <p:strVal val="#ppt_x"/>
                                          </p:val>
                                        </p:tav>
                                      </p:tavLst>
                                    </p:anim>
                                    <p:anim calcmode="lin" valueType="num">
                                      <p:cBhvr additive="base">
                                        <p:cTn id="8" dur="500" fill="hold"/>
                                        <p:tgtEl>
                                          <p:spTgt spid="307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49 -0.10185 L 1.66667E-6 1.85185E-6 " pathEditMode="relative" rAng="0" ptsTypes="AA">
                                      <p:cBhvr>
                                        <p:cTn id="14" dur="2000" fill="hold"/>
                                        <p:tgtEl>
                                          <p:spTgt spid="40"/>
                                        </p:tgtEl>
                                        <p:attrNameLst>
                                          <p:attrName>ppt_x</p:attrName>
                                          <p:attrName>ppt_y</p:attrName>
                                        </p:attrNameLst>
                                      </p:cBhvr>
                                      <p:rCtr x="1736" y="5093"/>
                                    </p:animMotion>
                                  </p:childTnLst>
                                </p:cTn>
                              </p:par>
                              <p:par>
                                <p:cTn id="15" presetID="10" presetClass="entr" presetSubtype="0"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rPr>
              <a:t>Delete the information in the direction of the smaller axis</a:t>
            </a:r>
            <a:br>
              <a:rPr lang="en-US" altLang="en-US" sz="2800" dirty="0" smtClean="0">
                <a:latin typeface="Times New Roman" pitchFamily="18" charset="0"/>
              </a:rPr>
            </a:br>
            <a:r>
              <a:rPr lang="en-US" altLang="en-US" sz="2800" dirty="0" smtClean="0">
                <a:latin typeface="Times New Roman" pitchFamily="18" charset="0"/>
                <a:sym typeface="Symbol" panose="05050102010706020507" pitchFamily="18" charset="2"/>
              </a:rPr>
              <a:t>by projecting against the remaining plane.</a:t>
            </a:r>
          </a:p>
          <a:p>
            <a:pPr>
              <a:spcBef>
                <a:spcPct val="0"/>
              </a:spcBef>
            </a:pPr>
            <a:r>
              <a:rPr lang="en-US" altLang="en-US" sz="2800" dirty="0">
                <a:latin typeface="Times New Roman" pitchFamily="18" charset="0"/>
                <a:sym typeface="Symbol" panose="05050102010706020507" pitchFamily="18" charset="2"/>
              </a:rPr>
              <a:t>i.e. We project from the 10,000 dimensional space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to a 100 dimensional subspace</a:t>
            </a:r>
            <a:r>
              <a:rPr lang="en-US" altLang="en-US" sz="2800" dirty="0" smtClean="0">
                <a:latin typeface="Times New Roman"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2" name="Group 1"/>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45" name="Group 44"/>
          <p:cNvGrpSpPr/>
          <p:nvPr/>
        </p:nvGrpSpPr>
        <p:grpSpPr>
          <a:xfrm rot="20069230">
            <a:off x="998284" y="5208772"/>
            <a:ext cx="2527275" cy="87120"/>
            <a:chOff x="969746" y="4765004"/>
            <a:chExt cx="2527275" cy="87120"/>
          </a:xfrm>
        </p:grpSpPr>
        <p:sp>
          <p:nvSpPr>
            <p:cNvPr id="47" name="Oval 46"/>
            <p:cNvSpPr/>
            <p:nvPr/>
          </p:nvSpPr>
          <p:spPr>
            <a:xfrm rot="1564055">
              <a:off x="96974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48" name="Oval 47"/>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49" name="Oval 48"/>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0" name="Oval 49"/>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1" name="Oval 50"/>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2" name="Oval 51"/>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3" name="Oval 52"/>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4" name="Oval 53"/>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5" name="Oval 54"/>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6" name="Oval 55"/>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7" name="Oval 56"/>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8" name="Oval 57"/>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9" name="Oval 58"/>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0" name="Oval 59"/>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1" name="Oval 60"/>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2" name="Oval 61"/>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3" name="Oval 62"/>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algn="l"/>
              <a:endParaRPr lang="en-CA" sz="2400" dirty="0"/>
            </a:p>
          </p:txBody>
        </p:sp>
      </p:grpSp>
      <p:pic>
        <p:nvPicPr>
          <p:cNvPr id="64" name="Picture 2" descr="Image result for lamp"/>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19" t="3006" r="30247" b="49856"/>
          <a:stretch/>
        </p:blipFill>
        <p:spPr bwMode="auto">
          <a:xfrm rot="2333929" flipH="1">
            <a:off x="12714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33"/>
          <p:cNvSpPr txBox="1">
            <a:spLocks noChangeArrowheads="1"/>
          </p:cNvSpPr>
          <p:nvPr/>
        </p:nvSpPr>
        <p:spPr bwMode="auto">
          <a:xfrm rot="19975377">
            <a:off x="3722969" y="4165717"/>
            <a:ext cx="10067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a</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spTree>
    <p:extLst>
      <p:ext uri="{BB962C8B-B14F-4D97-AF65-F5344CB8AC3E}">
        <p14:creationId xmlns:p14="http://schemas.microsoft.com/office/powerpoint/2010/main" val="3825967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42" presetClass="path" presetSubtype="0" accel="50000" decel="50000" fill="hold" nodeType="withEffect">
                                  <p:stCondLst>
                                    <p:cond delay="0"/>
                                  </p:stCondLst>
                                  <p:childTnLst>
                                    <p:animMotion origin="layout" path="M -0.03004 -0.0625 L -1.38889E-6 2.96296E-6 " pathEditMode="relative" rAng="0" ptsTypes="AA">
                                      <p:cBhvr>
                                        <p:cTn id="14" dur="2000" fill="hold"/>
                                        <p:tgtEl>
                                          <p:spTgt spid="45"/>
                                        </p:tgtEl>
                                        <p:attrNameLst>
                                          <p:attrName>ppt_x</p:attrName>
                                          <p:attrName>ppt_y</p:attrName>
                                        </p:attrNameLst>
                                      </p:cBhvr>
                                      <p:rCtr x="1458" y="3241"/>
                                    </p:animMotion>
                                  </p:childTnLst>
                                </p:cTn>
                              </p:par>
                              <p:par>
                                <p:cTn id="15" presetID="10" presetClass="exit" presetSubtype="0" fill="hold" nodeType="withEffect">
                                  <p:stCondLst>
                                    <p:cond delay="0"/>
                                  </p:stCondLst>
                                  <p:childTnLst>
                                    <p:animEffect transition="out" filter="fad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par>
                                <p:cTn id="18" presetID="2" presetClass="entr" presetSubtype="8"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 calcmode="lin" valueType="num">
                                      <p:cBhvr additive="base">
                                        <p:cTn id="20" dur="500" fill="hold"/>
                                        <p:tgtEl>
                                          <p:spTgt spid="66"/>
                                        </p:tgtEl>
                                        <p:attrNameLst>
                                          <p:attrName>ppt_x</p:attrName>
                                        </p:attrNameLst>
                                      </p:cBhvr>
                                      <p:tavLst>
                                        <p:tav tm="0">
                                          <p:val>
                                            <p:strVal val="0-#ppt_w/2"/>
                                          </p:val>
                                        </p:tav>
                                        <p:tav tm="100000">
                                          <p:val>
                                            <p:strVal val="#ppt_x"/>
                                          </p:val>
                                        </p:tav>
                                      </p:tavLst>
                                    </p:anim>
                                    <p:anim calcmode="lin" valueType="num">
                                      <p:cBhvr additive="base">
                                        <p:cTn id="21"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nodeType="clickEffect">
                                  <p:stCondLst>
                                    <p:cond delay="0"/>
                                  </p:stCondLst>
                                  <p:childTnLst>
                                    <p:set>
                                      <p:cBhvr>
                                        <p:cTn id="25" dur="1" fill="hold">
                                          <p:stCondLst>
                                            <p:cond delay="0"/>
                                          </p:stCondLst>
                                        </p:cTn>
                                        <p:tgtEl>
                                          <p:spTgt spid="13">
                                            <p:txEl>
                                              <p:pRg st="1" end="1"/>
                                            </p:txEl>
                                          </p:spTgt>
                                        </p:tgtEl>
                                        <p:attrNameLst>
                                          <p:attrName>style.visibility</p:attrName>
                                        </p:attrNameLst>
                                      </p:cBhvr>
                                      <p:to>
                                        <p:strVal val="visible"/>
                                      </p:to>
                                    </p:set>
                                    <p:anim calcmode="lin" valueType="num">
                                      <p:cBhvr additive="base">
                                        <p:cTn id="26"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775084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Transform from the standard basis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to the basis in the directions given by the ellipse.</a:t>
            </a:r>
          </a:p>
          <a:p>
            <a:pPr>
              <a:spcBef>
                <a:spcPct val="0"/>
              </a:spcBef>
            </a:pPr>
            <a:r>
              <a:rPr lang="en-US" altLang="en-US" sz="2800" dirty="0">
                <a:latin typeface="Times New Roman" pitchFamily="18" charset="0"/>
                <a:sym typeface="Symbol" panose="05050102010706020507" pitchFamily="18" charset="2"/>
              </a:rPr>
              <a:t>Instead of a face being </a:t>
            </a:r>
            <a:r>
              <a:rPr lang="en-US" altLang="en-US" sz="2800" dirty="0" smtClean="0">
                <a:latin typeface="Times New Roman" pitchFamily="18" charset="0"/>
                <a:sym typeface="Symbol" panose="05050102010706020507" pitchFamily="18" charset="2"/>
              </a:rPr>
              <a:t>defined by</a:t>
            </a:r>
            <a:r>
              <a:rPr lang="en-US" altLang="en-US" sz="2800" i="1" dirty="0" smtClean="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10,000</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br>
              <a:rPr lang="en-US" altLang="en-US" sz="2800" dirty="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it is defined </a:t>
            </a:r>
            <a:r>
              <a:rPr lang="en-US" altLang="en-US" sz="2800" dirty="0">
                <a:latin typeface="Times New Roman" pitchFamily="18" charset="0"/>
                <a:sym typeface="Symbol" panose="05050102010706020507" pitchFamily="18" charset="2"/>
              </a:rPr>
              <a:t>by</a:t>
            </a:r>
            <a:r>
              <a:rPr lang="en-US" altLang="en-US" sz="2800" i="1" dirty="0">
                <a:solidFill>
                  <a:srgbClr val="66FF33"/>
                </a:solidFill>
                <a:latin typeface="Times New Roman" pitchFamily="18" charset="0"/>
              </a:rPr>
              <a:t> </a:t>
            </a:r>
            <a:r>
              <a:rPr lang="en-US" altLang="en-US" sz="2800" dirty="0" smtClean="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800" i="1" baseline="-25000" dirty="0" smtClean="0">
                <a:solidFill>
                  <a:srgbClr val="FF00FF"/>
                </a:solidFill>
                <a:latin typeface="Times New Roman" pitchFamily="18" charset="0"/>
              </a:rPr>
              <a:t>1</a:t>
            </a:r>
            <a:r>
              <a:rPr lang="en-US" altLang="en-US" sz="2800" i="1" dirty="0" smtClean="0">
                <a:solidFill>
                  <a:srgbClr val="FF00FF"/>
                </a:solidFill>
                <a:latin typeface="Times New Roman" pitchFamily="18" charset="0"/>
              </a:rPr>
              <a:t>,…,a</a:t>
            </a:r>
            <a:r>
              <a:rPr lang="en-US" altLang="en-US" sz="2800" i="1" baseline="-25000" dirty="0" smtClean="0">
                <a:solidFill>
                  <a:srgbClr val="FF00FF"/>
                </a:solidFill>
                <a:latin typeface="Times New Roman" pitchFamily="18" charset="0"/>
              </a:rPr>
              <a:t>10,000 </a:t>
            </a:r>
            <a:r>
              <a:rPr lang="en-US" altLang="en-US" sz="2800" dirty="0" smtClean="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endParaRPr lang="en-US" altLang="en-US" sz="2800" dirty="0" smtClean="0">
              <a:latin typeface="Times New Roman" pitchFamily="18" charset="0"/>
              <a:sym typeface="Symbol" panose="05050102010706020507" pitchFamily="18" charset="2"/>
            </a:endParaRPr>
          </a:p>
          <a:p>
            <a:pPr>
              <a:spcBef>
                <a:spcPct val="0"/>
              </a:spcBef>
            </a:pPr>
            <a:r>
              <a:rPr lang="en-US" altLang="en-US" sz="2800" dirty="0" smtClean="0">
                <a:latin typeface="Times New Roman" pitchFamily="18" charset="0"/>
                <a:sym typeface="Symbol" panose="05050102010706020507" pitchFamily="18" charset="2"/>
              </a:rPr>
              <a:t>Drop all </a:t>
            </a:r>
            <a:r>
              <a:rPr lang="en-US" altLang="en-US" sz="2800" dirty="0" err="1" smtClean="0">
                <a:latin typeface="Times New Roman" pitchFamily="18" charset="0"/>
                <a:sym typeface="Symbol" panose="05050102010706020507" pitchFamily="18" charset="2"/>
              </a:rPr>
              <a:t>all</a:t>
            </a:r>
            <a:r>
              <a:rPr lang="en-US" altLang="en-US" sz="2800" dirty="0" smtClean="0">
                <a:latin typeface="Times New Roman" pitchFamily="18" charset="0"/>
                <a:sym typeface="Symbol" panose="05050102010706020507" pitchFamily="18" charset="2"/>
              </a:rPr>
              <a:t> the </a:t>
            </a:r>
            <a:r>
              <a:rPr lang="en-US" altLang="en-US" sz="2800" dirty="0" err="1" smtClean="0">
                <a:latin typeface="Times New Roman" pitchFamily="18" charset="0"/>
                <a:sym typeface="Symbol" panose="05050102010706020507" pitchFamily="18" charset="2"/>
              </a:rPr>
              <a:t>coordinags</a:t>
            </a:r>
            <a:r>
              <a:rPr lang="en-US" altLang="en-US" sz="2800" dirty="0" smtClean="0">
                <a:latin typeface="Times New Roman" pitchFamily="18" charset="0"/>
                <a:sym typeface="Symbol" panose="05050102010706020507" pitchFamily="18" charset="2"/>
              </a:rPr>
              <a:t> except for </a:t>
            </a:r>
            <a:r>
              <a:rPr lang="en-US" altLang="en-US" sz="2800" dirty="0" smtClean="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,…,a</a:t>
            </a:r>
            <a:r>
              <a:rPr lang="en-US" altLang="en-US" sz="2800" i="1" baseline="-25000" dirty="0">
                <a:solidFill>
                  <a:srgbClr val="FF00FF"/>
                </a:solidFill>
                <a:latin typeface="Times New Roman" pitchFamily="18" charset="0"/>
              </a:rPr>
              <a:t>100</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endParaRPr lang="en-US" altLang="en-US" sz="2800" dirty="0" smtClean="0">
              <a:latin typeface="Times New Roman" pitchFamily="18" charset="0"/>
              <a:sym typeface="Symbol" panose="05050102010706020507" pitchFamily="18" charset="2"/>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2" name="Group 1"/>
          <p:cNvGrpSpPr/>
          <p:nvPr/>
        </p:nvGrpSpPr>
        <p:grpSpPr>
          <a:xfrm>
            <a:off x="1066800" y="457200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sp>
        <p:nvSpPr>
          <p:cNvPr id="66" name="Text Box 33"/>
          <p:cNvSpPr txBox="1">
            <a:spLocks noChangeArrowheads="1"/>
          </p:cNvSpPr>
          <p:nvPr/>
        </p:nvSpPr>
        <p:spPr bwMode="auto">
          <a:xfrm rot="19975377">
            <a:off x="3722969" y="4165717"/>
            <a:ext cx="10067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a</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grpSp>
        <p:nvGrpSpPr>
          <p:cNvPr id="3" name="Group 2"/>
          <p:cNvGrpSpPr/>
          <p:nvPr/>
        </p:nvGrpSpPr>
        <p:grpSpPr>
          <a:xfrm>
            <a:off x="4788375" y="3566312"/>
            <a:ext cx="3153689" cy="865465"/>
            <a:chOff x="4788375" y="3566312"/>
            <a:chExt cx="3153689" cy="865465"/>
          </a:xfrm>
        </p:grpSpPr>
        <p:sp>
          <p:nvSpPr>
            <p:cNvPr id="1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7234201" y="3930085"/>
              <a:ext cx="0" cy="37166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1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7473478" y="4013289"/>
              <a:ext cx="0" cy="385987"/>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154" name="Rectangle 54">
              <a:extLst>
                <a:ext uri="{FF2B5EF4-FFF2-40B4-BE49-F238E27FC236}">
                  <a16:creationId xmlns:a16="http://schemas.microsoft.com/office/drawing/2014/main" id="{7A1177D1-2AA0-40F3-858B-12F1B4F44389}"/>
                </a:ext>
              </a:extLst>
            </p:cNvPr>
            <p:cNvSpPr>
              <a:spLocks noChangeArrowheads="1"/>
            </p:cNvSpPr>
            <p:nvPr/>
          </p:nvSpPr>
          <p:spPr bwMode="auto">
            <a:xfrm>
              <a:off x="5689524" y="3908557"/>
              <a:ext cx="22525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Basis = </a:t>
              </a:r>
              <a:r>
                <a:rPr lang="en-US" altLang="en-US" dirty="0">
                  <a:solidFill>
                    <a:schemeClr val="accent1"/>
                  </a:solidFill>
                </a:rPr>
                <a:t>[    </a:t>
              </a:r>
              <a:r>
                <a:rPr lang="en-US" altLang="en-US" dirty="0" smtClean="0">
                  <a:solidFill>
                    <a:schemeClr val="accent1"/>
                  </a:solidFill>
                </a:rPr>
                <a:t>   </a:t>
              </a:r>
              <a:r>
                <a:rPr lang="en-US" altLang="en-US" dirty="0">
                  <a:solidFill>
                    <a:schemeClr val="accent1"/>
                  </a:solidFill>
                </a:rPr>
                <a:t>]</a:t>
              </a:r>
            </a:p>
          </p:txBody>
        </p:sp>
        <p:sp>
          <p:nvSpPr>
            <p:cNvPr id="155" name="Rectangle 29">
              <a:extLst>
                <a:ext uri="{FF2B5EF4-FFF2-40B4-BE49-F238E27FC236}">
                  <a16:creationId xmlns:a16="http://schemas.microsoft.com/office/drawing/2014/main" id="{E42AED0B-C696-4C07-8A8D-F5C76891EFBC}"/>
                </a:ext>
              </a:extLst>
            </p:cNvPr>
            <p:cNvSpPr>
              <a:spLocks noChangeArrowheads="1"/>
            </p:cNvSpPr>
            <p:nvPr/>
          </p:nvSpPr>
          <p:spPr bwMode="auto">
            <a:xfrm>
              <a:off x="4788375" y="3566312"/>
              <a:ext cx="2112602" cy="510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grpSp>
        <p:nvGrpSpPr>
          <p:cNvPr id="4" name="Group 3"/>
          <p:cNvGrpSpPr/>
          <p:nvPr/>
        </p:nvGrpSpPr>
        <p:grpSpPr>
          <a:xfrm>
            <a:off x="5334000" y="4641696"/>
            <a:ext cx="2631621" cy="1759104"/>
            <a:chOff x="5334000" y="4794096"/>
            <a:chExt cx="2631621" cy="1759104"/>
          </a:xfrm>
        </p:grpSpPr>
        <p:sp>
          <p:nvSpPr>
            <p:cNvPr id="156" name="Rectangle 155"/>
            <p:cNvSpPr/>
            <p:nvPr/>
          </p:nvSpPr>
          <p:spPr bwMode="auto">
            <a:xfrm>
              <a:off x="7111273" y="53237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58"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08730" y="5632296"/>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159" name="Rectangle 56">
              <a:extLst>
                <a:ext uri="{FF2B5EF4-FFF2-40B4-BE49-F238E27FC236}">
                  <a16:creationId xmlns:a16="http://schemas.microsoft.com/office/drawing/2014/main" id="{7EBB9DCD-57D8-48F1-8FCE-B70AB8B247F2}"/>
                </a:ext>
              </a:extLst>
            </p:cNvPr>
            <p:cNvSpPr>
              <a:spLocks noChangeArrowheads="1"/>
            </p:cNvSpPr>
            <p:nvPr/>
          </p:nvSpPr>
          <p:spPr bwMode="auto">
            <a:xfrm>
              <a:off x="6959311" y="4794096"/>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160" name="Rectangle 56">
              <a:extLst>
                <a:ext uri="{FF2B5EF4-FFF2-40B4-BE49-F238E27FC236}">
                  <a16:creationId xmlns:a16="http://schemas.microsoft.com/office/drawing/2014/main" id="{7EBB9DCD-57D8-48F1-8FCE-B70AB8B247F2}"/>
                </a:ext>
              </a:extLst>
            </p:cNvPr>
            <p:cNvSpPr>
              <a:spLocks noChangeArrowheads="1"/>
            </p:cNvSpPr>
            <p:nvPr/>
          </p:nvSpPr>
          <p:spPr bwMode="auto">
            <a:xfrm>
              <a:off x="7601419" y="4801748"/>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smtClean="0">
                  <a:solidFill>
                    <a:schemeClr val="accent1"/>
                  </a:solidFill>
                </a:rPr>
                <a:t>a</a:t>
              </a:r>
              <a:endParaRPr lang="en-US" altLang="en-US" i="1" dirty="0">
                <a:solidFill>
                  <a:schemeClr val="accent1"/>
                </a:solidFill>
              </a:endParaRPr>
            </a:p>
          </p:txBody>
        </p:sp>
        <p:sp>
          <p:nvSpPr>
            <p:cNvPr id="16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15200" y="4816388"/>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162" name="Rectangle 161"/>
            <p:cNvSpPr/>
            <p:nvPr/>
          </p:nvSpPr>
          <p:spPr bwMode="auto">
            <a:xfrm>
              <a:off x="7711823" y="53237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63" name="Rectangle 162"/>
            <p:cNvSpPr/>
            <p:nvPr/>
          </p:nvSpPr>
          <p:spPr bwMode="auto">
            <a:xfrm rot="5400000">
              <a:off x="5790600" y="5328096"/>
              <a:ext cx="1220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nvGrpSpPr>
            <p:cNvPr id="164" name="Group 163"/>
            <p:cNvGrpSpPr/>
            <p:nvPr/>
          </p:nvGrpSpPr>
          <p:grpSpPr>
            <a:xfrm>
              <a:off x="5334000" y="4807804"/>
              <a:ext cx="1680730" cy="1745396"/>
              <a:chOff x="5334000" y="4814308"/>
              <a:chExt cx="1680730" cy="1745396"/>
            </a:xfrm>
          </p:grpSpPr>
          <p:sp>
            <p:nvSpPr>
              <p:cNvPr id="165" name="Rectangle 164"/>
              <p:cNvSpPr/>
              <p:nvPr/>
            </p:nvSpPr>
            <p:spPr>
              <a:xfrm>
                <a:off x="5334000" y="5236265"/>
                <a:ext cx="441146" cy="1323439"/>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endParaRPr lang="en-US" altLang="en-US" sz="2000" i="1" dirty="0">
                  <a:solidFill>
                    <a:schemeClr val="accent1"/>
                  </a:solidFill>
                </a:endParaRPr>
              </a:p>
              <a:p>
                <a:r>
                  <a:rPr lang="en-US" altLang="en-US" sz="2000" i="1" dirty="0">
                    <a:solidFill>
                      <a:schemeClr val="accent1"/>
                    </a:solidFill>
                  </a:rPr>
                  <a:t>w</a:t>
                </a:r>
                <a:r>
                  <a:rPr lang="en-US" altLang="en-US" sz="2000" i="1" baseline="-25000" dirty="0" smtClean="0">
                    <a:solidFill>
                      <a:schemeClr val="accent1"/>
                    </a:solidFill>
                  </a:rPr>
                  <a:t>2</a:t>
                </a:r>
                <a:r>
                  <a:rPr lang="en-US" altLang="en-US" sz="2000" i="1" dirty="0">
                    <a:solidFill>
                      <a:schemeClr val="accent1"/>
                    </a:solidFill>
                  </a:rPr>
                  <a:t/>
                </a:r>
                <a:br>
                  <a:rPr lang="en-US" altLang="en-US" sz="2000" i="1" dirty="0">
                    <a:solidFill>
                      <a:schemeClr val="accent1"/>
                    </a:solidFill>
                  </a:rPr>
                </a:br>
                <a:r>
                  <a:rPr lang="en-US" altLang="en-US" sz="2000" i="1" dirty="0" smtClean="0">
                    <a:solidFill>
                      <a:schemeClr val="accent1"/>
                    </a:solidFill>
                  </a:rPr>
                  <a:t>…</a:t>
                </a:r>
                <a:br>
                  <a:rPr lang="en-US" altLang="en-US" sz="2000" i="1" dirty="0" smtClean="0">
                    <a:solidFill>
                      <a:schemeClr val="accent1"/>
                    </a:solidFill>
                  </a:rPr>
                </a:br>
                <a:r>
                  <a:rPr lang="en-US" altLang="en-US" sz="2000" i="1" dirty="0" err="1" smtClean="0">
                    <a:solidFill>
                      <a:schemeClr val="accent1"/>
                    </a:solidFill>
                  </a:rPr>
                  <a:t>w</a:t>
                </a:r>
                <a:r>
                  <a:rPr lang="en-US" altLang="en-US" sz="2000" i="1" baseline="-25000" dirty="0" err="1" smtClean="0">
                    <a:solidFill>
                      <a:schemeClr val="accent1"/>
                    </a:solidFill>
                  </a:rPr>
                  <a:t>d</a:t>
                </a:r>
                <a:endParaRPr lang="en-CA" sz="2000" dirty="0"/>
              </a:p>
            </p:txBody>
          </p:sp>
          <p:grpSp>
            <p:nvGrpSpPr>
              <p:cNvPr id="166" name="Group 165"/>
              <p:cNvGrpSpPr/>
              <p:nvPr/>
            </p:nvGrpSpPr>
            <p:grpSpPr>
              <a:xfrm rot="5400000">
                <a:off x="5795530" y="5331472"/>
                <a:ext cx="1219200" cy="1219200"/>
                <a:chOff x="6103815" y="4799400"/>
                <a:chExt cx="1219200" cy="1219200"/>
              </a:xfrm>
            </p:grpSpPr>
            <p:sp>
              <p:nvSpPr>
                <p:cNvPr id="168" name="Rectangle 167"/>
                <p:cNvSpPr/>
                <p:nvPr/>
              </p:nvSpPr>
              <p:spPr bwMode="auto">
                <a:xfrm>
                  <a:off x="6103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69" name="Rectangle 168"/>
                <p:cNvSpPr/>
                <p:nvPr/>
              </p:nvSpPr>
              <p:spPr bwMode="auto">
                <a:xfrm>
                  <a:off x="6256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0" name="Rectangle 169"/>
                <p:cNvSpPr/>
                <p:nvPr/>
              </p:nvSpPr>
              <p:spPr bwMode="auto">
                <a:xfrm>
                  <a:off x="6408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1" name="Rectangle 170"/>
                <p:cNvSpPr/>
                <p:nvPr/>
              </p:nvSpPr>
              <p:spPr bwMode="auto">
                <a:xfrm>
                  <a:off x="65610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2" name="Rectangle 171"/>
                <p:cNvSpPr/>
                <p:nvPr/>
              </p:nvSpPr>
              <p:spPr bwMode="auto">
                <a:xfrm>
                  <a:off x="67134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3" name="Rectangle 172"/>
                <p:cNvSpPr/>
                <p:nvPr/>
              </p:nvSpPr>
              <p:spPr bwMode="auto">
                <a:xfrm>
                  <a:off x="68658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4" name="Rectangle 173"/>
                <p:cNvSpPr/>
                <p:nvPr/>
              </p:nvSpPr>
              <p:spPr bwMode="auto">
                <a:xfrm>
                  <a:off x="70182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5" name="Rectangle 174"/>
                <p:cNvSpPr/>
                <p:nvPr/>
              </p:nvSpPr>
              <p:spPr bwMode="auto">
                <a:xfrm>
                  <a:off x="7170615" y="4799400"/>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mc:AlternateContent xmlns:mc="http://schemas.openxmlformats.org/markup-compatibility/2006" xmlns:a14="http://schemas.microsoft.com/office/drawing/2010/main">
            <mc:Choice Requires="a14">
              <p:sp>
                <p:nvSpPr>
                  <p:cNvPr id="167"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091572" y="4814308"/>
                    <a:ext cx="766428"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m:oMathPara>
                    </a14:m>
                    <a:endParaRPr lang="en-US" altLang="en-US" dirty="0">
                      <a:solidFill>
                        <a:schemeClr val="accent1"/>
                      </a:solidFill>
                      <a:sym typeface="Symbol" pitchFamily="18" charset="2"/>
                    </a:endParaRPr>
                  </a:p>
                </p:txBody>
              </p:sp>
            </mc:Choice>
            <mc:Fallback xmlns="">
              <p:sp>
                <p:nvSpPr>
                  <p:cNvPr id="167"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6091572" y="4814308"/>
                    <a:ext cx="766428" cy="523220"/>
                  </a:xfrm>
                  <a:prstGeom prst="rect">
                    <a:avLst/>
                  </a:prstGeom>
                  <a:blipFill>
                    <a:blip r:embed="rId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grpSp>
      <p:grpSp>
        <p:nvGrpSpPr>
          <p:cNvPr id="75" name="Group 74"/>
          <p:cNvGrpSpPr/>
          <p:nvPr/>
        </p:nvGrpSpPr>
        <p:grpSpPr>
          <a:xfrm rot="20069230">
            <a:off x="998284" y="5208772"/>
            <a:ext cx="2527275" cy="87120"/>
            <a:chOff x="969746" y="4765004"/>
            <a:chExt cx="2527275" cy="87120"/>
          </a:xfrm>
        </p:grpSpPr>
        <p:sp>
          <p:nvSpPr>
            <p:cNvPr id="76" name="Oval 75"/>
            <p:cNvSpPr/>
            <p:nvPr/>
          </p:nvSpPr>
          <p:spPr>
            <a:xfrm rot="1564055">
              <a:off x="96974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7" name="Oval 76"/>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8" name="Oval 77"/>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9" name="Oval 78"/>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0" name="Oval 79"/>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1" name="Oval 80"/>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2" name="Oval 81"/>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3" name="Oval 82"/>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4" name="Oval 83"/>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5" name="Oval 84"/>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6" name="Oval 85"/>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7" name="Oval 86"/>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8" name="Oval 87"/>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9" name="Oval 88"/>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0" name="Oval 89"/>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1" name="Oval 90"/>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2" name="Oval 91"/>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3863743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
                                            <p:txEl>
                                              <p:pRg st="1" end="1"/>
                                            </p:txEl>
                                          </p:spTgt>
                                        </p:tgtEl>
                                        <p:attrNameLst>
                                          <p:attrName>style.visibility</p:attrName>
                                        </p:attrNameLst>
                                      </p:cBhvr>
                                      <p:to>
                                        <p:strVal val="visible"/>
                                      </p:to>
                                    </p:set>
                                    <p:anim calcmode="lin" valueType="num">
                                      <p:cBhvr additive="base">
                                        <p:cTn id="19"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2" end="2"/>
                                            </p:txEl>
                                          </p:spTgt>
                                        </p:tgtEl>
                                        <p:attrNameLst>
                                          <p:attrName>style.visibility</p:attrName>
                                        </p:attrNameLst>
                                      </p:cBhvr>
                                      <p:to>
                                        <p:strVal val="visible"/>
                                      </p:to>
                                    </p:set>
                                    <p:anim calcmode="lin" valueType="num">
                                      <p:cBhvr additive="base">
                                        <p:cTn id="3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5"/>
                                        </p:tgtEl>
                                        <p:attrNameLst>
                                          <p:attrName>style.visibility</p:attrName>
                                        </p:attrNameLst>
                                      </p:cBhvr>
                                      <p:to>
                                        <p:strVal val="visible"/>
                                      </p:to>
                                    </p:set>
                                  </p:childTnLst>
                                </p:cTn>
                              </p:par>
                              <p:par>
                                <p:cTn id="37" presetID="42" presetClass="path" presetSubtype="0" accel="50000" decel="50000" fill="hold" nodeType="withEffect">
                                  <p:stCondLst>
                                    <p:cond delay="0"/>
                                  </p:stCondLst>
                                  <p:childTnLst>
                                    <p:animMotion origin="layout" path="M -0.03004 -0.0625 L -1.38889E-6 2.96296E-6 " pathEditMode="relative" rAng="0" ptsTypes="AA">
                                      <p:cBhvr>
                                        <p:cTn id="38" dur="2000" fill="hold"/>
                                        <p:tgtEl>
                                          <p:spTgt spid="75"/>
                                        </p:tgtEl>
                                        <p:attrNameLst>
                                          <p:attrName>ppt_x</p:attrName>
                                          <p:attrName>ppt_y</p:attrName>
                                        </p:attrNameLst>
                                      </p:cBhvr>
                                      <p:rCtr x="1458" y="3241"/>
                                    </p:animMotion>
                                  </p:childTnLst>
                                </p:cTn>
                              </p:par>
                              <p:par>
                                <p:cTn id="39" presetID="1" presetClass="exit" presetSubtype="0" fill="hold" nodeType="withEffect">
                                  <p:stCondLst>
                                    <p:cond delay="0"/>
                                  </p:stCondLst>
                                  <p:childTnLst>
                                    <p:set>
                                      <p:cBhvr>
                                        <p:cTn id="40"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775084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Transform from the standard basis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to the basis in the directions given by the ellipse.</a:t>
            </a:r>
          </a:p>
          <a:p>
            <a:pPr>
              <a:spcBef>
                <a:spcPct val="0"/>
              </a:spcBef>
            </a:pPr>
            <a:r>
              <a:rPr lang="en-US" altLang="en-US" sz="2800" dirty="0">
                <a:latin typeface="Times New Roman" pitchFamily="18" charset="0"/>
                <a:sym typeface="Symbol" panose="05050102010706020507" pitchFamily="18" charset="2"/>
              </a:rPr>
              <a:t>Instead of a face being </a:t>
            </a:r>
            <a:r>
              <a:rPr lang="en-US" altLang="en-US" sz="2800" dirty="0" smtClean="0">
                <a:latin typeface="Times New Roman" pitchFamily="18" charset="0"/>
                <a:sym typeface="Symbol" panose="05050102010706020507" pitchFamily="18" charset="2"/>
              </a:rPr>
              <a:t>defined by</a:t>
            </a:r>
            <a:r>
              <a:rPr lang="en-US" altLang="en-US" sz="2800" i="1" dirty="0" smtClean="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10,000</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br>
              <a:rPr lang="en-US" altLang="en-US" sz="2800" dirty="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it is defined </a:t>
            </a:r>
            <a:r>
              <a:rPr lang="en-US" altLang="en-US" sz="2800" dirty="0">
                <a:latin typeface="Times New Roman" pitchFamily="18" charset="0"/>
                <a:sym typeface="Symbol" panose="05050102010706020507" pitchFamily="18" charset="2"/>
              </a:rPr>
              <a:t>by</a:t>
            </a:r>
            <a:r>
              <a:rPr lang="en-US" altLang="en-US" sz="2800" i="1" dirty="0">
                <a:solidFill>
                  <a:srgbClr val="66FF33"/>
                </a:solidFill>
                <a:latin typeface="Times New Roman" pitchFamily="18" charset="0"/>
              </a:rPr>
              <a:t> </a:t>
            </a:r>
            <a:r>
              <a:rPr lang="en-US" altLang="en-US" sz="2800" dirty="0" smtClean="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800" i="1" baseline="-25000" dirty="0" smtClean="0">
                <a:solidFill>
                  <a:srgbClr val="FF00FF"/>
                </a:solidFill>
                <a:latin typeface="Times New Roman" pitchFamily="18" charset="0"/>
              </a:rPr>
              <a:t>1</a:t>
            </a:r>
            <a:r>
              <a:rPr lang="en-US" altLang="en-US" sz="2800" i="1" dirty="0" smtClean="0">
                <a:solidFill>
                  <a:srgbClr val="FF00FF"/>
                </a:solidFill>
                <a:latin typeface="Times New Roman" pitchFamily="18" charset="0"/>
              </a:rPr>
              <a:t>,…,a</a:t>
            </a:r>
            <a:r>
              <a:rPr lang="en-US" altLang="en-US" sz="2800" i="1" baseline="-25000" dirty="0" smtClean="0">
                <a:solidFill>
                  <a:srgbClr val="FF00FF"/>
                </a:solidFill>
                <a:latin typeface="Times New Roman" pitchFamily="18" charset="0"/>
              </a:rPr>
              <a:t>10,000 </a:t>
            </a:r>
            <a:r>
              <a:rPr lang="en-US" altLang="en-US" sz="2800" dirty="0" smtClean="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endParaRPr lang="en-US" altLang="en-US" sz="2800" dirty="0" smtClean="0">
              <a:latin typeface="Times New Roman" pitchFamily="18" charset="0"/>
              <a:sym typeface="Symbol" panose="05050102010706020507" pitchFamily="18" charset="2"/>
            </a:endParaRPr>
          </a:p>
          <a:p>
            <a:pPr>
              <a:spcBef>
                <a:spcPct val="0"/>
              </a:spcBef>
            </a:pPr>
            <a:r>
              <a:rPr lang="en-US" altLang="en-US" sz="2800" dirty="0" smtClean="0">
                <a:latin typeface="Times New Roman" pitchFamily="18" charset="0"/>
                <a:sym typeface="Symbol" panose="05050102010706020507" pitchFamily="18" charset="2"/>
              </a:rPr>
              <a:t>Drop all </a:t>
            </a:r>
            <a:r>
              <a:rPr lang="en-US" altLang="en-US" sz="2800" dirty="0" err="1" smtClean="0">
                <a:latin typeface="Times New Roman" pitchFamily="18" charset="0"/>
                <a:sym typeface="Symbol" panose="05050102010706020507" pitchFamily="18" charset="2"/>
              </a:rPr>
              <a:t>all</a:t>
            </a:r>
            <a:r>
              <a:rPr lang="en-US" altLang="en-US" sz="2800" dirty="0" smtClean="0">
                <a:latin typeface="Times New Roman" pitchFamily="18" charset="0"/>
                <a:sym typeface="Symbol" panose="05050102010706020507" pitchFamily="18" charset="2"/>
              </a:rPr>
              <a:t> the </a:t>
            </a:r>
            <a:r>
              <a:rPr lang="en-US" altLang="en-US" sz="2800" dirty="0" err="1" smtClean="0">
                <a:latin typeface="Times New Roman" pitchFamily="18" charset="0"/>
                <a:sym typeface="Symbol" panose="05050102010706020507" pitchFamily="18" charset="2"/>
              </a:rPr>
              <a:t>coordinags</a:t>
            </a:r>
            <a:r>
              <a:rPr lang="en-US" altLang="en-US" sz="2800" dirty="0" smtClean="0">
                <a:latin typeface="Times New Roman" pitchFamily="18" charset="0"/>
                <a:sym typeface="Symbol" panose="05050102010706020507" pitchFamily="18" charset="2"/>
              </a:rPr>
              <a:t> except for </a:t>
            </a:r>
            <a:r>
              <a:rPr lang="en-US" altLang="en-US" sz="2800" dirty="0" smtClean="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,…,a</a:t>
            </a:r>
            <a:r>
              <a:rPr lang="en-US" altLang="en-US" sz="2800" i="1" baseline="-25000" dirty="0">
                <a:solidFill>
                  <a:srgbClr val="FF00FF"/>
                </a:solidFill>
                <a:latin typeface="Times New Roman" pitchFamily="18" charset="0"/>
              </a:rPr>
              <a:t>100</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endParaRPr lang="en-US" altLang="en-US" sz="2800" dirty="0" smtClean="0">
              <a:latin typeface="Times New Roman" pitchFamily="18" charset="0"/>
              <a:sym typeface="Symbol" panose="05050102010706020507" pitchFamily="18" charset="2"/>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smtClean="0">
                  <a:latin typeface="Times New Roman" pitchFamily="18" charset="0"/>
                  <a:sym typeface="Symbol" panose="05050102010706020507" pitchFamily="18" charset="2"/>
                </a:rPr>
                <a:t>pixel</a:t>
              </a:r>
              <a:r>
                <a:rPr lang="en-US" altLang="en-US" sz="2800" i="1" dirty="0" smtClean="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smtClean="0">
                <a:latin typeface="Times New Roman" pitchFamily="18"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sp>
        <p:nvSpPr>
          <p:cNvPr id="66" name="Text Box 33"/>
          <p:cNvSpPr txBox="1">
            <a:spLocks noChangeArrowheads="1"/>
          </p:cNvSpPr>
          <p:nvPr/>
        </p:nvSpPr>
        <p:spPr bwMode="auto">
          <a:xfrm rot="19975377">
            <a:off x="3722969" y="4165717"/>
            <a:ext cx="10067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a</a:t>
            </a:r>
            <a:r>
              <a:rPr lang="en-US" altLang="en-US" sz="2800" i="1" baseline="-25000" dirty="0" smtClean="0">
                <a:latin typeface="Times New Roman" pitchFamily="18" charset="0"/>
                <a:sym typeface="Symbol" panose="05050102010706020507" pitchFamily="18" charset="2"/>
              </a:rPr>
              <a:t>1</a:t>
            </a:r>
            <a:endParaRPr lang="en-CA" altLang="en-US" sz="2800" baseline="-25000" dirty="0" smtClean="0">
              <a:latin typeface="Times New Roman" pitchFamily="18" charset="0"/>
            </a:endParaRP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grpSp>
        <p:nvGrpSpPr>
          <p:cNvPr id="3" name="Group 2"/>
          <p:cNvGrpSpPr/>
          <p:nvPr/>
        </p:nvGrpSpPr>
        <p:grpSpPr>
          <a:xfrm>
            <a:off x="4788375" y="3566312"/>
            <a:ext cx="3153689" cy="865465"/>
            <a:chOff x="4788375" y="3566312"/>
            <a:chExt cx="3153689" cy="865465"/>
          </a:xfrm>
        </p:grpSpPr>
        <p:sp>
          <p:nvSpPr>
            <p:cNvPr id="152"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7234201" y="3930085"/>
              <a:ext cx="0" cy="37166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153"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7473478" y="4013289"/>
              <a:ext cx="0" cy="385987"/>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154" name="Rectangle 54">
              <a:extLst>
                <a:ext uri="{FF2B5EF4-FFF2-40B4-BE49-F238E27FC236}">
                  <a16:creationId xmlns:a16="http://schemas.microsoft.com/office/drawing/2014/main" id="{7A1177D1-2AA0-40F3-858B-12F1B4F44389}"/>
                </a:ext>
              </a:extLst>
            </p:cNvPr>
            <p:cNvSpPr>
              <a:spLocks noChangeArrowheads="1"/>
            </p:cNvSpPr>
            <p:nvPr/>
          </p:nvSpPr>
          <p:spPr bwMode="auto">
            <a:xfrm>
              <a:off x="5689524" y="3908557"/>
              <a:ext cx="22525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Basis = </a:t>
              </a:r>
              <a:r>
                <a:rPr lang="en-US" altLang="en-US" dirty="0">
                  <a:solidFill>
                    <a:schemeClr val="accent1"/>
                  </a:solidFill>
                </a:rPr>
                <a:t>[    </a:t>
              </a:r>
              <a:r>
                <a:rPr lang="en-US" altLang="en-US" dirty="0" smtClean="0">
                  <a:solidFill>
                    <a:schemeClr val="accent1"/>
                  </a:solidFill>
                </a:rPr>
                <a:t>   </a:t>
              </a:r>
              <a:r>
                <a:rPr lang="en-US" altLang="en-US" dirty="0">
                  <a:solidFill>
                    <a:schemeClr val="accent1"/>
                  </a:solidFill>
                </a:rPr>
                <a:t>]</a:t>
              </a:r>
            </a:p>
          </p:txBody>
        </p:sp>
        <p:sp>
          <p:nvSpPr>
            <p:cNvPr id="155" name="Rectangle 29">
              <a:extLst>
                <a:ext uri="{FF2B5EF4-FFF2-40B4-BE49-F238E27FC236}">
                  <a16:creationId xmlns:a16="http://schemas.microsoft.com/office/drawing/2014/main" id="{E42AED0B-C696-4C07-8A8D-F5C76891EFBC}"/>
                </a:ext>
              </a:extLst>
            </p:cNvPr>
            <p:cNvSpPr>
              <a:spLocks noChangeArrowheads="1"/>
            </p:cNvSpPr>
            <p:nvPr/>
          </p:nvSpPr>
          <p:spPr bwMode="auto">
            <a:xfrm>
              <a:off x="4788375" y="3566312"/>
              <a:ext cx="2112602" cy="510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err="1" smtClean="0">
                  <a:solidFill>
                    <a:schemeClr val="tx2"/>
                  </a:solidFill>
                </a:rPr>
                <a:t>NonStandard</a:t>
              </a:r>
              <a:endParaRPr lang="en-CA" altLang="en-US" dirty="0">
                <a:solidFill>
                  <a:schemeClr val="tx2"/>
                </a:solidFill>
              </a:endParaRPr>
            </a:p>
          </p:txBody>
        </p:sp>
      </p:grpSp>
      <p:sp>
        <p:nvSpPr>
          <p:cNvPr id="156" name="Rectangle 155"/>
          <p:cNvSpPr/>
          <p:nvPr/>
        </p:nvSpPr>
        <p:spPr bwMode="auto">
          <a:xfrm>
            <a:off x="7111273" y="51713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58"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08730" y="5257800"/>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159" name="Rectangle 56">
            <a:extLst>
              <a:ext uri="{FF2B5EF4-FFF2-40B4-BE49-F238E27FC236}">
                <a16:creationId xmlns:a16="http://schemas.microsoft.com/office/drawing/2014/main" id="{7EBB9DCD-57D8-48F1-8FCE-B70AB8B247F2}"/>
              </a:ext>
            </a:extLst>
          </p:cNvPr>
          <p:cNvSpPr>
            <a:spLocks noChangeArrowheads="1"/>
          </p:cNvSpPr>
          <p:nvPr/>
        </p:nvSpPr>
        <p:spPr bwMode="auto">
          <a:xfrm>
            <a:off x="6959311" y="4641696"/>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v</a:t>
            </a:r>
          </a:p>
        </p:txBody>
      </p:sp>
      <p:sp>
        <p:nvSpPr>
          <p:cNvPr id="160" name="Rectangle 56">
            <a:extLst>
              <a:ext uri="{FF2B5EF4-FFF2-40B4-BE49-F238E27FC236}">
                <a16:creationId xmlns:a16="http://schemas.microsoft.com/office/drawing/2014/main" id="{7EBB9DCD-57D8-48F1-8FCE-B70AB8B247F2}"/>
              </a:ext>
            </a:extLst>
          </p:cNvPr>
          <p:cNvSpPr>
            <a:spLocks noChangeArrowheads="1"/>
          </p:cNvSpPr>
          <p:nvPr/>
        </p:nvSpPr>
        <p:spPr bwMode="auto">
          <a:xfrm>
            <a:off x="7601419" y="4649348"/>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smtClean="0">
                <a:solidFill>
                  <a:schemeClr val="accent1"/>
                </a:solidFill>
              </a:rPr>
              <a:t>a</a:t>
            </a:r>
            <a:endParaRPr lang="en-US" altLang="en-US" i="1" dirty="0">
              <a:solidFill>
                <a:schemeClr val="accent1"/>
              </a:solidFill>
            </a:endParaRPr>
          </a:p>
        </p:txBody>
      </p:sp>
      <p:sp>
        <p:nvSpPr>
          <p:cNvPr id="161"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7315200" y="4663988"/>
            <a:ext cx="3866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accent1"/>
                </a:solidFill>
                <a:sym typeface="Symbol" pitchFamily="18" charset="2"/>
              </a:rPr>
              <a:t>=</a:t>
            </a:r>
            <a:endParaRPr lang="en-US" altLang="en-US" dirty="0">
              <a:solidFill>
                <a:schemeClr val="accent1"/>
              </a:solidFill>
              <a:sym typeface="Symbol" pitchFamily="18" charset="2"/>
            </a:endParaRPr>
          </a:p>
        </p:txBody>
      </p:sp>
      <p:sp>
        <p:nvSpPr>
          <p:cNvPr id="162" name="Rectangle 161"/>
          <p:cNvSpPr/>
          <p:nvPr/>
        </p:nvSpPr>
        <p:spPr bwMode="auto">
          <a:xfrm>
            <a:off x="7695374" y="5171368"/>
            <a:ext cx="168849" cy="650102"/>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65" name="Rectangle 164"/>
          <p:cNvSpPr/>
          <p:nvPr/>
        </p:nvSpPr>
        <p:spPr>
          <a:xfrm>
            <a:off x="5334000" y="5077361"/>
            <a:ext cx="526106" cy="892552"/>
          </a:xfrm>
          <a:prstGeom prst="rect">
            <a:avLst/>
          </a:prstGeom>
        </p:spPr>
        <p:txBody>
          <a:bodyPr wrap="none">
            <a:spAutoFit/>
          </a:bodyPr>
          <a:lstStyle/>
          <a:p>
            <a:r>
              <a:rPr lang="en-US" altLang="en-US" sz="2000" i="1" dirty="0" smtClean="0">
                <a:solidFill>
                  <a:schemeClr val="accent1"/>
                </a:solidFill>
              </a:rPr>
              <a:t>w</a:t>
            </a:r>
            <a:r>
              <a:rPr lang="en-US" altLang="en-US" sz="2000" i="1" baseline="-25000" dirty="0" smtClean="0">
                <a:solidFill>
                  <a:schemeClr val="accent1"/>
                </a:solidFill>
              </a:rPr>
              <a:t>1</a:t>
            </a:r>
            <a:endParaRPr lang="en-US" altLang="en-US" sz="2000" i="1" dirty="0" smtClean="0">
              <a:solidFill>
                <a:schemeClr val="accent1"/>
              </a:solidFill>
            </a:endParaRPr>
          </a:p>
          <a:p>
            <a:r>
              <a:rPr lang="en-US" altLang="en-US" sz="1000" i="1" dirty="0" smtClean="0">
                <a:solidFill>
                  <a:schemeClr val="accent1"/>
                </a:solidFill>
              </a:rPr>
              <a:t>…</a:t>
            </a:r>
          </a:p>
          <a:p>
            <a:r>
              <a:rPr lang="en-US" altLang="en-US" sz="2000" i="1" dirty="0" smtClean="0">
                <a:solidFill>
                  <a:schemeClr val="accent1"/>
                </a:solidFill>
              </a:rPr>
              <a:t>w</a:t>
            </a:r>
            <a:r>
              <a:rPr lang="en-US" altLang="en-US" sz="2000" i="1" baseline="-25000" dirty="0" smtClean="0">
                <a:solidFill>
                  <a:schemeClr val="accent1"/>
                </a:solidFill>
              </a:rPr>
              <a:t>00</a:t>
            </a:r>
            <a:endParaRPr lang="en-CA" sz="2000" dirty="0"/>
          </a:p>
        </p:txBody>
      </p:sp>
      <p:sp>
        <p:nvSpPr>
          <p:cNvPr id="168" name="Rectangle 167"/>
          <p:cNvSpPr/>
          <p:nvPr/>
        </p:nvSpPr>
        <p:spPr bwMode="auto">
          <a:xfrm rot="5400000">
            <a:off x="6328930" y="46391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69" name="Rectangle 168"/>
          <p:cNvSpPr/>
          <p:nvPr/>
        </p:nvSpPr>
        <p:spPr bwMode="auto">
          <a:xfrm rot="5400000">
            <a:off x="6328930" y="47915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0" name="Rectangle 169"/>
          <p:cNvSpPr/>
          <p:nvPr/>
        </p:nvSpPr>
        <p:spPr bwMode="auto">
          <a:xfrm rot="5400000">
            <a:off x="6328930" y="49439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1" name="Rectangle 170"/>
          <p:cNvSpPr/>
          <p:nvPr/>
        </p:nvSpPr>
        <p:spPr bwMode="auto">
          <a:xfrm rot="5400000">
            <a:off x="6328930" y="5096368"/>
            <a:ext cx="152400" cy="1219200"/>
          </a:xfrm>
          <a:prstGeom prst="rect">
            <a:avLst/>
          </a:prstGeom>
          <a:noFill/>
          <a:ln w="28575"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167" name="Text Box 215">
                <a:extLst>
                  <a:ext uri="{FF2B5EF4-FFF2-40B4-BE49-F238E27FC236}">
                    <a16:creationId xmlns:a16="http://schemas.microsoft.com/office/drawing/2014/main" id="{C2DFAD1C-ECA5-4522-9635-200FCB4A52ED}"/>
                  </a:ext>
                </a:extLst>
              </p:cNvPr>
              <p:cNvSpPr txBox="1">
                <a:spLocks noChangeArrowheads="1"/>
              </p:cNvSpPr>
              <p:nvPr/>
            </p:nvSpPr>
            <p:spPr bwMode="auto">
              <a:xfrm>
                <a:off x="6091572" y="4655404"/>
                <a:ext cx="766428"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a:rPr lang="en-CA" altLang="en-US" i="1" smtClean="0">
                          <a:solidFill>
                            <a:schemeClr val="accent1"/>
                          </a:solidFill>
                          <a:latin typeface="Cambria Math" panose="02040503050406030204" pitchFamily="18" charset="0"/>
                          <a:ea typeface="Cambria Math" panose="02040503050406030204" pitchFamily="18" charset="0"/>
                          <a:sym typeface="Symbol" pitchFamily="18" charset="2"/>
                        </a:rPr>
                        <m:t>𝑊</m:t>
                      </m:r>
                      <m:r>
                        <a:rPr lang="en-CA" altLang="en-US" b="0" i="1" baseline="30000" smtClean="0">
                          <a:solidFill>
                            <a:schemeClr val="accent1"/>
                          </a:solidFill>
                          <a:latin typeface="Cambria Math" panose="02040503050406030204" pitchFamily="18" charset="0"/>
                          <a:ea typeface="Cambria Math" panose="02040503050406030204" pitchFamily="18" charset="0"/>
                          <a:sym typeface="Symbol" pitchFamily="18" charset="2"/>
                        </a:rPr>
                        <m:t>𝑇</m:t>
                      </m:r>
                    </m:oMath>
                  </m:oMathPara>
                </a14:m>
                <a:endParaRPr lang="en-US" altLang="en-US" dirty="0">
                  <a:solidFill>
                    <a:schemeClr val="accent1"/>
                  </a:solidFill>
                  <a:sym typeface="Symbol" pitchFamily="18" charset="2"/>
                </a:endParaRPr>
              </a:p>
            </p:txBody>
          </p:sp>
        </mc:Choice>
        <mc:Fallback xmlns="">
          <p:sp>
            <p:nvSpPr>
              <p:cNvPr id="167" name="Text Box 215">
                <a:extLst>
                  <a:ext uri="{FF2B5EF4-FFF2-40B4-BE49-F238E27FC236}">
                    <a16:creationId xmlns:a16="http://schemas.microsoft.com/office/drawing/2014/main" id="{C2DFAD1C-ECA5-4522-9635-200FCB4A52ED}"/>
                  </a:ext>
                </a:extLst>
              </p:cNvPr>
              <p:cNvSpPr txBox="1">
                <a:spLocks noRot="1" noChangeAspect="1" noMove="1" noResize="1" noEditPoints="1" noAdjustHandles="1" noChangeArrowheads="1" noChangeShapeType="1" noTextEdit="1"/>
              </p:cNvSpPr>
              <p:nvPr/>
            </p:nvSpPr>
            <p:spPr bwMode="auto">
              <a:xfrm>
                <a:off x="6091572" y="4655404"/>
                <a:ext cx="766428" cy="523220"/>
              </a:xfrm>
              <a:prstGeom prst="rect">
                <a:avLst/>
              </a:prstGeom>
              <a:blipFill>
                <a:blip r:embed="rId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75" name="Group 74"/>
          <p:cNvGrpSpPr/>
          <p:nvPr/>
        </p:nvGrpSpPr>
        <p:grpSpPr>
          <a:xfrm rot="20069230">
            <a:off x="998284" y="5208772"/>
            <a:ext cx="2527275" cy="87120"/>
            <a:chOff x="969746" y="4765004"/>
            <a:chExt cx="2527275" cy="87120"/>
          </a:xfrm>
        </p:grpSpPr>
        <p:sp>
          <p:nvSpPr>
            <p:cNvPr id="76" name="Oval 75"/>
            <p:cNvSpPr/>
            <p:nvPr/>
          </p:nvSpPr>
          <p:spPr>
            <a:xfrm rot="1564055">
              <a:off x="96974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7" name="Oval 76"/>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8" name="Oval 77"/>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79" name="Oval 78"/>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0" name="Oval 79"/>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1" name="Oval 80"/>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2" name="Oval 81"/>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3" name="Oval 82"/>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4" name="Oval 83"/>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5" name="Oval 84"/>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6" name="Oval 85"/>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7" name="Oval 86"/>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8" name="Oval 87"/>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89" name="Oval 88"/>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0" name="Oval 89"/>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1" name="Oval 90"/>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2" name="Oval 91"/>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101695112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52400" y="914400"/>
            <a:ext cx="5077430" cy="4470327"/>
            <a:chOff x="-152400" y="1941493"/>
            <a:chExt cx="5077430" cy="4470327"/>
          </a:xfrm>
        </p:grpSpPr>
        <p:pic>
          <p:nvPicPr>
            <p:cNvPr id="43" name="Picture 42"/>
            <p:cNvPicPr>
              <a:picLocks noChangeAspect="1"/>
            </p:cNvPicPr>
            <p:nvPr/>
          </p:nvPicPr>
          <p:blipFill>
            <a:blip r:embed="rId2"/>
            <a:stretch>
              <a:fillRect/>
            </a:stretch>
          </p:blipFill>
          <p:spPr>
            <a:xfrm>
              <a:off x="91691" y="2819850"/>
              <a:ext cx="4297439" cy="3591970"/>
            </a:xfrm>
            <a:prstGeom prst="rect">
              <a:avLst/>
            </a:prstGeom>
          </p:spPr>
        </p:pic>
        <p:sp>
          <p:nvSpPr>
            <p:cNvPr id="45" name="Text Box 33"/>
            <p:cNvSpPr txBox="1">
              <a:spLocks noChangeArrowheads="1"/>
            </p:cNvSpPr>
            <p:nvPr/>
          </p:nvSpPr>
          <p:spPr bwMode="auto">
            <a:xfrm>
              <a:off x="-1524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latin typeface="Times New Roman" pitchFamily="18" charset="0"/>
                  <a:sym typeface="Symbol" panose="05050102010706020507" pitchFamily="18" charset="2"/>
                </a:rPr>
                <a:t>Described by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10,000 numbers</a:t>
              </a:r>
              <a:endParaRPr lang="en-CA" altLang="en-US" sz="2800" baseline="-25000" dirty="0" smtClean="0">
                <a:latin typeface="Times New Roman" pitchFamily="18" charset="0"/>
              </a:endParaRPr>
            </a:p>
          </p:txBody>
        </p:sp>
      </p:grpSp>
      <p:grpSp>
        <p:nvGrpSpPr>
          <p:cNvPr id="8" name="Group 7"/>
          <p:cNvGrpSpPr/>
          <p:nvPr/>
        </p:nvGrpSpPr>
        <p:grpSpPr>
          <a:xfrm>
            <a:off x="4495800" y="914400"/>
            <a:ext cx="5077430" cy="4465169"/>
            <a:chOff x="4495800" y="1941493"/>
            <a:chExt cx="5077430" cy="4465169"/>
          </a:xfrm>
        </p:grpSpPr>
        <p:pic>
          <p:nvPicPr>
            <p:cNvPr id="44" name="Picture 43"/>
            <p:cNvPicPr>
              <a:picLocks noChangeAspect="1"/>
            </p:cNvPicPr>
            <p:nvPr/>
          </p:nvPicPr>
          <p:blipFill>
            <a:blip r:embed="rId3"/>
            <a:stretch>
              <a:fillRect/>
            </a:stretch>
          </p:blipFill>
          <p:spPr>
            <a:xfrm>
              <a:off x="4508406" y="2825262"/>
              <a:ext cx="4577708" cy="3581400"/>
            </a:xfrm>
            <a:prstGeom prst="rect">
              <a:avLst/>
            </a:prstGeom>
          </p:spPr>
        </p:pic>
        <p:sp>
          <p:nvSpPr>
            <p:cNvPr id="47" name="Text Box 33"/>
            <p:cNvSpPr txBox="1">
              <a:spLocks noChangeArrowheads="1"/>
            </p:cNvSpPr>
            <p:nvPr/>
          </p:nvSpPr>
          <p:spPr bwMode="auto">
            <a:xfrm>
              <a:off x="44958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latin typeface="Times New Roman" pitchFamily="18" charset="0"/>
                  <a:sym typeface="Symbol" panose="05050102010706020507" pitchFamily="18" charset="2"/>
                </a:rPr>
                <a:t>Described by </a:t>
              </a:r>
              <a:br>
                <a:rPr lang="en-US" altLang="en-US" sz="2800" dirty="0" smtClean="0">
                  <a:latin typeface="Times New Roman" pitchFamily="18" charset="0"/>
                  <a:sym typeface="Symbol" panose="05050102010706020507" pitchFamily="18" charset="2"/>
                </a:rPr>
              </a:br>
              <a:r>
                <a:rPr lang="en-US" altLang="en-US" sz="2800" dirty="0" smtClean="0">
                  <a:latin typeface="Times New Roman" pitchFamily="18" charset="0"/>
                  <a:sym typeface="Symbol" panose="05050102010706020507" pitchFamily="18" charset="2"/>
                </a:rPr>
                <a:t>100 numbers</a:t>
              </a:r>
              <a:endParaRPr lang="en-CA" altLang="en-US" sz="2800" baseline="-25000" dirty="0" smtClean="0">
                <a:latin typeface="Times New Roman" pitchFamily="18" charset="0"/>
              </a:endParaRPr>
            </a:p>
          </p:txBody>
        </p:sp>
      </p:grpSp>
      <p:sp>
        <p:nvSpPr>
          <p:cNvPr id="48" name="Text Box 33"/>
          <p:cNvSpPr txBox="1">
            <a:spLocks noChangeArrowheads="1"/>
          </p:cNvSpPr>
          <p:nvPr/>
        </p:nvSpPr>
        <p:spPr bwMode="auto">
          <a:xfrm>
            <a:off x="2133600" y="5638800"/>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smtClean="0">
                <a:latin typeface="Times New Roman" pitchFamily="18" charset="0"/>
                <a:sym typeface="Symbol" panose="05050102010706020507" pitchFamily="18" charset="2"/>
              </a:rPr>
              <a:t>Then recognize the face using these 100 numbers</a:t>
            </a:r>
            <a:endParaRPr lang="en-CA" altLang="en-US" sz="2800" baseline="-25000" dirty="0" smtClean="0">
              <a:latin typeface="Times New Roman" pitchFamily="18" charset="0"/>
            </a:endParaRPr>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smtClean="0">
                <a:solidFill>
                  <a:schemeClr val="tx2"/>
                </a:solidFill>
                <a:effectLst>
                  <a:outerShdw blurRad="38100" dist="38100" dir="2700000" algn="tl">
                    <a:srgbClr val="000000"/>
                  </a:outerShdw>
                </a:effectLst>
                <a:latin typeface="Arial Rounded MT Bold" pitchFamily="34" charset="0"/>
                <a:cs typeface="+mn-cs"/>
              </a:rPr>
              <a:t>Dimension Reduction</a:t>
            </a:r>
          </a:p>
        </p:txBody>
      </p:sp>
    </p:spTree>
    <p:extLst>
      <p:ext uri="{BB962C8B-B14F-4D97-AF65-F5344CB8AC3E}">
        <p14:creationId xmlns:p14="http://schemas.microsoft.com/office/powerpoint/2010/main" val="253155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Linear Transformations</a:t>
            </a:r>
          </a:p>
        </p:txBody>
      </p:sp>
      <p:sp>
        <p:nvSpPr>
          <p:cNvPr id="197847" name="Text Box 215"/>
          <p:cNvSpPr txBox="1">
            <a:spLocks noChangeArrowheads="1"/>
          </p:cNvSpPr>
          <p:nvPr/>
        </p:nvSpPr>
        <p:spPr bwMode="auto">
          <a:xfrm>
            <a:off x="325438" y="596900"/>
            <a:ext cx="8666162"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solidFill>
                  <a:schemeClr val="tx2"/>
                </a:solidFill>
              </a:rPr>
              <a:t>Linear Transformations </a:t>
            </a:r>
            <a:r>
              <a:rPr lang="en-US" altLang="en-US" i="1">
                <a:solidFill>
                  <a:schemeClr val="accent1"/>
                </a:solidFill>
              </a:rPr>
              <a:t>T(v) = u</a:t>
            </a:r>
          </a:p>
          <a:p>
            <a:pPr lvl="1" eaLnBrk="1" hangingPunct="1">
              <a:buFontTx/>
              <a:buChar char="•"/>
            </a:pPr>
            <a:r>
              <a:rPr lang="en-US" altLang="en-US">
                <a:sym typeface="Symbol" pitchFamily="18" charset="2"/>
              </a:rPr>
              <a:t>Useful for:</a:t>
            </a:r>
          </a:p>
          <a:p>
            <a:pPr lvl="2" eaLnBrk="1" hangingPunct="1">
              <a:buFontTx/>
              <a:buChar char="•"/>
            </a:pPr>
            <a:r>
              <a:rPr lang="en-US" altLang="en-US">
                <a:sym typeface="Symbol" pitchFamily="18" charset="2"/>
              </a:rPr>
              <a:t>Transforming objects wrt the same basis.</a:t>
            </a:r>
          </a:p>
          <a:p>
            <a:pPr lvl="2" eaLnBrk="1" hangingPunct="1">
              <a:buFontTx/>
              <a:buChar char="•"/>
            </a:pPr>
            <a:r>
              <a:rPr lang="en-US" altLang="en-US">
                <a:sym typeface="Symbol" pitchFamily="18" charset="2"/>
              </a:rPr>
              <a:t>Change the basis used to describe an object.</a:t>
            </a:r>
            <a:endParaRPr lang="en-US" altLang="en-US" i="1">
              <a:solidFill>
                <a:schemeClr val="accent1"/>
              </a:solidFill>
            </a:endParaRPr>
          </a:p>
          <a:p>
            <a:pPr lvl="1" eaLnBrk="1" hangingPunct="1">
              <a:buFontTx/>
              <a:buChar char="•"/>
            </a:pPr>
            <a:r>
              <a:rPr lang="en-US" altLang="en-US">
                <a:sym typeface="Symbol" pitchFamily="18" charset="2"/>
              </a:rPr>
              <a:t>Linear means: </a:t>
            </a:r>
            <a:r>
              <a:rPr lang="en-US" altLang="en-US" i="1">
                <a:solidFill>
                  <a:schemeClr val="accent1"/>
                </a:solidFill>
                <a:sym typeface="Symbol" pitchFamily="18" charset="2"/>
              </a:rPr>
              <a:t>T(au+bv) = aT(u) + bT(v) </a:t>
            </a:r>
          </a:p>
          <a:p>
            <a:pPr lvl="2" eaLnBrk="1" hangingPunct="1">
              <a:buFontTx/>
              <a:buChar char="•"/>
            </a:pPr>
            <a:r>
              <a:rPr lang="en-US" altLang="en-US">
                <a:sym typeface="Symbol" pitchFamily="18" charset="2"/>
              </a:rPr>
              <a:t>Recall</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p>
          <a:p>
            <a:pPr lvl="2" eaLnBrk="1" hangingPunct="1"/>
            <a:r>
              <a:rPr lang="en-US" altLang="en-US" i="1">
                <a:solidFill>
                  <a:schemeClr val="accent1"/>
                </a:solidFill>
                <a:sym typeface="Symbol" pitchFamily="18" charset="2"/>
              </a:rPr>
              <a:t>    T(v) = T(a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 )</a:t>
            </a:r>
            <a:endParaRPr lang="en-US" altLang="en-US" i="1">
              <a:solidFill>
                <a:schemeClr val="accent1"/>
              </a:solidFill>
              <a:sym typeface="Symbol" pitchFamily="18" charset="2"/>
            </a:endParaRPr>
          </a:p>
          <a:p>
            <a:pPr lvl="2" eaLnBrk="1" hangingPunct="1"/>
            <a:r>
              <a:rPr lang="en-US" altLang="en-US" i="1">
                <a:solidFill>
                  <a:schemeClr val="accent1"/>
                </a:solidFill>
                <a:sym typeface="Symbol" pitchFamily="18" charset="2"/>
              </a:rPr>
              <a:t>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a:p>
            <a:pPr lvl="2" eaLnBrk="1" hangingPunct="1">
              <a:buFont typeface="Arial" charset="0"/>
              <a:buChar char="•"/>
            </a:pPr>
            <a:r>
              <a:rPr lang="en-US" altLang="en-US">
                <a:sym typeface="Symbol" pitchFamily="18" charset="2"/>
              </a:rPr>
              <a:t>Hence we only need to know where the basis </a:t>
            </a:r>
            <a:br>
              <a:rPr lang="en-US" altLang="en-US">
                <a:sym typeface="Symbol" pitchFamily="18" charset="2"/>
              </a:rPr>
            </a:br>
            <a:r>
              <a:rPr lang="en-US" altLang="en-US">
                <a:sym typeface="Symbol" pitchFamily="18" charset="2"/>
              </a:rPr>
              <a:t>  vectors get mapped.</a:t>
            </a:r>
          </a:p>
        </p:txBody>
      </p:sp>
    </p:spTree>
    <p:extLst>
      <p:ext uri="{BB962C8B-B14F-4D97-AF65-F5344CB8AC3E}">
        <p14:creationId xmlns:p14="http://schemas.microsoft.com/office/powerpoint/2010/main" val="3689296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97847">
                                            <p:txEl>
                                              <p:pRg st="5" end="5"/>
                                            </p:txEl>
                                          </p:spTgt>
                                        </p:tgtEl>
                                        <p:attrNameLst>
                                          <p:attrName>style.visibility</p:attrName>
                                        </p:attrNameLst>
                                      </p:cBhvr>
                                      <p:to>
                                        <p:strVal val="visible"/>
                                      </p:to>
                                    </p:set>
                                    <p:anim calcmode="lin" valueType="num">
                                      <p:cBhvr additive="base">
                                        <p:cTn id="37" dur="500" fill="hold"/>
                                        <p:tgtEl>
                                          <p:spTgt spid="1978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978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97847">
                                            <p:txEl>
                                              <p:pRg st="6" end="6"/>
                                            </p:txEl>
                                          </p:spTgt>
                                        </p:tgtEl>
                                        <p:attrNameLst>
                                          <p:attrName>style.visibility</p:attrName>
                                        </p:attrNameLst>
                                      </p:cBhvr>
                                      <p:to>
                                        <p:strVal val="visible"/>
                                      </p:to>
                                    </p:set>
                                    <p:anim calcmode="lin" valueType="num">
                                      <p:cBhvr additive="base">
                                        <p:cTn id="43" dur="500" fill="hold"/>
                                        <p:tgtEl>
                                          <p:spTgt spid="1978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9784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97847">
                                            <p:txEl>
                                              <p:pRg st="7" end="7"/>
                                            </p:txEl>
                                          </p:spTgt>
                                        </p:tgtEl>
                                        <p:attrNameLst>
                                          <p:attrName>style.visibility</p:attrName>
                                        </p:attrNameLst>
                                      </p:cBhvr>
                                      <p:to>
                                        <p:strVal val="visible"/>
                                      </p:to>
                                    </p:set>
                                    <p:anim calcmode="lin" valueType="num">
                                      <p:cBhvr additive="base">
                                        <p:cTn id="49" dur="500" fill="hold"/>
                                        <p:tgtEl>
                                          <p:spTgt spid="197847">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9784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97847">
                                            <p:txEl>
                                              <p:pRg st="8" end="8"/>
                                            </p:txEl>
                                          </p:spTgt>
                                        </p:tgtEl>
                                        <p:attrNameLst>
                                          <p:attrName>style.visibility</p:attrName>
                                        </p:attrNameLst>
                                      </p:cBhvr>
                                      <p:to>
                                        <p:strVal val="visible"/>
                                      </p:to>
                                    </p:set>
                                    <p:anim calcmode="lin" valueType="num">
                                      <p:cBhvr additive="base">
                                        <p:cTn id="55" dur="500" fill="hold"/>
                                        <p:tgtEl>
                                          <p:spTgt spid="197847">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9784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596900"/>
            <a:ext cx="912336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4572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Linear Transformations</a:t>
            </a:r>
          </a:p>
          <a:p>
            <a:pPr lvl="3" eaLnBrk="1" hangingPunct="1">
              <a:buFontTx/>
              <a:buChar char="•"/>
            </a:pPr>
            <a:r>
              <a:rPr lang="en-US" altLang="en-US">
                <a:sym typeface="Symbol" pitchFamily="18" charset="2"/>
              </a:rPr>
              <a:t>We only need to know where the basis vectors </a:t>
            </a:r>
            <a:br>
              <a:rPr lang="en-US" altLang="en-US">
                <a:sym typeface="Symbol" pitchFamily="18" charset="2"/>
              </a:rPr>
            </a:br>
            <a:r>
              <a:rPr lang="en-US" altLang="en-US">
                <a:sym typeface="Symbol" pitchFamily="18" charset="2"/>
              </a:rPr>
              <a:t>  get mapped</a:t>
            </a:r>
          </a:p>
          <a:p>
            <a:pPr lvl="3" eaLnBrk="1" hangingPunct="1">
              <a:buFontTx/>
              <a:buChar char="•"/>
            </a:pPr>
            <a:r>
              <a:rPr lang="en-US" altLang="en-US" i="1">
                <a:solidFill>
                  <a:schemeClr val="accent1"/>
                </a:solidFill>
                <a:sym typeface="Symbol" pitchFamily="18" charset="2"/>
              </a:rPr>
              <a:t>T(v)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p:txBody>
      </p:sp>
      <p:grpSp>
        <p:nvGrpSpPr>
          <p:cNvPr id="2" name="Group 96"/>
          <p:cNvGrpSpPr>
            <a:grpSpLocks/>
          </p:cNvGrpSpPr>
          <p:nvPr/>
        </p:nvGrpSpPr>
        <p:grpSpPr bwMode="auto">
          <a:xfrm>
            <a:off x="3276600" y="5021263"/>
            <a:ext cx="1600200" cy="1143000"/>
            <a:chOff x="3886200" y="4648200"/>
            <a:chExt cx="1600200" cy="1143000"/>
          </a:xfrm>
        </p:grpSpPr>
        <p:sp>
          <p:nvSpPr>
            <p:cNvPr id="91164" name="Line 5"/>
            <p:cNvSpPr>
              <a:spLocks noChangeShapeType="1"/>
            </p:cNvSpPr>
            <p:nvPr/>
          </p:nvSpPr>
          <p:spPr bwMode="auto">
            <a:xfrm rot="5400000" flipH="1" flipV="1">
              <a:off x="4100841" y="5523238"/>
              <a:ext cx="78721" cy="457202"/>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5" name="Line 5"/>
            <p:cNvSpPr>
              <a:spLocks noChangeShapeType="1"/>
            </p:cNvSpPr>
            <p:nvPr/>
          </p:nvSpPr>
          <p:spPr bwMode="auto">
            <a:xfrm rot="5400000" flipH="1" flipV="1">
              <a:off x="4532638" y="5449560"/>
              <a:ext cx="78721" cy="457202"/>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6" name="Line 5"/>
            <p:cNvSpPr>
              <a:spLocks noChangeShapeType="1"/>
            </p:cNvSpPr>
            <p:nvPr/>
          </p:nvSpPr>
          <p:spPr bwMode="auto">
            <a:xfrm flipV="1">
              <a:off x="4787900" y="5321299"/>
              <a:ext cx="228600" cy="3048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7" name="Line 5"/>
            <p:cNvSpPr>
              <a:spLocks noChangeShapeType="1"/>
            </p:cNvSpPr>
            <p:nvPr/>
          </p:nvSpPr>
          <p:spPr bwMode="auto">
            <a:xfrm flipV="1">
              <a:off x="4940300" y="5105399"/>
              <a:ext cx="228600" cy="3048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8" name="Line 5"/>
            <p:cNvSpPr>
              <a:spLocks noChangeShapeType="1"/>
            </p:cNvSpPr>
            <p:nvPr/>
          </p:nvSpPr>
          <p:spPr bwMode="auto">
            <a:xfrm flipV="1">
              <a:off x="5092700" y="4889499"/>
              <a:ext cx="228600" cy="3048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9" name="Line 5"/>
            <p:cNvSpPr>
              <a:spLocks noChangeShapeType="1"/>
            </p:cNvSpPr>
            <p:nvPr/>
          </p:nvSpPr>
          <p:spPr bwMode="auto">
            <a:xfrm flipV="1">
              <a:off x="5245100" y="4673599"/>
              <a:ext cx="228600" cy="3048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70" name="Line 63"/>
            <p:cNvSpPr>
              <a:spLocks noChangeShapeType="1"/>
            </p:cNvSpPr>
            <p:nvPr/>
          </p:nvSpPr>
          <p:spPr bwMode="auto">
            <a:xfrm flipV="1">
              <a:off x="3886200" y="4648200"/>
              <a:ext cx="1600200" cy="11430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3" name="Group 98"/>
          <p:cNvGrpSpPr>
            <a:grpSpLocks/>
          </p:cNvGrpSpPr>
          <p:nvPr/>
        </p:nvGrpSpPr>
        <p:grpSpPr bwMode="auto">
          <a:xfrm>
            <a:off x="311150" y="2514600"/>
            <a:ext cx="2432050" cy="523875"/>
            <a:chOff x="311124" y="2514600"/>
            <a:chExt cx="2432076" cy="523220"/>
          </a:xfrm>
        </p:grpSpPr>
        <p:sp>
          <p:nvSpPr>
            <p:cNvPr id="91161" name="Rectangle 54"/>
            <p:cNvSpPr>
              <a:spLocks noChangeArrowheads="1"/>
            </p:cNvSpPr>
            <p:nvPr/>
          </p:nvSpPr>
          <p:spPr bwMode="auto">
            <a:xfrm>
              <a:off x="311124" y="2514600"/>
              <a:ext cx="2432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91162" name="Line 5"/>
            <p:cNvSpPr>
              <a:spLocks noChangeShapeType="1"/>
            </p:cNvSpPr>
            <p:nvPr/>
          </p:nvSpPr>
          <p:spPr bwMode="auto">
            <a:xfrm rot="5400000" flipH="1" flipV="1">
              <a:off x="1921671" y="2694920"/>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3" name="Line 5"/>
            <p:cNvSpPr>
              <a:spLocks noChangeShapeType="1"/>
            </p:cNvSpPr>
            <p:nvPr/>
          </p:nvSpPr>
          <p:spPr bwMode="auto">
            <a:xfrm flipH="1" flipV="1">
              <a:off x="2366962" y="26074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4" name="Group 101"/>
          <p:cNvGrpSpPr>
            <a:grpSpLocks/>
          </p:cNvGrpSpPr>
          <p:nvPr/>
        </p:nvGrpSpPr>
        <p:grpSpPr bwMode="auto">
          <a:xfrm>
            <a:off x="703263" y="3200400"/>
            <a:ext cx="1997075" cy="523875"/>
            <a:chOff x="228600" y="3200400"/>
            <a:chExt cx="1998134" cy="523220"/>
          </a:xfrm>
        </p:grpSpPr>
        <p:sp>
          <p:nvSpPr>
            <p:cNvPr id="91158" name="Rectangle 24"/>
            <p:cNvSpPr>
              <a:spLocks noChangeArrowheads="1"/>
            </p:cNvSpPr>
            <p:nvPr/>
          </p:nvSpPr>
          <p:spPr bwMode="auto">
            <a:xfrm>
              <a:off x="228600" y="3200400"/>
              <a:ext cx="149592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a:t>
              </a:r>
              <a:endParaRPr lang="en-CA" altLang="en-US"/>
            </a:p>
          </p:txBody>
        </p:sp>
        <p:sp>
          <p:nvSpPr>
            <p:cNvPr id="91159" name="Line 5"/>
            <p:cNvSpPr>
              <a:spLocks noChangeShapeType="1"/>
            </p:cNvSpPr>
            <p:nvPr/>
          </p:nvSpPr>
          <p:spPr bwMode="auto">
            <a:xfrm rot="5400000" flipH="1" flipV="1">
              <a:off x="1958772" y="3245705"/>
              <a:ext cx="78721" cy="457202"/>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60" name="Line 5"/>
            <p:cNvSpPr>
              <a:spLocks noChangeShapeType="1"/>
            </p:cNvSpPr>
            <p:nvPr/>
          </p:nvSpPr>
          <p:spPr bwMode="auto">
            <a:xfrm rot="5400000" flipH="1" flipV="1">
              <a:off x="876300" y="3306923"/>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5" name="Group 100"/>
          <p:cNvGrpSpPr>
            <a:grpSpLocks/>
          </p:cNvGrpSpPr>
          <p:nvPr/>
        </p:nvGrpSpPr>
        <p:grpSpPr bwMode="auto">
          <a:xfrm>
            <a:off x="685800" y="3743325"/>
            <a:ext cx="1727200" cy="523875"/>
            <a:chOff x="5054600" y="3111500"/>
            <a:chExt cx="1727200" cy="523220"/>
          </a:xfrm>
        </p:grpSpPr>
        <p:sp>
          <p:nvSpPr>
            <p:cNvPr id="91155" name="Rectangle 30"/>
            <p:cNvSpPr>
              <a:spLocks noChangeArrowheads="1"/>
            </p:cNvSpPr>
            <p:nvPr/>
          </p:nvSpPr>
          <p:spPr bwMode="auto">
            <a:xfrm>
              <a:off x="5054600" y="3111500"/>
              <a:ext cx="14061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a:t>
              </a:r>
              <a:endParaRPr lang="en-CA" altLang="en-US"/>
            </a:p>
          </p:txBody>
        </p:sp>
        <p:sp>
          <p:nvSpPr>
            <p:cNvPr id="91156" name="Line 5"/>
            <p:cNvSpPr>
              <a:spLocks noChangeShapeType="1"/>
            </p:cNvSpPr>
            <p:nvPr/>
          </p:nvSpPr>
          <p:spPr bwMode="auto">
            <a:xfrm flipV="1">
              <a:off x="6553200" y="3276599"/>
              <a:ext cx="228600" cy="3048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7" name="Line 5"/>
            <p:cNvSpPr>
              <a:spLocks noChangeShapeType="1"/>
            </p:cNvSpPr>
            <p:nvPr/>
          </p:nvSpPr>
          <p:spPr bwMode="auto">
            <a:xfrm flipH="1" flipV="1">
              <a:off x="5681132" y="3225798"/>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6" name="Group 97"/>
          <p:cNvGrpSpPr>
            <a:grpSpLocks/>
          </p:cNvGrpSpPr>
          <p:nvPr/>
        </p:nvGrpSpPr>
        <p:grpSpPr bwMode="auto">
          <a:xfrm>
            <a:off x="685800" y="4640263"/>
            <a:ext cx="2971800" cy="1531937"/>
            <a:chOff x="1295400" y="4267200"/>
            <a:chExt cx="2971800" cy="1532467"/>
          </a:xfrm>
        </p:grpSpPr>
        <p:sp>
          <p:nvSpPr>
            <p:cNvPr id="91145" name="Line 63"/>
            <p:cNvSpPr>
              <a:spLocks noChangeShapeType="1"/>
            </p:cNvSpPr>
            <p:nvPr/>
          </p:nvSpPr>
          <p:spPr bwMode="auto">
            <a:xfrm flipV="1">
              <a:off x="1854199" y="4267200"/>
              <a:ext cx="965201" cy="15240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46" name="Rectangle 74"/>
            <p:cNvSpPr>
              <a:spLocks noChangeArrowheads="1"/>
            </p:cNvSpPr>
            <p:nvPr/>
          </p:nvSpPr>
          <p:spPr bwMode="auto">
            <a:xfrm>
              <a:off x="1295400" y="4789984"/>
              <a:ext cx="68640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i="1">
                  <a:solidFill>
                    <a:schemeClr val="accent1"/>
                  </a:solidFill>
                  <a:sym typeface="Symbol" pitchFamily="18" charset="2"/>
                </a:rPr>
                <a:t>T(</a:t>
              </a:r>
              <a:endParaRPr lang="en-CA" altLang="en-US" sz="4400"/>
            </a:p>
          </p:txBody>
        </p:sp>
        <p:sp>
          <p:nvSpPr>
            <p:cNvPr id="91147" name="Rectangle 75"/>
            <p:cNvSpPr>
              <a:spLocks noChangeArrowheads="1"/>
            </p:cNvSpPr>
            <p:nvPr/>
          </p:nvSpPr>
          <p:spPr bwMode="auto">
            <a:xfrm>
              <a:off x="3090275" y="4793159"/>
              <a:ext cx="11769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4400" i="1">
                  <a:solidFill>
                    <a:schemeClr val="accent1"/>
                  </a:solidFill>
                  <a:sym typeface="Symbol" pitchFamily="18" charset="2"/>
                </a:rPr>
                <a:t>)  = </a:t>
              </a:r>
              <a:endParaRPr lang="en-CA" altLang="en-US" sz="4400"/>
            </a:p>
          </p:txBody>
        </p:sp>
        <p:sp>
          <p:nvSpPr>
            <p:cNvPr id="91148" name="Line 5"/>
            <p:cNvSpPr>
              <a:spLocks noChangeShapeType="1"/>
            </p:cNvSpPr>
            <p:nvPr/>
          </p:nvSpPr>
          <p:spPr bwMode="auto">
            <a:xfrm rot="5400000" flipH="1" flipV="1">
              <a:off x="2120900" y="5562598"/>
              <a:ext cx="2" cy="4572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49" name="Line 5"/>
            <p:cNvSpPr>
              <a:spLocks noChangeShapeType="1"/>
            </p:cNvSpPr>
            <p:nvPr/>
          </p:nvSpPr>
          <p:spPr bwMode="auto">
            <a:xfrm rot="5400000" flipH="1" flipV="1">
              <a:off x="2590798" y="5562601"/>
              <a:ext cx="2" cy="4572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0" name="Line 5"/>
            <p:cNvSpPr>
              <a:spLocks noChangeShapeType="1"/>
            </p:cNvSpPr>
            <p:nvPr/>
          </p:nvSpPr>
          <p:spPr bwMode="auto">
            <a:xfrm rot="5400000" flipH="1" flipV="1">
              <a:off x="2578100" y="5562600"/>
              <a:ext cx="2" cy="4572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1" name="Line 5"/>
            <p:cNvSpPr>
              <a:spLocks noChangeShapeType="1"/>
            </p:cNvSpPr>
            <p:nvPr/>
          </p:nvSpPr>
          <p:spPr bwMode="auto">
            <a:xfrm flipH="1" flipV="1">
              <a:off x="2810933" y="54186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2" name="Line 5"/>
            <p:cNvSpPr>
              <a:spLocks noChangeShapeType="1"/>
            </p:cNvSpPr>
            <p:nvPr/>
          </p:nvSpPr>
          <p:spPr bwMode="auto">
            <a:xfrm flipH="1" flipV="1">
              <a:off x="2810933" y="50376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3" name="Line 5"/>
            <p:cNvSpPr>
              <a:spLocks noChangeShapeType="1"/>
            </p:cNvSpPr>
            <p:nvPr/>
          </p:nvSpPr>
          <p:spPr bwMode="auto">
            <a:xfrm flipH="1" flipV="1">
              <a:off x="2810933" y="46566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1154" name="Line 5"/>
            <p:cNvSpPr>
              <a:spLocks noChangeShapeType="1"/>
            </p:cNvSpPr>
            <p:nvPr/>
          </p:nvSpPr>
          <p:spPr bwMode="auto">
            <a:xfrm flipH="1" flipV="1">
              <a:off x="2810933" y="42756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1144"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Linear Transformations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7847">
                                            <p:txEl>
                                              <p:pRg st="1" end="1"/>
                                            </p:txEl>
                                          </p:spTgt>
                                        </p:tgtEl>
                                        <p:attrNameLst>
                                          <p:attrName>style.visibility</p:attrName>
                                        </p:attrNameLst>
                                      </p:cBhvr>
                                      <p:to>
                                        <p:strVal val="visible"/>
                                      </p:to>
                                    </p:set>
                                    <p:anim calcmode="lin" valueType="num">
                                      <p:cBhvr additive="base">
                                        <p:cTn id="11"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2" presetClass="entr" presetSubtype="4"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10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1500"/>
                            </p:stCondLst>
                            <p:childTnLst>
                              <p:par>
                                <p:cTn id="30" presetID="2" presetClass="entr" presetSubtype="4"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ppt_x"/>
                                          </p:val>
                                        </p:tav>
                                        <p:tav tm="100000">
                                          <p:val>
                                            <p:strVal val="#ppt_x"/>
                                          </p:val>
                                        </p:tav>
                                      </p:tavLst>
                                    </p:anim>
                                    <p:anim calcmode="lin" valueType="num">
                                      <p:cBhvr additive="base">
                                        <p:cTn id="3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nodeType="clickEffect">
                                  <p:stCondLst>
                                    <p:cond delay="0"/>
                                  </p:stCondLst>
                                  <p:childTnLst>
                                    <p:set>
                                      <p:cBhvr>
                                        <p:cTn id="37" dur="1" fill="hold">
                                          <p:stCondLst>
                                            <p:cond delay="0"/>
                                          </p:stCondLst>
                                        </p:cTn>
                                        <p:tgtEl>
                                          <p:spTgt spid="197847">
                                            <p:txEl>
                                              <p:pRg st="2" end="2"/>
                                            </p:txEl>
                                          </p:spTgt>
                                        </p:tgtEl>
                                        <p:attrNameLst>
                                          <p:attrName>style.visibility</p:attrName>
                                        </p:attrNameLst>
                                      </p:cBhvr>
                                      <p:to>
                                        <p:strVal val="visible"/>
                                      </p:to>
                                    </p:set>
                                    <p:anim calcmode="lin" valueType="num">
                                      <p:cBhvr additive="base">
                                        <p:cTn id="38"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4"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additive="base">
                                        <p:cTn id="44" dur="500" fill="hold"/>
                                        <p:tgtEl>
                                          <p:spTgt spid="2"/>
                                        </p:tgtEl>
                                        <p:attrNameLst>
                                          <p:attrName>ppt_x</p:attrName>
                                        </p:attrNameLst>
                                      </p:cBhvr>
                                      <p:tavLst>
                                        <p:tav tm="0">
                                          <p:val>
                                            <p:strVal val="#ppt_x"/>
                                          </p:val>
                                        </p:tav>
                                        <p:tav tm="100000">
                                          <p:val>
                                            <p:strVal val="#ppt_x"/>
                                          </p:val>
                                        </p:tav>
                                      </p:tavLst>
                                    </p:anim>
                                    <p:anim calcmode="lin" valueType="num">
                                      <p:cBhvr additive="base">
                                        <p:cTn id="4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9" name="Picture 4" descr="01-24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1905000"/>
            <a:ext cx="4743450" cy="405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861"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91125" y="1905000"/>
            <a:ext cx="3876675" cy="292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14340" name="Rectangle 2"/>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GCD(</a:t>
            </a:r>
            <a:r>
              <a:rPr lang="en-US" altLang="en-US" sz="4400" i="1">
                <a:solidFill>
                  <a:schemeClr val="tx2"/>
                </a:solidFill>
              </a:rPr>
              <a:t>a</a:t>
            </a:r>
            <a:r>
              <a:rPr lang="en-US" altLang="en-US" sz="4400">
                <a:solidFill>
                  <a:schemeClr val="tx2"/>
                </a:solidFill>
              </a:rPr>
              <a:t>,</a:t>
            </a:r>
            <a:r>
              <a:rPr lang="en-US" altLang="en-US" sz="4400" i="1">
                <a:solidFill>
                  <a:schemeClr val="tx2"/>
                </a:solidFill>
              </a:rPr>
              <a:t>b</a:t>
            </a:r>
            <a:r>
              <a:rPr lang="en-US" altLang="en-US" sz="4400">
                <a:solidFill>
                  <a:schemeClr val="tx2"/>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1859"/>
                                        </p:tgtEl>
                                        <p:attrNameLst>
                                          <p:attrName>style.visibility</p:attrName>
                                        </p:attrNameLst>
                                      </p:cBhvr>
                                      <p:to>
                                        <p:strVal val="visible"/>
                                      </p:to>
                                    </p:set>
                                    <p:anim calcmode="lin" valueType="num">
                                      <p:cBhvr additive="base">
                                        <p:cTn id="7" dur="500" fill="hold"/>
                                        <p:tgtEl>
                                          <p:spTgt spid="121859"/>
                                        </p:tgtEl>
                                        <p:attrNameLst>
                                          <p:attrName>ppt_x</p:attrName>
                                        </p:attrNameLst>
                                      </p:cBhvr>
                                      <p:tavLst>
                                        <p:tav tm="0">
                                          <p:val>
                                            <p:strVal val="#ppt_x"/>
                                          </p:val>
                                        </p:tav>
                                        <p:tav tm="100000">
                                          <p:val>
                                            <p:strVal val="#ppt_x"/>
                                          </p:val>
                                        </p:tav>
                                      </p:tavLst>
                                    </p:anim>
                                    <p:anim calcmode="lin" valueType="num">
                                      <p:cBhvr additive="base">
                                        <p:cTn id="8" dur="500" fill="hold"/>
                                        <p:tgtEl>
                                          <p:spTgt spid="12185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1861"/>
                                        </p:tgtEl>
                                        <p:attrNameLst>
                                          <p:attrName>style.visibility</p:attrName>
                                        </p:attrNameLst>
                                      </p:cBhvr>
                                      <p:to>
                                        <p:strVal val="visible"/>
                                      </p:to>
                                    </p:set>
                                    <p:anim calcmode="lin" valueType="num">
                                      <p:cBhvr additive="base">
                                        <p:cTn id="13" dur="500" fill="hold"/>
                                        <p:tgtEl>
                                          <p:spTgt spid="121861"/>
                                        </p:tgtEl>
                                        <p:attrNameLst>
                                          <p:attrName>ppt_x</p:attrName>
                                        </p:attrNameLst>
                                      </p:cBhvr>
                                      <p:tavLst>
                                        <p:tav tm="0">
                                          <p:val>
                                            <p:strVal val="#ppt_x"/>
                                          </p:val>
                                        </p:tav>
                                        <p:tav tm="100000">
                                          <p:val>
                                            <p:strVal val="#ppt_x"/>
                                          </p:val>
                                        </p:tav>
                                      </p:tavLst>
                                    </p:anim>
                                    <p:anim calcmode="lin" valueType="num">
                                      <p:cBhvr additive="base">
                                        <p:cTn id="14" dur="500" fill="hold"/>
                                        <p:tgtEl>
                                          <p:spTgt spid="1218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215"/>
          <p:cNvSpPr txBox="1">
            <a:spLocks noChangeArrowheads="1"/>
          </p:cNvSpPr>
          <p:nvPr/>
        </p:nvSpPr>
        <p:spPr bwMode="auto">
          <a:xfrm>
            <a:off x="325438" y="596900"/>
            <a:ext cx="912336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4572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Linear Transformations</a:t>
            </a:r>
          </a:p>
          <a:p>
            <a:pPr lvl="3" eaLnBrk="1" hangingPunct="1">
              <a:buFontTx/>
              <a:buChar char="•"/>
            </a:pPr>
            <a:r>
              <a:rPr lang="en-US" altLang="en-US">
                <a:sym typeface="Symbol" pitchFamily="18" charset="2"/>
              </a:rPr>
              <a:t>We only need to know where the basis vectors </a:t>
            </a:r>
            <a:br>
              <a:rPr lang="en-US" altLang="en-US">
                <a:sym typeface="Symbol" pitchFamily="18" charset="2"/>
              </a:rPr>
            </a:br>
            <a:r>
              <a:rPr lang="en-US" altLang="en-US">
                <a:sym typeface="Symbol" pitchFamily="18" charset="2"/>
              </a:rPr>
              <a:t>  get mapped</a:t>
            </a:r>
          </a:p>
          <a:p>
            <a:pPr lvl="3" eaLnBrk="1" hangingPunct="1">
              <a:buFontTx/>
              <a:buChar char="•"/>
            </a:pPr>
            <a:r>
              <a:rPr lang="en-US" altLang="en-US" i="1">
                <a:solidFill>
                  <a:schemeClr val="accent1"/>
                </a:solidFill>
                <a:sym typeface="Symbol" pitchFamily="18" charset="2"/>
              </a:rPr>
              <a:t>T(v)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p:txBody>
      </p:sp>
      <p:grpSp>
        <p:nvGrpSpPr>
          <p:cNvPr id="2" name="Group 61"/>
          <p:cNvGrpSpPr>
            <a:grpSpLocks/>
          </p:cNvGrpSpPr>
          <p:nvPr/>
        </p:nvGrpSpPr>
        <p:grpSpPr bwMode="auto">
          <a:xfrm>
            <a:off x="2057400" y="3048000"/>
            <a:ext cx="4279900" cy="1282700"/>
            <a:chOff x="2057400" y="5041900"/>
            <a:chExt cx="4279900" cy="1282700"/>
          </a:xfrm>
        </p:grpSpPr>
        <p:grpSp>
          <p:nvGrpSpPr>
            <p:cNvPr id="92205" name="Group 42"/>
            <p:cNvGrpSpPr>
              <a:grpSpLocks/>
            </p:cNvGrpSpPr>
            <p:nvPr/>
          </p:nvGrpSpPr>
          <p:grpSpPr bwMode="auto">
            <a:xfrm>
              <a:off x="2743200" y="5076825"/>
              <a:ext cx="831850" cy="1247775"/>
              <a:chOff x="1295400" y="5076825"/>
              <a:chExt cx="831850" cy="1247775"/>
            </a:xfrm>
          </p:grpSpPr>
          <p:pic>
            <p:nvPicPr>
              <p:cNvPr id="9221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2213"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14"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2206" name="Rectangle 16"/>
            <p:cNvSpPr>
              <a:spLocks noChangeArrowheads="1"/>
            </p:cNvSpPr>
            <p:nvPr/>
          </p:nvSpPr>
          <p:spPr bwMode="auto">
            <a:xfrm>
              <a:off x="2057400" y="5153025"/>
              <a:ext cx="68640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i="1">
                  <a:solidFill>
                    <a:schemeClr val="accent1"/>
                  </a:solidFill>
                  <a:sym typeface="Symbol" pitchFamily="18" charset="2"/>
                </a:rPr>
                <a:t>T(</a:t>
              </a:r>
              <a:endParaRPr lang="en-CA" altLang="en-US" sz="4400"/>
            </a:p>
          </p:txBody>
        </p:sp>
        <p:sp>
          <p:nvSpPr>
            <p:cNvPr id="92207" name="Rectangle 17"/>
            <p:cNvSpPr>
              <a:spLocks noChangeArrowheads="1"/>
            </p:cNvSpPr>
            <p:nvPr/>
          </p:nvSpPr>
          <p:spPr bwMode="auto">
            <a:xfrm>
              <a:off x="3581400" y="5156200"/>
              <a:ext cx="11769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4400" i="1">
                  <a:solidFill>
                    <a:schemeClr val="accent1"/>
                  </a:solidFill>
                  <a:sym typeface="Symbol" pitchFamily="18" charset="2"/>
                </a:rPr>
                <a:t>)  = </a:t>
              </a:r>
              <a:endParaRPr lang="en-CA" altLang="en-US" sz="4400"/>
            </a:p>
          </p:txBody>
        </p:sp>
        <p:grpSp>
          <p:nvGrpSpPr>
            <p:cNvPr id="92208" name="Group 43"/>
            <p:cNvGrpSpPr>
              <a:grpSpLocks/>
            </p:cNvGrpSpPr>
            <p:nvPr/>
          </p:nvGrpSpPr>
          <p:grpSpPr bwMode="auto">
            <a:xfrm>
              <a:off x="4660900" y="5041900"/>
              <a:ext cx="1676400" cy="1231900"/>
              <a:chOff x="3213100" y="5041900"/>
              <a:chExt cx="1676400" cy="1231900"/>
            </a:xfrm>
          </p:grpSpPr>
          <p:pic>
            <p:nvPicPr>
              <p:cNvPr id="9220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3100" y="5041900"/>
                <a:ext cx="1676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2210" name="Line 5"/>
              <p:cNvSpPr>
                <a:spLocks noChangeShapeType="1"/>
              </p:cNvSpPr>
              <p:nvPr/>
            </p:nvSpPr>
            <p:spPr bwMode="auto">
              <a:xfrm flipH="1" flipV="1">
                <a:off x="3213100" y="5892799"/>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11" name="Line 5"/>
              <p:cNvSpPr>
                <a:spLocks noChangeShapeType="1"/>
              </p:cNvSpPr>
              <p:nvPr/>
            </p:nvSpPr>
            <p:spPr bwMode="auto">
              <a:xfrm rot="5400000" flipH="1" flipV="1">
                <a:off x="3584577" y="5889624"/>
                <a:ext cx="19050" cy="7366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aphicFrame>
        <p:nvGraphicFramePr>
          <p:cNvPr id="47" name="Table 46"/>
          <p:cNvGraphicFramePr>
            <a:graphicFrameLocks noGrp="1"/>
          </p:cNvGraphicFramePr>
          <p:nvPr/>
        </p:nvGraphicFramePr>
        <p:xfrm>
          <a:off x="5489575" y="4575175"/>
          <a:ext cx="6858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gridCol w="342900">
                  <a:extLst>
                    <a:ext uri="{9D8B030D-6E8A-4147-A177-3AD203B41FA5}">
                      <a16:colId xmlns:a16="http://schemas.microsoft.com/office/drawing/2014/main" val="20001"/>
                    </a:ext>
                  </a:extLst>
                </a:gridCol>
              </a:tblGrid>
              <a:tr h="365919">
                <a:tc>
                  <a:txBody>
                    <a:bodyPr/>
                    <a:lstStyle/>
                    <a:p>
                      <a:pPr algn="ctr"/>
                      <a:r>
                        <a:rPr lang="en-CA" sz="1800" dirty="0">
                          <a:solidFill>
                            <a:schemeClr val="accent1"/>
                          </a:solidFill>
                        </a:rPr>
                        <a:t>2</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49" name="Rectangle 48"/>
          <p:cNvSpPr>
            <a:spLocks noChangeArrowheads="1"/>
          </p:cNvSpPr>
          <p:nvPr/>
        </p:nvSpPr>
        <p:spPr bwMode="auto">
          <a:xfrm>
            <a:off x="5360988" y="4402138"/>
            <a:ext cx="28686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50" name="Table 49"/>
          <p:cNvGraphicFramePr>
            <a:graphicFrameLocks noGrp="1"/>
          </p:cNvGraphicFramePr>
          <p:nvPr/>
        </p:nvGraphicFramePr>
        <p:xfrm>
          <a:off x="6400800" y="45974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52" name="Table 51"/>
          <p:cNvGraphicFramePr>
            <a:graphicFrameLocks noGrp="1"/>
          </p:cNvGraphicFramePr>
          <p:nvPr/>
        </p:nvGraphicFramePr>
        <p:xfrm>
          <a:off x="7531100" y="45974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2</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56" name="Table 55"/>
          <p:cNvGraphicFramePr>
            <a:graphicFrameLocks noGrp="1"/>
          </p:cNvGraphicFramePr>
          <p:nvPr/>
        </p:nvGraphicFramePr>
        <p:xfrm>
          <a:off x="5489575" y="5497513"/>
          <a:ext cx="6858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gridCol w="342900">
                  <a:extLst>
                    <a:ext uri="{9D8B030D-6E8A-4147-A177-3AD203B41FA5}">
                      <a16:colId xmlns:a16="http://schemas.microsoft.com/office/drawing/2014/main" val="20001"/>
                    </a:ext>
                  </a:extLst>
                </a:gridCol>
              </a:tblGrid>
              <a:tr h="365919">
                <a:tc>
                  <a:txBody>
                    <a:bodyPr/>
                    <a:lstStyle/>
                    <a:p>
                      <a:pPr algn="ctr"/>
                      <a:r>
                        <a:rPr lang="en-CA" sz="1800" dirty="0">
                          <a:solidFill>
                            <a:schemeClr val="accent1"/>
                          </a:solidFill>
                        </a:rPr>
                        <a:t>2</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7" name="Rectangle 56"/>
          <p:cNvSpPr>
            <a:spLocks noChangeArrowheads="1"/>
          </p:cNvSpPr>
          <p:nvPr/>
        </p:nvSpPr>
        <p:spPr bwMode="auto">
          <a:xfrm>
            <a:off x="5360988" y="5334000"/>
            <a:ext cx="28686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58" name="Table 57"/>
          <p:cNvGraphicFramePr>
            <a:graphicFrameLocks noGrp="1"/>
          </p:cNvGraphicFramePr>
          <p:nvPr/>
        </p:nvGraphicFramePr>
        <p:xfrm>
          <a:off x="6400800" y="55245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59" name="Table 58"/>
          <p:cNvGraphicFramePr>
            <a:graphicFrameLocks noGrp="1"/>
          </p:cNvGraphicFramePr>
          <p:nvPr/>
        </p:nvGraphicFramePr>
        <p:xfrm>
          <a:off x="7531100" y="55245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pSp>
        <p:nvGrpSpPr>
          <p:cNvPr id="92188" name="Group 62"/>
          <p:cNvGrpSpPr>
            <a:grpSpLocks/>
          </p:cNvGrpSpPr>
          <p:nvPr/>
        </p:nvGrpSpPr>
        <p:grpSpPr bwMode="auto">
          <a:xfrm>
            <a:off x="311150" y="2514600"/>
            <a:ext cx="2432050" cy="523875"/>
            <a:chOff x="311124" y="2514600"/>
            <a:chExt cx="2432076" cy="523220"/>
          </a:xfrm>
        </p:grpSpPr>
        <p:sp>
          <p:nvSpPr>
            <p:cNvPr id="92202" name="Rectangle 54"/>
            <p:cNvSpPr>
              <a:spLocks noChangeArrowheads="1"/>
            </p:cNvSpPr>
            <p:nvPr/>
          </p:nvSpPr>
          <p:spPr bwMode="auto">
            <a:xfrm>
              <a:off x="311124" y="2514600"/>
              <a:ext cx="2432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92203" name="Line 5"/>
            <p:cNvSpPr>
              <a:spLocks noChangeShapeType="1"/>
            </p:cNvSpPr>
            <p:nvPr/>
          </p:nvSpPr>
          <p:spPr bwMode="auto">
            <a:xfrm rot="5400000" flipH="1" flipV="1">
              <a:off x="1921671" y="2694920"/>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04" name="Line 5"/>
            <p:cNvSpPr>
              <a:spLocks noChangeShapeType="1"/>
            </p:cNvSpPr>
            <p:nvPr/>
          </p:nvSpPr>
          <p:spPr bwMode="auto">
            <a:xfrm flipH="1" flipV="1">
              <a:off x="2366962" y="26074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6" name="Group 65"/>
          <p:cNvGrpSpPr>
            <a:grpSpLocks/>
          </p:cNvGrpSpPr>
          <p:nvPr/>
        </p:nvGrpSpPr>
        <p:grpSpPr bwMode="auto">
          <a:xfrm>
            <a:off x="271463" y="4648200"/>
            <a:ext cx="4044950" cy="523875"/>
            <a:chOff x="271730" y="4648200"/>
            <a:chExt cx="4044697" cy="523220"/>
          </a:xfrm>
        </p:grpSpPr>
        <p:sp>
          <p:nvSpPr>
            <p:cNvPr id="92197" name="Rectangle 24"/>
            <p:cNvSpPr>
              <a:spLocks noChangeArrowheads="1"/>
            </p:cNvSpPr>
            <p:nvPr/>
          </p:nvSpPr>
          <p:spPr bwMode="auto">
            <a:xfrm>
              <a:off x="271730" y="4648200"/>
              <a:ext cx="40446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2       + 0</a:t>
              </a:r>
              <a:endParaRPr lang="en-CA" altLang="en-US"/>
            </a:p>
          </p:txBody>
        </p:sp>
        <p:sp>
          <p:nvSpPr>
            <p:cNvPr id="92198" name="Line 5"/>
            <p:cNvSpPr>
              <a:spLocks noChangeShapeType="1"/>
            </p:cNvSpPr>
            <p:nvPr/>
          </p:nvSpPr>
          <p:spPr bwMode="auto">
            <a:xfrm rot="5400000" flipH="1" flipV="1">
              <a:off x="2006601" y="4538136"/>
              <a:ext cx="0" cy="76199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9" name="Line 5"/>
            <p:cNvSpPr>
              <a:spLocks noChangeShapeType="1"/>
            </p:cNvSpPr>
            <p:nvPr/>
          </p:nvSpPr>
          <p:spPr bwMode="auto">
            <a:xfrm rot="5400000" flipH="1" flipV="1">
              <a:off x="919430" y="4754723"/>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00" name="Line 5"/>
            <p:cNvSpPr>
              <a:spLocks noChangeShapeType="1"/>
            </p:cNvSpPr>
            <p:nvPr/>
          </p:nvSpPr>
          <p:spPr bwMode="auto">
            <a:xfrm rot="5400000" flipH="1" flipV="1">
              <a:off x="3213102" y="4737789"/>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01" name="Line 5"/>
            <p:cNvSpPr>
              <a:spLocks noChangeShapeType="1"/>
            </p:cNvSpPr>
            <p:nvPr/>
          </p:nvSpPr>
          <p:spPr bwMode="auto">
            <a:xfrm flipH="1" flipV="1">
              <a:off x="4191000" y="4691222"/>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7" name="Group 66"/>
          <p:cNvGrpSpPr>
            <a:grpSpLocks/>
          </p:cNvGrpSpPr>
          <p:nvPr/>
        </p:nvGrpSpPr>
        <p:grpSpPr bwMode="auto">
          <a:xfrm>
            <a:off x="246063" y="5648325"/>
            <a:ext cx="3954462" cy="523875"/>
            <a:chOff x="245534" y="5648980"/>
            <a:chExt cx="3954929" cy="523220"/>
          </a:xfrm>
        </p:grpSpPr>
        <p:sp>
          <p:nvSpPr>
            <p:cNvPr id="92192" name="Rectangle 30"/>
            <p:cNvSpPr>
              <a:spLocks noChangeArrowheads="1"/>
            </p:cNvSpPr>
            <p:nvPr/>
          </p:nvSpPr>
          <p:spPr bwMode="auto">
            <a:xfrm>
              <a:off x="245534" y="5648980"/>
              <a:ext cx="39549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0       + 1</a:t>
              </a:r>
              <a:endParaRPr lang="en-CA" altLang="en-US"/>
            </a:p>
          </p:txBody>
        </p:sp>
        <p:sp>
          <p:nvSpPr>
            <p:cNvPr id="92193" name="Line 5"/>
            <p:cNvSpPr>
              <a:spLocks noChangeShapeType="1"/>
            </p:cNvSpPr>
            <p:nvPr/>
          </p:nvSpPr>
          <p:spPr bwMode="auto">
            <a:xfrm rot="5400000" flipH="1" flipV="1">
              <a:off x="3222520" y="5720948"/>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4" name="Line 5"/>
            <p:cNvSpPr>
              <a:spLocks noChangeShapeType="1"/>
            </p:cNvSpPr>
            <p:nvPr/>
          </p:nvSpPr>
          <p:spPr bwMode="auto">
            <a:xfrm flipH="1" flipV="1">
              <a:off x="863601" y="5716713"/>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5" name="Line 5"/>
            <p:cNvSpPr>
              <a:spLocks noChangeShapeType="1"/>
            </p:cNvSpPr>
            <p:nvPr/>
          </p:nvSpPr>
          <p:spPr bwMode="auto">
            <a:xfrm flipH="1" flipV="1">
              <a:off x="4191954" y="5682845"/>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6" name="Line 5"/>
            <p:cNvSpPr>
              <a:spLocks noChangeShapeType="1"/>
            </p:cNvSpPr>
            <p:nvPr/>
          </p:nvSpPr>
          <p:spPr bwMode="auto">
            <a:xfrm flipH="1" flipV="1">
              <a:off x="1921934" y="570808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2191"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Linear Transformations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ppt_x"/>
                                          </p:val>
                                        </p:tav>
                                        <p:tav tm="100000">
                                          <p:val>
                                            <p:strVal val="#ppt_x"/>
                                          </p:val>
                                        </p:tav>
                                      </p:tavLst>
                                    </p:anim>
                                    <p:anim calcmode="lin" valueType="num">
                                      <p:cBhvr additive="base">
                                        <p:cTn id="24" dur="500" fill="hold"/>
                                        <p:tgtEl>
                                          <p:spTgt spid="5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ppt_x"/>
                                          </p:val>
                                        </p:tav>
                                        <p:tav tm="100000">
                                          <p:val>
                                            <p:strVal val="#ppt_x"/>
                                          </p:val>
                                        </p:tav>
                                      </p:tavLst>
                                    </p:anim>
                                    <p:anim calcmode="lin" valueType="num">
                                      <p:cBhvr additive="base">
                                        <p:cTn id="28" dur="5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ppt_x"/>
                                          </p:val>
                                        </p:tav>
                                        <p:tav tm="100000">
                                          <p:val>
                                            <p:strVal val="#ppt_x"/>
                                          </p:val>
                                        </p:tav>
                                      </p:tavLst>
                                    </p:anim>
                                    <p:anim calcmode="lin" valueType="num">
                                      <p:cBhvr additive="base">
                                        <p:cTn id="3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anim calcmode="lin" valueType="num">
                                      <p:cBhvr additive="base">
                                        <p:cTn id="47" dur="500" fill="hold"/>
                                        <p:tgtEl>
                                          <p:spTgt spid="57"/>
                                        </p:tgtEl>
                                        <p:attrNameLst>
                                          <p:attrName>ppt_x</p:attrName>
                                        </p:attrNameLst>
                                      </p:cBhvr>
                                      <p:tavLst>
                                        <p:tav tm="0">
                                          <p:val>
                                            <p:strVal val="#ppt_x"/>
                                          </p:val>
                                        </p:tav>
                                        <p:tav tm="100000">
                                          <p:val>
                                            <p:strVal val="#ppt_x"/>
                                          </p:val>
                                        </p:tav>
                                      </p:tavLst>
                                    </p:anim>
                                    <p:anim calcmode="lin" valueType="num">
                                      <p:cBhvr additive="base">
                                        <p:cTn id="48" dur="500" fill="hold"/>
                                        <p:tgtEl>
                                          <p:spTgt spid="57"/>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 calcmode="lin" valueType="num">
                                      <p:cBhvr additive="base">
                                        <p:cTn id="51" dur="500" fill="hold"/>
                                        <p:tgtEl>
                                          <p:spTgt spid="58"/>
                                        </p:tgtEl>
                                        <p:attrNameLst>
                                          <p:attrName>ppt_x</p:attrName>
                                        </p:attrNameLst>
                                      </p:cBhvr>
                                      <p:tavLst>
                                        <p:tav tm="0">
                                          <p:val>
                                            <p:strVal val="#ppt_x"/>
                                          </p:val>
                                        </p:tav>
                                        <p:tav tm="100000">
                                          <p:val>
                                            <p:strVal val="#ppt_x"/>
                                          </p:val>
                                        </p:tav>
                                      </p:tavLst>
                                    </p:anim>
                                    <p:anim calcmode="lin" valueType="num">
                                      <p:cBhvr additive="base">
                                        <p:cTn id="52" dur="500" fill="hold"/>
                                        <p:tgtEl>
                                          <p:spTgt spid="5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 calcmode="lin" valueType="num">
                                      <p:cBhvr additive="base">
                                        <p:cTn id="55" dur="500" fill="hold"/>
                                        <p:tgtEl>
                                          <p:spTgt spid="59"/>
                                        </p:tgtEl>
                                        <p:attrNameLst>
                                          <p:attrName>ppt_x</p:attrName>
                                        </p:attrNameLst>
                                      </p:cBhvr>
                                      <p:tavLst>
                                        <p:tav tm="0">
                                          <p:val>
                                            <p:strVal val="#ppt_x"/>
                                          </p:val>
                                        </p:tav>
                                        <p:tav tm="100000">
                                          <p:val>
                                            <p:strVal val="#ppt_x"/>
                                          </p:val>
                                        </p:tav>
                                      </p:tavLst>
                                    </p:anim>
                                    <p:anim calcmode="lin" valueType="num">
                                      <p:cBhvr additive="base">
                                        <p:cTn id="56"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7"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15"/>
          <p:cNvSpPr txBox="1">
            <a:spLocks noChangeArrowheads="1"/>
          </p:cNvSpPr>
          <p:nvPr/>
        </p:nvSpPr>
        <p:spPr bwMode="auto">
          <a:xfrm>
            <a:off x="325438" y="596900"/>
            <a:ext cx="912336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4572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Linear Transformations</a:t>
            </a:r>
          </a:p>
          <a:p>
            <a:pPr lvl="3" eaLnBrk="1" hangingPunct="1">
              <a:buFontTx/>
              <a:buChar char="•"/>
            </a:pPr>
            <a:r>
              <a:rPr lang="en-US" altLang="en-US">
                <a:sym typeface="Symbol" pitchFamily="18" charset="2"/>
              </a:rPr>
              <a:t>We only need to know where the basis vectors </a:t>
            </a:r>
            <a:br>
              <a:rPr lang="en-US" altLang="en-US">
                <a:sym typeface="Symbol" pitchFamily="18" charset="2"/>
              </a:rPr>
            </a:br>
            <a:r>
              <a:rPr lang="en-US" altLang="en-US">
                <a:sym typeface="Symbol" pitchFamily="18" charset="2"/>
              </a:rPr>
              <a:t>  get mapped</a:t>
            </a:r>
          </a:p>
          <a:p>
            <a:pPr lvl="3" eaLnBrk="1" hangingPunct="1">
              <a:buFontTx/>
              <a:buChar char="•"/>
            </a:pPr>
            <a:r>
              <a:rPr lang="en-US" altLang="en-US" i="1">
                <a:solidFill>
                  <a:schemeClr val="accent1"/>
                </a:solidFill>
                <a:sym typeface="Symbol" pitchFamily="18" charset="2"/>
              </a:rPr>
              <a:t>T(v)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p:txBody>
      </p:sp>
      <p:grpSp>
        <p:nvGrpSpPr>
          <p:cNvPr id="93187" name="Group 61"/>
          <p:cNvGrpSpPr>
            <a:grpSpLocks/>
          </p:cNvGrpSpPr>
          <p:nvPr/>
        </p:nvGrpSpPr>
        <p:grpSpPr bwMode="auto">
          <a:xfrm>
            <a:off x="2057400" y="3048000"/>
            <a:ext cx="4279900" cy="1282700"/>
            <a:chOff x="2057400" y="5041900"/>
            <a:chExt cx="4279900" cy="1282700"/>
          </a:xfrm>
        </p:grpSpPr>
        <p:grpSp>
          <p:nvGrpSpPr>
            <p:cNvPr id="93208" name="Group 42"/>
            <p:cNvGrpSpPr>
              <a:grpSpLocks/>
            </p:cNvGrpSpPr>
            <p:nvPr/>
          </p:nvGrpSpPr>
          <p:grpSpPr bwMode="auto">
            <a:xfrm>
              <a:off x="2743200" y="5076825"/>
              <a:ext cx="831850" cy="1247775"/>
              <a:chOff x="1295400" y="5076825"/>
              <a:chExt cx="831850" cy="1247775"/>
            </a:xfrm>
          </p:grpSpPr>
          <p:pic>
            <p:nvPicPr>
              <p:cNvPr id="93215"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3216"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17"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3209" name="Rectangle 16"/>
            <p:cNvSpPr>
              <a:spLocks noChangeArrowheads="1"/>
            </p:cNvSpPr>
            <p:nvPr/>
          </p:nvSpPr>
          <p:spPr bwMode="auto">
            <a:xfrm>
              <a:off x="2057400" y="5153025"/>
              <a:ext cx="68640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i="1">
                  <a:solidFill>
                    <a:schemeClr val="accent1"/>
                  </a:solidFill>
                  <a:sym typeface="Symbol" pitchFamily="18" charset="2"/>
                </a:rPr>
                <a:t>T(</a:t>
              </a:r>
              <a:endParaRPr lang="en-CA" altLang="en-US" sz="4400"/>
            </a:p>
          </p:txBody>
        </p:sp>
        <p:sp>
          <p:nvSpPr>
            <p:cNvPr id="93210" name="Rectangle 17"/>
            <p:cNvSpPr>
              <a:spLocks noChangeArrowheads="1"/>
            </p:cNvSpPr>
            <p:nvPr/>
          </p:nvSpPr>
          <p:spPr bwMode="auto">
            <a:xfrm>
              <a:off x="3581400" y="5156200"/>
              <a:ext cx="11769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4400" i="1">
                  <a:solidFill>
                    <a:schemeClr val="accent1"/>
                  </a:solidFill>
                  <a:sym typeface="Symbol" pitchFamily="18" charset="2"/>
                </a:rPr>
                <a:t>)  = </a:t>
              </a:r>
              <a:endParaRPr lang="en-CA" altLang="en-US" sz="4400"/>
            </a:p>
          </p:txBody>
        </p:sp>
        <p:grpSp>
          <p:nvGrpSpPr>
            <p:cNvPr id="93211" name="Group 43"/>
            <p:cNvGrpSpPr>
              <a:grpSpLocks/>
            </p:cNvGrpSpPr>
            <p:nvPr/>
          </p:nvGrpSpPr>
          <p:grpSpPr bwMode="auto">
            <a:xfrm>
              <a:off x="4660900" y="5041900"/>
              <a:ext cx="1676400" cy="1231900"/>
              <a:chOff x="3213100" y="5041900"/>
              <a:chExt cx="1676400" cy="1231900"/>
            </a:xfrm>
          </p:grpSpPr>
          <p:pic>
            <p:nvPicPr>
              <p:cNvPr id="9321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13100" y="5041900"/>
                <a:ext cx="1676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3213" name="Line 5"/>
              <p:cNvSpPr>
                <a:spLocks noChangeShapeType="1"/>
              </p:cNvSpPr>
              <p:nvPr/>
            </p:nvSpPr>
            <p:spPr bwMode="auto">
              <a:xfrm flipH="1" flipV="1">
                <a:off x="3213100" y="5892799"/>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14" name="Line 5"/>
              <p:cNvSpPr>
                <a:spLocks noChangeShapeType="1"/>
              </p:cNvSpPr>
              <p:nvPr/>
            </p:nvSpPr>
            <p:spPr bwMode="auto">
              <a:xfrm rot="5400000" flipH="1" flipV="1">
                <a:off x="3584577" y="5889624"/>
                <a:ext cx="19050" cy="7366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aphicFrame>
        <p:nvGraphicFramePr>
          <p:cNvPr id="56" name="Table 55"/>
          <p:cNvGraphicFramePr>
            <a:graphicFrameLocks noGrp="1"/>
          </p:cNvGraphicFramePr>
          <p:nvPr/>
        </p:nvGraphicFramePr>
        <p:xfrm>
          <a:off x="5489575" y="5497513"/>
          <a:ext cx="6858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gridCol w="342900">
                  <a:extLst>
                    <a:ext uri="{9D8B030D-6E8A-4147-A177-3AD203B41FA5}">
                      <a16:colId xmlns:a16="http://schemas.microsoft.com/office/drawing/2014/main" val="20001"/>
                    </a:ext>
                  </a:extLst>
                </a:gridCol>
              </a:tblGrid>
              <a:tr h="365919">
                <a:tc>
                  <a:txBody>
                    <a:bodyPr/>
                    <a:lstStyle/>
                    <a:p>
                      <a:pPr algn="ctr"/>
                      <a:r>
                        <a:rPr lang="en-CA" sz="1800" dirty="0">
                          <a:solidFill>
                            <a:schemeClr val="accent1"/>
                          </a:solidFill>
                        </a:rPr>
                        <a:t>2</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3193" name="Rectangle 56"/>
          <p:cNvSpPr>
            <a:spLocks noChangeArrowheads="1"/>
          </p:cNvSpPr>
          <p:nvPr/>
        </p:nvSpPr>
        <p:spPr bwMode="auto">
          <a:xfrm>
            <a:off x="5360988" y="5334000"/>
            <a:ext cx="28686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331831" name="Group 55"/>
          <p:cNvGraphicFramePr>
            <a:graphicFrameLocks noGrp="1"/>
          </p:cNvGraphicFramePr>
          <p:nvPr/>
        </p:nvGraphicFramePr>
        <p:xfrm>
          <a:off x="6400800" y="5524500"/>
          <a:ext cx="342900" cy="731838"/>
        </p:xfrm>
        <a:graphic>
          <a:graphicData uri="http://schemas.openxmlformats.org/drawingml/2006/table">
            <a:tbl>
              <a:tblPr/>
              <a:tblGrid>
                <a:gridCol w="342900">
                  <a:extLst>
                    <a:ext uri="{9D8B030D-6E8A-4147-A177-3AD203B41FA5}">
                      <a16:colId xmlns:a16="http://schemas.microsoft.com/office/drawing/2014/main" val="20000"/>
                    </a:ext>
                  </a:extLst>
                </a:gridCol>
              </a:tblGrid>
              <a:tr h="3659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CA" sz="1800" b="0" i="0" u="none" strike="noStrike" cap="none" normalizeH="0" baseline="0">
                          <a:ln>
                            <a:noFill/>
                          </a:ln>
                          <a:solidFill>
                            <a:schemeClr val="accent1"/>
                          </a:solidFill>
                          <a:effectLst/>
                          <a:latin typeface="Times New Roman" pitchFamily="18" charset="0"/>
                        </a:rPr>
                        <a:t>a</a:t>
                      </a:r>
                    </a:p>
                  </a:txBody>
                  <a:tcPr marT="45740" marB="4574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659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CA" sz="1800" b="0" i="0" u="none" strike="noStrike" cap="none" normalizeH="0" baseline="0">
                          <a:ln>
                            <a:noFill/>
                          </a:ln>
                          <a:solidFill>
                            <a:schemeClr val="accent1"/>
                          </a:solidFill>
                          <a:effectLst/>
                          <a:latin typeface="Times New Roman" pitchFamily="18" charset="0"/>
                        </a:rPr>
                        <a:t>b</a:t>
                      </a:r>
                    </a:p>
                  </a:txBody>
                  <a:tcPr marT="45740" marB="4574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331838" name="Group 62"/>
          <p:cNvGraphicFramePr>
            <a:graphicFrameLocks noGrp="1"/>
          </p:cNvGraphicFramePr>
          <p:nvPr/>
        </p:nvGraphicFramePr>
        <p:xfrm>
          <a:off x="7467600" y="5524500"/>
          <a:ext cx="622300" cy="731838"/>
        </p:xfrm>
        <a:graphic>
          <a:graphicData uri="http://schemas.openxmlformats.org/drawingml/2006/table">
            <a:tbl>
              <a:tblPr/>
              <a:tblGrid>
                <a:gridCol w="622300">
                  <a:extLst>
                    <a:ext uri="{9D8B030D-6E8A-4147-A177-3AD203B41FA5}">
                      <a16:colId xmlns:a16="http://schemas.microsoft.com/office/drawing/2014/main" val="20000"/>
                    </a:ext>
                  </a:extLst>
                </a:gridCol>
              </a:tblGrid>
              <a:tr h="3659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CA" sz="1800" b="0" i="0" u="none" strike="noStrike" cap="none" normalizeH="0" baseline="0">
                          <a:ln>
                            <a:noFill/>
                          </a:ln>
                          <a:solidFill>
                            <a:schemeClr val="accent1"/>
                          </a:solidFill>
                          <a:effectLst/>
                          <a:latin typeface="Times New Roman" pitchFamily="18" charset="0"/>
                        </a:rPr>
                        <a:t>2a</a:t>
                      </a:r>
                    </a:p>
                  </a:txBody>
                  <a:tcPr marT="45740" marB="4574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659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CA" sz="1800" b="0" i="0" u="none" strike="noStrike" cap="none" normalizeH="0" baseline="0">
                          <a:ln>
                            <a:noFill/>
                          </a:ln>
                          <a:solidFill>
                            <a:schemeClr val="accent1"/>
                          </a:solidFill>
                          <a:effectLst/>
                          <a:latin typeface="Times New Roman" pitchFamily="18" charset="0"/>
                        </a:rPr>
                        <a:t>b</a:t>
                      </a:r>
                    </a:p>
                  </a:txBody>
                  <a:tcPr marT="45740" marB="4574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93200" name="Group 62"/>
          <p:cNvGrpSpPr>
            <a:grpSpLocks/>
          </p:cNvGrpSpPr>
          <p:nvPr/>
        </p:nvGrpSpPr>
        <p:grpSpPr bwMode="auto">
          <a:xfrm>
            <a:off x="311150" y="2514600"/>
            <a:ext cx="2432050" cy="523875"/>
            <a:chOff x="311124" y="2514600"/>
            <a:chExt cx="2432076" cy="523220"/>
          </a:xfrm>
        </p:grpSpPr>
        <p:sp>
          <p:nvSpPr>
            <p:cNvPr id="93205" name="Rectangle 54"/>
            <p:cNvSpPr>
              <a:spLocks noChangeArrowheads="1"/>
            </p:cNvSpPr>
            <p:nvPr/>
          </p:nvSpPr>
          <p:spPr bwMode="auto">
            <a:xfrm>
              <a:off x="311124" y="2514600"/>
              <a:ext cx="2432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93206" name="Line 5"/>
            <p:cNvSpPr>
              <a:spLocks noChangeShapeType="1"/>
            </p:cNvSpPr>
            <p:nvPr/>
          </p:nvSpPr>
          <p:spPr bwMode="auto">
            <a:xfrm rot="5400000" flipH="1" flipV="1">
              <a:off x="1921671" y="2694920"/>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07" name="Line 5"/>
            <p:cNvSpPr>
              <a:spLocks noChangeShapeType="1"/>
            </p:cNvSpPr>
            <p:nvPr/>
          </p:nvSpPr>
          <p:spPr bwMode="auto">
            <a:xfrm flipH="1" flipV="1">
              <a:off x="2366962" y="26074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6" name="Group 63"/>
          <p:cNvGrpSpPr>
            <a:grpSpLocks/>
          </p:cNvGrpSpPr>
          <p:nvPr/>
        </p:nvGrpSpPr>
        <p:grpSpPr bwMode="auto">
          <a:xfrm>
            <a:off x="246063" y="5648325"/>
            <a:ext cx="1660525" cy="519113"/>
            <a:chOff x="155" y="3558"/>
            <a:chExt cx="1046" cy="327"/>
          </a:xfrm>
        </p:grpSpPr>
        <p:sp>
          <p:nvSpPr>
            <p:cNvPr id="93203" name="Rectangle 30"/>
            <p:cNvSpPr>
              <a:spLocks noChangeArrowheads="1"/>
            </p:cNvSpPr>
            <p:nvPr/>
          </p:nvSpPr>
          <p:spPr bwMode="auto">
            <a:xfrm>
              <a:off x="155" y="3558"/>
              <a:ext cx="10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a:t>
              </a:r>
              <a:endParaRPr lang="en-CA" altLang="en-US"/>
            </a:p>
          </p:txBody>
        </p:sp>
        <p:sp>
          <p:nvSpPr>
            <p:cNvPr id="93204" name="Line 5"/>
            <p:cNvSpPr>
              <a:spLocks noChangeShapeType="1"/>
            </p:cNvSpPr>
            <p:nvPr/>
          </p:nvSpPr>
          <p:spPr bwMode="auto">
            <a:xfrm flipV="1">
              <a:off x="480" y="3600"/>
              <a:ext cx="144"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3202"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Linear Transformations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31831"/>
                                        </p:tgtEl>
                                        <p:attrNameLst>
                                          <p:attrName>style.visibility</p:attrName>
                                        </p:attrNameLst>
                                      </p:cBhvr>
                                      <p:to>
                                        <p:strVal val="visible"/>
                                      </p:to>
                                    </p:set>
                                    <p:anim calcmode="lin" valueType="num">
                                      <p:cBhvr additive="base">
                                        <p:cTn id="13" dur="500" fill="hold"/>
                                        <p:tgtEl>
                                          <p:spTgt spid="331831"/>
                                        </p:tgtEl>
                                        <p:attrNameLst>
                                          <p:attrName>ppt_x</p:attrName>
                                        </p:attrNameLst>
                                      </p:cBhvr>
                                      <p:tavLst>
                                        <p:tav tm="0">
                                          <p:val>
                                            <p:strVal val="#ppt_x"/>
                                          </p:val>
                                        </p:tav>
                                        <p:tav tm="100000">
                                          <p:val>
                                            <p:strVal val="#ppt_x"/>
                                          </p:val>
                                        </p:tav>
                                      </p:tavLst>
                                    </p:anim>
                                    <p:anim calcmode="lin" valueType="num">
                                      <p:cBhvr additive="base">
                                        <p:cTn id="14" dur="500" fill="hold"/>
                                        <p:tgtEl>
                                          <p:spTgt spid="33183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31838"/>
                                        </p:tgtEl>
                                        <p:attrNameLst>
                                          <p:attrName>style.visibility</p:attrName>
                                        </p:attrNameLst>
                                      </p:cBhvr>
                                      <p:to>
                                        <p:strVal val="visible"/>
                                      </p:to>
                                    </p:set>
                                    <p:anim calcmode="lin" valueType="num">
                                      <p:cBhvr additive="base">
                                        <p:cTn id="17" dur="500" fill="hold"/>
                                        <p:tgtEl>
                                          <p:spTgt spid="331838"/>
                                        </p:tgtEl>
                                        <p:attrNameLst>
                                          <p:attrName>ppt_x</p:attrName>
                                        </p:attrNameLst>
                                      </p:cBhvr>
                                      <p:tavLst>
                                        <p:tav tm="0">
                                          <p:val>
                                            <p:strVal val="#ppt_x"/>
                                          </p:val>
                                        </p:tav>
                                        <p:tav tm="100000">
                                          <p:val>
                                            <p:strVal val="#ppt_x"/>
                                          </p:val>
                                        </p:tav>
                                      </p:tavLst>
                                    </p:anim>
                                    <p:anim calcmode="lin" valueType="num">
                                      <p:cBhvr additive="base">
                                        <p:cTn id="18" dur="500" fill="hold"/>
                                        <p:tgtEl>
                                          <p:spTgt spid="3318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215"/>
          <p:cNvSpPr txBox="1">
            <a:spLocks noChangeArrowheads="1"/>
          </p:cNvSpPr>
          <p:nvPr/>
        </p:nvSpPr>
        <p:spPr bwMode="auto">
          <a:xfrm>
            <a:off x="325438" y="596900"/>
            <a:ext cx="912336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4572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Linear Transformations</a:t>
            </a:r>
          </a:p>
          <a:p>
            <a:pPr lvl="3" eaLnBrk="1" hangingPunct="1">
              <a:buFontTx/>
              <a:buChar char="•"/>
            </a:pPr>
            <a:r>
              <a:rPr lang="en-US" altLang="en-US">
                <a:sym typeface="Symbol" pitchFamily="18" charset="2"/>
              </a:rPr>
              <a:t>We only need to know where the basis vectors </a:t>
            </a:r>
            <a:br>
              <a:rPr lang="en-US" altLang="en-US">
                <a:sym typeface="Symbol" pitchFamily="18" charset="2"/>
              </a:rPr>
            </a:br>
            <a:r>
              <a:rPr lang="en-US" altLang="en-US">
                <a:sym typeface="Symbol" pitchFamily="18" charset="2"/>
              </a:rPr>
              <a:t>  get mapped</a:t>
            </a:r>
          </a:p>
          <a:p>
            <a:pPr lvl="3" eaLnBrk="1" hangingPunct="1">
              <a:buFontTx/>
              <a:buChar char="•"/>
            </a:pPr>
            <a:r>
              <a:rPr lang="en-US" altLang="en-US" i="1">
                <a:solidFill>
                  <a:schemeClr val="accent1"/>
                </a:solidFill>
                <a:sym typeface="Symbol" pitchFamily="18" charset="2"/>
              </a:rPr>
              <a:t>T(v)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p:txBody>
      </p:sp>
      <p:graphicFrame>
        <p:nvGraphicFramePr>
          <p:cNvPr id="47" name="Table 46"/>
          <p:cNvGraphicFramePr>
            <a:graphicFrameLocks noGrp="1"/>
          </p:cNvGraphicFramePr>
          <p:nvPr/>
        </p:nvGraphicFramePr>
        <p:xfrm>
          <a:off x="5457825" y="4797425"/>
          <a:ext cx="1319214" cy="731838"/>
        </p:xfrm>
        <a:graphic>
          <a:graphicData uri="http://schemas.openxmlformats.org/drawingml/2006/table">
            <a:tbl>
              <a:tblPr>
                <a:tableStyleId>{073A0DAA-6AF3-43AB-8588-CEC1D06C72B9}</a:tableStyleId>
              </a:tblPr>
              <a:tblGrid>
                <a:gridCol w="659607">
                  <a:extLst>
                    <a:ext uri="{9D8B030D-6E8A-4147-A177-3AD203B41FA5}">
                      <a16:colId xmlns:a16="http://schemas.microsoft.com/office/drawing/2014/main" val="20000"/>
                    </a:ext>
                  </a:extLst>
                </a:gridCol>
                <a:gridCol w="659607">
                  <a:extLst>
                    <a:ext uri="{9D8B030D-6E8A-4147-A177-3AD203B41FA5}">
                      <a16:colId xmlns:a16="http://schemas.microsoft.com/office/drawing/2014/main" val="20001"/>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49" name="Rectangle 48"/>
          <p:cNvSpPr>
            <a:spLocks noChangeArrowheads="1"/>
          </p:cNvSpPr>
          <p:nvPr/>
        </p:nvSpPr>
        <p:spPr bwMode="auto">
          <a:xfrm>
            <a:off x="5314950" y="4638675"/>
            <a:ext cx="36766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50" name="Table 49"/>
          <p:cNvGraphicFramePr>
            <a:graphicFrameLocks noGrp="1"/>
          </p:cNvGraphicFramePr>
          <p:nvPr/>
        </p:nvGraphicFramePr>
        <p:xfrm>
          <a:off x="7040563" y="4811713"/>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52" name="Table 51"/>
          <p:cNvGraphicFramePr>
            <a:graphicFrameLocks noGrp="1"/>
          </p:cNvGraphicFramePr>
          <p:nvPr/>
        </p:nvGraphicFramePr>
        <p:xfrm>
          <a:off x="8005763" y="4802188"/>
          <a:ext cx="952500" cy="731838"/>
        </p:xfrm>
        <a:graphic>
          <a:graphicData uri="http://schemas.openxmlformats.org/drawingml/2006/table">
            <a:tbl>
              <a:tblPr>
                <a:tableStyleId>{073A0DAA-6AF3-43AB-8588-CEC1D06C72B9}</a:tableStyleId>
              </a:tblPr>
              <a:tblGrid>
                <a:gridCol w="952500">
                  <a:extLst>
                    <a:ext uri="{9D8B030D-6E8A-4147-A177-3AD203B41FA5}">
                      <a16:colId xmlns:a16="http://schemas.microsoft.com/office/drawing/2014/main" val="20000"/>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pSp>
        <p:nvGrpSpPr>
          <p:cNvPr id="94223" name="Group 62"/>
          <p:cNvGrpSpPr>
            <a:grpSpLocks/>
          </p:cNvGrpSpPr>
          <p:nvPr/>
        </p:nvGrpSpPr>
        <p:grpSpPr bwMode="auto">
          <a:xfrm>
            <a:off x="311150" y="2514600"/>
            <a:ext cx="2432050" cy="523875"/>
            <a:chOff x="311124" y="2514600"/>
            <a:chExt cx="2432076" cy="523220"/>
          </a:xfrm>
        </p:grpSpPr>
        <p:sp>
          <p:nvSpPr>
            <p:cNvPr id="94272" name="Rectangle 54"/>
            <p:cNvSpPr>
              <a:spLocks noChangeArrowheads="1"/>
            </p:cNvSpPr>
            <p:nvPr/>
          </p:nvSpPr>
          <p:spPr bwMode="auto">
            <a:xfrm>
              <a:off x="311124" y="2514600"/>
              <a:ext cx="2432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94273" name="Line 5"/>
            <p:cNvSpPr>
              <a:spLocks noChangeShapeType="1"/>
            </p:cNvSpPr>
            <p:nvPr/>
          </p:nvSpPr>
          <p:spPr bwMode="auto">
            <a:xfrm rot="5400000" flipH="1" flipV="1">
              <a:off x="1921671" y="2694920"/>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74" name="Line 5"/>
            <p:cNvSpPr>
              <a:spLocks noChangeShapeType="1"/>
            </p:cNvSpPr>
            <p:nvPr/>
          </p:nvSpPr>
          <p:spPr bwMode="auto">
            <a:xfrm flipH="1" flipV="1">
              <a:off x="2366962" y="26074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3" name="Group 100"/>
          <p:cNvGrpSpPr>
            <a:grpSpLocks/>
          </p:cNvGrpSpPr>
          <p:nvPr/>
        </p:nvGrpSpPr>
        <p:grpSpPr bwMode="auto">
          <a:xfrm>
            <a:off x="311150" y="3152775"/>
            <a:ext cx="3498850" cy="1419225"/>
            <a:chOff x="2057400" y="3152059"/>
            <a:chExt cx="3498850" cy="1419941"/>
          </a:xfrm>
        </p:grpSpPr>
        <p:grpSp>
          <p:nvGrpSpPr>
            <p:cNvPr id="94262" name="Group 42"/>
            <p:cNvGrpSpPr>
              <a:grpSpLocks/>
            </p:cNvGrpSpPr>
            <p:nvPr/>
          </p:nvGrpSpPr>
          <p:grpSpPr bwMode="auto">
            <a:xfrm>
              <a:off x="2743200" y="3324225"/>
              <a:ext cx="831850" cy="1247775"/>
              <a:chOff x="1295400" y="5076825"/>
              <a:chExt cx="831850" cy="1247775"/>
            </a:xfrm>
          </p:grpSpPr>
          <p:pic>
            <p:nvPicPr>
              <p:cNvPr id="9426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4270"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71"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4263" name="Rectangle 16"/>
            <p:cNvSpPr>
              <a:spLocks noChangeArrowheads="1"/>
            </p:cNvSpPr>
            <p:nvPr/>
          </p:nvSpPr>
          <p:spPr bwMode="auto">
            <a:xfrm>
              <a:off x="2057400" y="3400425"/>
              <a:ext cx="68640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i="1">
                  <a:solidFill>
                    <a:schemeClr val="accent1"/>
                  </a:solidFill>
                  <a:sym typeface="Symbol" pitchFamily="18" charset="2"/>
                </a:rPr>
                <a:t>T(</a:t>
              </a:r>
              <a:endParaRPr lang="en-CA" altLang="en-US" sz="4400"/>
            </a:p>
          </p:txBody>
        </p:sp>
        <p:sp>
          <p:nvSpPr>
            <p:cNvPr id="94264" name="Rectangle 17"/>
            <p:cNvSpPr>
              <a:spLocks noChangeArrowheads="1"/>
            </p:cNvSpPr>
            <p:nvPr/>
          </p:nvSpPr>
          <p:spPr bwMode="auto">
            <a:xfrm>
              <a:off x="3581400" y="3403600"/>
              <a:ext cx="11769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4400" i="1">
                  <a:solidFill>
                    <a:schemeClr val="accent1"/>
                  </a:solidFill>
                  <a:sym typeface="Symbol" pitchFamily="18" charset="2"/>
                </a:rPr>
                <a:t>)  = </a:t>
              </a:r>
              <a:endParaRPr lang="en-CA" altLang="en-US" sz="4400"/>
            </a:p>
          </p:txBody>
        </p:sp>
        <p:grpSp>
          <p:nvGrpSpPr>
            <p:cNvPr id="94265" name="Group 42"/>
            <p:cNvGrpSpPr>
              <a:grpSpLocks/>
            </p:cNvGrpSpPr>
            <p:nvPr/>
          </p:nvGrpSpPr>
          <p:grpSpPr bwMode="auto">
            <a:xfrm rot="-1189007">
              <a:off x="4724400" y="3152059"/>
              <a:ext cx="831850" cy="1247775"/>
              <a:chOff x="1295400" y="5076825"/>
              <a:chExt cx="831850" cy="1247775"/>
            </a:xfrm>
          </p:grpSpPr>
          <p:pic>
            <p:nvPicPr>
              <p:cNvPr id="942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4267"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68"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6" name="Group 99"/>
          <p:cNvGrpSpPr>
            <a:grpSpLocks/>
          </p:cNvGrpSpPr>
          <p:nvPr/>
        </p:nvGrpSpPr>
        <p:grpSpPr bwMode="auto">
          <a:xfrm>
            <a:off x="5334000" y="3108325"/>
            <a:ext cx="2763838" cy="1325563"/>
            <a:chOff x="5967979" y="3108990"/>
            <a:chExt cx="2764564" cy="1324767"/>
          </a:xfrm>
        </p:grpSpPr>
        <p:sp>
          <p:nvSpPr>
            <p:cNvPr id="94252" name="Line 5"/>
            <p:cNvSpPr>
              <a:spLocks noChangeShapeType="1"/>
            </p:cNvSpPr>
            <p:nvPr/>
          </p:nvSpPr>
          <p:spPr bwMode="auto">
            <a:xfrm rot="-1189007" flipH="1" flipV="1">
              <a:off x="6920715" y="3108990"/>
              <a:ext cx="71784" cy="92466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3" name="Line 5"/>
            <p:cNvSpPr>
              <a:spLocks noChangeShapeType="1"/>
            </p:cNvSpPr>
            <p:nvPr/>
          </p:nvSpPr>
          <p:spPr bwMode="auto">
            <a:xfrm rot="4210993" flipH="1" flipV="1">
              <a:off x="7557428" y="3385405"/>
              <a:ext cx="26504" cy="922078"/>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94254" name="Straight Connector 84"/>
            <p:cNvCxnSpPr>
              <a:cxnSpLocks noChangeShapeType="1"/>
            </p:cNvCxnSpPr>
            <p:nvPr/>
          </p:nvCxnSpPr>
          <p:spPr bwMode="auto">
            <a:xfrm>
              <a:off x="7147104" y="4020071"/>
              <a:ext cx="838200" cy="1"/>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94255" name="Straight Connector 87"/>
            <p:cNvCxnSpPr>
              <a:cxnSpLocks noChangeShapeType="1"/>
            </p:cNvCxnSpPr>
            <p:nvPr/>
          </p:nvCxnSpPr>
          <p:spPr bwMode="auto">
            <a:xfrm rot="5400000" flipH="1" flipV="1">
              <a:off x="7808905" y="3855955"/>
              <a:ext cx="352800" cy="2"/>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94256" name="TextBox 92"/>
            <p:cNvSpPr txBox="1">
              <a:spLocks noChangeArrowheads="1"/>
            </p:cNvSpPr>
            <p:nvPr/>
          </p:nvSpPr>
          <p:spPr bwMode="auto">
            <a:xfrm>
              <a:off x="7147905" y="3910537"/>
              <a:ext cx="849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sym typeface="Symbol" pitchFamily="18" charset="2"/>
                </a:rPr>
                <a:t>cos</a:t>
              </a:r>
              <a:endParaRPr lang="en-CA" altLang="en-US">
                <a:solidFill>
                  <a:schemeClr val="accent1"/>
                </a:solidFill>
              </a:endParaRPr>
            </a:p>
          </p:txBody>
        </p:sp>
        <p:sp>
          <p:nvSpPr>
            <p:cNvPr id="94257" name="TextBox 93"/>
            <p:cNvSpPr txBox="1">
              <a:spLocks noChangeArrowheads="1"/>
            </p:cNvSpPr>
            <p:nvPr/>
          </p:nvSpPr>
          <p:spPr bwMode="auto">
            <a:xfrm>
              <a:off x="7941942" y="3598594"/>
              <a:ext cx="7906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sin</a:t>
              </a:r>
              <a:r>
                <a:rPr lang="en-CA" altLang="en-US">
                  <a:solidFill>
                    <a:schemeClr val="accent1"/>
                  </a:solidFill>
                  <a:sym typeface="Symbol" pitchFamily="18" charset="2"/>
                </a:rPr>
                <a:t></a:t>
              </a:r>
              <a:endParaRPr lang="en-CA" altLang="en-US">
                <a:solidFill>
                  <a:schemeClr val="accent1"/>
                </a:solidFill>
              </a:endParaRPr>
            </a:p>
          </p:txBody>
        </p:sp>
        <p:cxnSp>
          <p:nvCxnSpPr>
            <p:cNvPr id="94258" name="Straight Connector 94"/>
            <p:cNvCxnSpPr>
              <a:cxnSpLocks noChangeShapeType="1"/>
            </p:cNvCxnSpPr>
            <p:nvPr/>
          </p:nvCxnSpPr>
          <p:spPr bwMode="auto">
            <a:xfrm rot="5400000">
              <a:off x="6366053" y="3603352"/>
              <a:ext cx="838200" cy="1"/>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94259" name="Straight Connector 95"/>
            <p:cNvCxnSpPr>
              <a:cxnSpLocks noChangeShapeType="1"/>
            </p:cNvCxnSpPr>
            <p:nvPr/>
          </p:nvCxnSpPr>
          <p:spPr bwMode="auto">
            <a:xfrm rot="10800000" flipH="1" flipV="1">
              <a:off x="6787534" y="4015502"/>
              <a:ext cx="352800" cy="2"/>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94260" name="TextBox 97"/>
            <p:cNvSpPr txBox="1">
              <a:spLocks noChangeArrowheads="1"/>
            </p:cNvSpPr>
            <p:nvPr/>
          </p:nvSpPr>
          <p:spPr bwMode="auto">
            <a:xfrm>
              <a:off x="5967979" y="3377137"/>
              <a:ext cx="849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sym typeface="Symbol" pitchFamily="18" charset="2"/>
                </a:rPr>
                <a:t>cos</a:t>
              </a:r>
              <a:endParaRPr lang="en-CA" altLang="en-US">
                <a:solidFill>
                  <a:schemeClr val="accent1"/>
                </a:solidFill>
              </a:endParaRPr>
            </a:p>
          </p:txBody>
        </p:sp>
        <p:sp>
          <p:nvSpPr>
            <p:cNvPr id="94261" name="TextBox 98"/>
            <p:cNvSpPr txBox="1">
              <a:spLocks noChangeArrowheads="1"/>
            </p:cNvSpPr>
            <p:nvPr/>
          </p:nvSpPr>
          <p:spPr bwMode="auto">
            <a:xfrm>
              <a:off x="6272496" y="3910537"/>
              <a:ext cx="9108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-sin</a:t>
              </a:r>
              <a:r>
                <a:rPr lang="en-CA" altLang="en-US">
                  <a:solidFill>
                    <a:schemeClr val="accent1"/>
                  </a:solidFill>
                  <a:sym typeface="Symbol" pitchFamily="18" charset="2"/>
                </a:rPr>
                <a:t></a:t>
              </a:r>
              <a:endParaRPr lang="en-CA" altLang="en-US">
                <a:solidFill>
                  <a:schemeClr val="accent1"/>
                </a:solidFill>
              </a:endParaRPr>
            </a:p>
          </p:txBody>
        </p:sp>
      </p:grpSp>
      <p:grpSp>
        <p:nvGrpSpPr>
          <p:cNvPr id="7" name="Group 69"/>
          <p:cNvGrpSpPr>
            <a:grpSpLocks/>
          </p:cNvGrpSpPr>
          <p:nvPr/>
        </p:nvGrpSpPr>
        <p:grpSpPr bwMode="auto">
          <a:xfrm>
            <a:off x="228600" y="4919663"/>
            <a:ext cx="4821238" cy="519112"/>
            <a:chOff x="144" y="3099"/>
            <a:chExt cx="3037" cy="327"/>
          </a:xfrm>
        </p:grpSpPr>
        <p:sp>
          <p:nvSpPr>
            <p:cNvPr id="94247" name="Rectangle 24"/>
            <p:cNvSpPr>
              <a:spLocks noChangeArrowheads="1"/>
            </p:cNvSpPr>
            <p:nvPr/>
          </p:nvSpPr>
          <p:spPr bwMode="auto">
            <a:xfrm>
              <a:off x="144" y="3099"/>
              <a:ext cx="303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cos      + sin    </a:t>
              </a:r>
              <a:endParaRPr lang="en-CA" altLang="en-US"/>
            </a:p>
          </p:txBody>
        </p:sp>
        <p:sp>
          <p:nvSpPr>
            <p:cNvPr id="94248" name="Line 5"/>
            <p:cNvSpPr>
              <a:spLocks noChangeShapeType="1"/>
            </p:cNvSpPr>
            <p:nvPr/>
          </p:nvSpPr>
          <p:spPr bwMode="auto">
            <a:xfrm rot="5400000" flipH="1" flipV="1">
              <a:off x="552" y="3155"/>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9" name="Line 5"/>
            <p:cNvSpPr>
              <a:spLocks noChangeShapeType="1"/>
            </p:cNvSpPr>
            <p:nvPr/>
          </p:nvSpPr>
          <p:spPr bwMode="auto">
            <a:xfrm rot="5400000" flipH="1" flipV="1">
              <a:off x="2147" y="3154"/>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0" name="Line 5"/>
            <p:cNvSpPr>
              <a:spLocks noChangeShapeType="1"/>
            </p:cNvSpPr>
            <p:nvPr/>
          </p:nvSpPr>
          <p:spPr bwMode="auto">
            <a:xfrm flipH="1" flipV="1">
              <a:off x="2971" y="3158"/>
              <a:ext cx="0" cy="23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1" name="Line 5"/>
            <p:cNvSpPr>
              <a:spLocks noChangeShapeType="1"/>
            </p:cNvSpPr>
            <p:nvPr/>
          </p:nvSpPr>
          <p:spPr bwMode="auto">
            <a:xfrm rot="4210993" flipH="1" flipV="1">
              <a:off x="1124" y="3132"/>
              <a:ext cx="8"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8" name="Group 68"/>
          <p:cNvGrpSpPr>
            <a:grpSpLocks/>
          </p:cNvGrpSpPr>
          <p:nvPr/>
        </p:nvGrpSpPr>
        <p:grpSpPr bwMode="auto">
          <a:xfrm>
            <a:off x="228600" y="5876925"/>
            <a:ext cx="4897438" cy="523875"/>
            <a:chOff x="144" y="3702"/>
            <a:chExt cx="3085" cy="330"/>
          </a:xfrm>
        </p:grpSpPr>
        <p:sp>
          <p:nvSpPr>
            <p:cNvPr id="94241" name="Line 5"/>
            <p:cNvSpPr>
              <a:spLocks noChangeShapeType="1"/>
            </p:cNvSpPr>
            <p:nvPr/>
          </p:nvSpPr>
          <p:spPr bwMode="auto">
            <a:xfrm rot="5400000" flipH="1" flipV="1">
              <a:off x="2147" y="3768"/>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4242" name="Group 123"/>
            <p:cNvGrpSpPr>
              <a:grpSpLocks/>
            </p:cNvGrpSpPr>
            <p:nvPr/>
          </p:nvGrpSpPr>
          <p:grpSpPr bwMode="auto">
            <a:xfrm>
              <a:off x="144" y="3702"/>
              <a:ext cx="3085" cy="330"/>
              <a:chOff x="228267" y="5207001"/>
              <a:chExt cx="4897495" cy="523220"/>
            </a:xfrm>
          </p:grpSpPr>
          <p:sp>
            <p:nvSpPr>
              <p:cNvPr id="94243" name="Line 5"/>
              <p:cNvSpPr>
                <a:spLocks noChangeShapeType="1"/>
              </p:cNvSpPr>
              <p:nvPr/>
            </p:nvSpPr>
            <p:spPr bwMode="auto">
              <a:xfrm rot="-1189007" flipH="1" flipV="1">
                <a:off x="1760357" y="5248672"/>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4" name="Rectangle 112"/>
              <p:cNvSpPr>
                <a:spLocks noChangeArrowheads="1"/>
              </p:cNvSpPr>
              <p:nvPr/>
            </p:nvSpPr>
            <p:spPr bwMode="auto">
              <a:xfrm>
                <a:off x="228267" y="5207001"/>
                <a:ext cx="48974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-sin      + cos    </a:t>
                </a:r>
                <a:endParaRPr lang="en-CA" altLang="en-US"/>
              </a:p>
            </p:txBody>
          </p:sp>
          <p:sp>
            <p:nvSpPr>
              <p:cNvPr id="94245" name="Line 5"/>
              <p:cNvSpPr>
                <a:spLocks noChangeShapeType="1"/>
              </p:cNvSpPr>
              <p:nvPr/>
            </p:nvSpPr>
            <p:spPr bwMode="auto">
              <a:xfrm flipH="1" flipV="1">
                <a:off x="4715597" y="5300132"/>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6" name="Line 5"/>
              <p:cNvSpPr>
                <a:spLocks noChangeShapeType="1"/>
              </p:cNvSpPr>
              <p:nvPr/>
            </p:nvSpPr>
            <p:spPr bwMode="auto">
              <a:xfrm flipH="1" flipV="1">
                <a:off x="838200" y="5300132"/>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aphicFrame>
        <p:nvGraphicFramePr>
          <p:cNvPr id="125" name="Table 124"/>
          <p:cNvGraphicFramePr>
            <a:graphicFrameLocks noGrp="1"/>
          </p:cNvGraphicFramePr>
          <p:nvPr/>
        </p:nvGraphicFramePr>
        <p:xfrm>
          <a:off x="5476875" y="5802313"/>
          <a:ext cx="1319214" cy="731838"/>
        </p:xfrm>
        <a:graphic>
          <a:graphicData uri="http://schemas.openxmlformats.org/drawingml/2006/table">
            <a:tbl>
              <a:tblPr>
                <a:tableStyleId>{073A0DAA-6AF3-43AB-8588-CEC1D06C72B9}</a:tableStyleId>
              </a:tblPr>
              <a:tblGrid>
                <a:gridCol w="659607">
                  <a:extLst>
                    <a:ext uri="{9D8B030D-6E8A-4147-A177-3AD203B41FA5}">
                      <a16:colId xmlns:a16="http://schemas.microsoft.com/office/drawing/2014/main" val="20000"/>
                    </a:ext>
                  </a:extLst>
                </a:gridCol>
                <a:gridCol w="659607">
                  <a:extLst>
                    <a:ext uri="{9D8B030D-6E8A-4147-A177-3AD203B41FA5}">
                      <a16:colId xmlns:a16="http://schemas.microsoft.com/office/drawing/2014/main" val="20001"/>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26" name="Rectangle 125"/>
          <p:cNvSpPr>
            <a:spLocks noChangeArrowheads="1"/>
          </p:cNvSpPr>
          <p:nvPr/>
        </p:nvSpPr>
        <p:spPr bwMode="auto">
          <a:xfrm>
            <a:off x="5334000" y="5638800"/>
            <a:ext cx="367665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127" name="Table 126"/>
          <p:cNvGraphicFramePr>
            <a:graphicFrameLocks noGrp="1"/>
          </p:cNvGraphicFramePr>
          <p:nvPr/>
        </p:nvGraphicFramePr>
        <p:xfrm>
          <a:off x="7059613" y="58166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128" name="Table 127"/>
          <p:cNvGraphicFramePr>
            <a:graphicFrameLocks noGrp="1"/>
          </p:cNvGraphicFramePr>
          <p:nvPr/>
        </p:nvGraphicFramePr>
        <p:xfrm>
          <a:off x="8023225" y="5808663"/>
          <a:ext cx="952500" cy="731838"/>
        </p:xfrm>
        <a:graphic>
          <a:graphicData uri="http://schemas.openxmlformats.org/drawingml/2006/table">
            <a:tbl>
              <a:tblPr>
                <a:tableStyleId>{073A0DAA-6AF3-43AB-8588-CEC1D06C72B9}</a:tableStyleId>
              </a:tblPr>
              <a:tblGrid>
                <a:gridCol w="9525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err="1">
                          <a:solidFill>
                            <a:schemeClr val="accent1"/>
                          </a:solidFill>
                          <a:sym typeface="Symbol"/>
                        </a:rPr>
                        <a:t>cos</a:t>
                      </a:r>
                      <a:r>
                        <a:rPr lang="en-CA" sz="1800" dirty="0">
                          <a:solidFill>
                            <a:schemeClr val="accent1"/>
                          </a:solidFill>
                          <a:sym typeface="Symbol"/>
                        </a:rPr>
                        <a:t></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4240"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Linear Transformations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ppt_x"/>
                                          </p:val>
                                        </p:tav>
                                        <p:tav tm="100000">
                                          <p:val>
                                            <p:strVal val="#ppt_x"/>
                                          </p:val>
                                        </p:tav>
                                      </p:tavLst>
                                    </p:anim>
                                    <p:anim calcmode="lin" valueType="num">
                                      <p:cBhvr additive="base">
                                        <p:cTn id="26" dur="500" fill="hold"/>
                                        <p:tgtEl>
                                          <p:spTgt spid="4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0"/>
                                        </p:tgtEl>
                                        <p:attrNameLst>
                                          <p:attrName>style.visibility</p:attrName>
                                        </p:attrNameLst>
                                      </p:cBhvr>
                                      <p:to>
                                        <p:strVal val="visible"/>
                                      </p:to>
                                    </p:set>
                                    <p:anim calcmode="lin" valueType="num">
                                      <p:cBhvr additive="base">
                                        <p:cTn id="29" dur="500" fill="hold"/>
                                        <p:tgtEl>
                                          <p:spTgt spid="50"/>
                                        </p:tgtEl>
                                        <p:attrNameLst>
                                          <p:attrName>ppt_x</p:attrName>
                                        </p:attrNameLst>
                                      </p:cBhvr>
                                      <p:tavLst>
                                        <p:tav tm="0">
                                          <p:val>
                                            <p:strVal val="#ppt_x"/>
                                          </p:val>
                                        </p:tav>
                                        <p:tav tm="100000">
                                          <p:val>
                                            <p:strVal val="#ppt_x"/>
                                          </p:val>
                                        </p:tav>
                                      </p:tavLst>
                                    </p:anim>
                                    <p:anim calcmode="lin" valueType="num">
                                      <p:cBhvr additive="base">
                                        <p:cTn id="30" dur="500" fill="hold"/>
                                        <p:tgtEl>
                                          <p:spTgt spid="5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7"/>
                                        </p:tgtEl>
                                        <p:attrNameLst>
                                          <p:attrName>style.visibility</p:attrName>
                                        </p:attrNameLst>
                                      </p:cBhvr>
                                      <p:to>
                                        <p:strVal val="visible"/>
                                      </p:to>
                                    </p:set>
                                    <p:anim calcmode="lin" valueType="num">
                                      <p:cBhvr additive="base">
                                        <p:cTn id="33" dur="500" fill="hold"/>
                                        <p:tgtEl>
                                          <p:spTgt spid="47"/>
                                        </p:tgtEl>
                                        <p:attrNameLst>
                                          <p:attrName>ppt_x</p:attrName>
                                        </p:attrNameLst>
                                      </p:cBhvr>
                                      <p:tavLst>
                                        <p:tav tm="0">
                                          <p:val>
                                            <p:strVal val="#ppt_x"/>
                                          </p:val>
                                        </p:tav>
                                        <p:tav tm="100000">
                                          <p:val>
                                            <p:strVal val="#ppt_x"/>
                                          </p:val>
                                        </p:tav>
                                      </p:tavLst>
                                    </p:anim>
                                    <p:anim calcmode="lin" valueType="num">
                                      <p:cBhvr additive="base">
                                        <p:cTn id="34" dur="500" fill="hold"/>
                                        <p:tgtEl>
                                          <p:spTgt spid="4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500" fill="hold"/>
                                        <p:tgtEl>
                                          <p:spTgt spid="52"/>
                                        </p:tgtEl>
                                        <p:attrNameLst>
                                          <p:attrName>ppt_x</p:attrName>
                                        </p:attrNameLst>
                                      </p:cBhvr>
                                      <p:tavLst>
                                        <p:tav tm="0">
                                          <p:val>
                                            <p:strVal val="#ppt_x"/>
                                          </p:val>
                                        </p:tav>
                                        <p:tav tm="100000">
                                          <p:val>
                                            <p:strVal val="#ppt_x"/>
                                          </p:val>
                                        </p:tav>
                                      </p:tavLst>
                                    </p:anim>
                                    <p:anim calcmode="lin" valueType="num">
                                      <p:cBhvr additive="base">
                                        <p:cTn id="3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ppt_x"/>
                                          </p:val>
                                        </p:tav>
                                        <p:tav tm="100000">
                                          <p:val>
                                            <p:strVal val="#ppt_x"/>
                                          </p:val>
                                        </p:tav>
                                      </p:tavLst>
                                    </p:anim>
                                    <p:anim calcmode="lin" valueType="num">
                                      <p:cBhvr additive="base">
                                        <p:cTn id="4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6"/>
                                        </p:tgtEl>
                                        <p:attrNameLst>
                                          <p:attrName>style.visibility</p:attrName>
                                        </p:attrNameLst>
                                      </p:cBhvr>
                                      <p:to>
                                        <p:strVal val="visible"/>
                                      </p:to>
                                    </p:set>
                                    <p:anim calcmode="lin" valueType="num">
                                      <p:cBhvr additive="base">
                                        <p:cTn id="49" dur="500" fill="hold"/>
                                        <p:tgtEl>
                                          <p:spTgt spid="126"/>
                                        </p:tgtEl>
                                        <p:attrNameLst>
                                          <p:attrName>ppt_x</p:attrName>
                                        </p:attrNameLst>
                                      </p:cBhvr>
                                      <p:tavLst>
                                        <p:tav tm="0">
                                          <p:val>
                                            <p:strVal val="#ppt_x"/>
                                          </p:val>
                                        </p:tav>
                                        <p:tav tm="100000">
                                          <p:val>
                                            <p:strVal val="#ppt_x"/>
                                          </p:val>
                                        </p:tav>
                                      </p:tavLst>
                                    </p:anim>
                                    <p:anim calcmode="lin" valueType="num">
                                      <p:cBhvr additive="base">
                                        <p:cTn id="50" dur="500" fill="hold"/>
                                        <p:tgtEl>
                                          <p:spTgt spid="126"/>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27"/>
                                        </p:tgtEl>
                                        <p:attrNameLst>
                                          <p:attrName>style.visibility</p:attrName>
                                        </p:attrNameLst>
                                      </p:cBhvr>
                                      <p:to>
                                        <p:strVal val="visible"/>
                                      </p:to>
                                    </p:set>
                                    <p:anim calcmode="lin" valueType="num">
                                      <p:cBhvr additive="base">
                                        <p:cTn id="53" dur="500" fill="hold"/>
                                        <p:tgtEl>
                                          <p:spTgt spid="127"/>
                                        </p:tgtEl>
                                        <p:attrNameLst>
                                          <p:attrName>ppt_x</p:attrName>
                                        </p:attrNameLst>
                                      </p:cBhvr>
                                      <p:tavLst>
                                        <p:tav tm="0">
                                          <p:val>
                                            <p:strVal val="#ppt_x"/>
                                          </p:val>
                                        </p:tav>
                                        <p:tav tm="100000">
                                          <p:val>
                                            <p:strVal val="#ppt_x"/>
                                          </p:val>
                                        </p:tav>
                                      </p:tavLst>
                                    </p:anim>
                                    <p:anim calcmode="lin" valueType="num">
                                      <p:cBhvr additive="base">
                                        <p:cTn id="54" dur="500" fill="hold"/>
                                        <p:tgtEl>
                                          <p:spTgt spid="127"/>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25"/>
                                        </p:tgtEl>
                                        <p:attrNameLst>
                                          <p:attrName>style.visibility</p:attrName>
                                        </p:attrNameLst>
                                      </p:cBhvr>
                                      <p:to>
                                        <p:strVal val="visible"/>
                                      </p:to>
                                    </p:set>
                                    <p:anim calcmode="lin" valueType="num">
                                      <p:cBhvr additive="base">
                                        <p:cTn id="57" dur="500" fill="hold"/>
                                        <p:tgtEl>
                                          <p:spTgt spid="125"/>
                                        </p:tgtEl>
                                        <p:attrNameLst>
                                          <p:attrName>ppt_x</p:attrName>
                                        </p:attrNameLst>
                                      </p:cBhvr>
                                      <p:tavLst>
                                        <p:tav tm="0">
                                          <p:val>
                                            <p:strVal val="#ppt_x"/>
                                          </p:val>
                                        </p:tav>
                                        <p:tav tm="100000">
                                          <p:val>
                                            <p:strVal val="#ppt_x"/>
                                          </p:val>
                                        </p:tav>
                                      </p:tavLst>
                                    </p:anim>
                                    <p:anim calcmode="lin" valueType="num">
                                      <p:cBhvr additive="base">
                                        <p:cTn id="58" dur="500" fill="hold"/>
                                        <p:tgtEl>
                                          <p:spTgt spid="125"/>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28"/>
                                        </p:tgtEl>
                                        <p:attrNameLst>
                                          <p:attrName>style.visibility</p:attrName>
                                        </p:attrNameLst>
                                      </p:cBhvr>
                                      <p:to>
                                        <p:strVal val="visible"/>
                                      </p:to>
                                    </p:set>
                                    <p:anim calcmode="lin" valueType="num">
                                      <p:cBhvr additive="base">
                                        <p:cTn id="61" dur="500" fill="hold"/>
                                        <p:tgtEl>
                                          <p:spTgt spid="128"/>
                                        </p:tgtEl>
                                        <p:attrNameLst>
                                          <p:attrName>ppt_x</p:attrName>
                                        </p:attrNameLst>
                                      </p:cBhvr>
                                      <p:tavLst>
                                        <p:tav tm="0">
                                          <p:val>
                                            <p:strVal val="#ppt_x"/>
                                          </p:val>
                                        </p:tav>
                                        <p:tav tm="100000">
                                          <p:val>
                                            <p:strVal val="#ppt_x"/>
                                          </p:val>
                                        </p:tav>
                                      </p:tavLst>
                                    </p:anim>
                                    <p:anim calcmode="lin" valueType="num">
                                      <p:cBhvr additive="base">
                                        <p:cTn id="62"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12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97847" name="Text Box 215"/>
          <p:cNvSpPr txBox="1">
            <a:spLocks noChangeArrowheads="1"/>
          </p:cNvSpPr>
          <p:nvPr/>
        </p:nvSpPr>
        <p:spPr bwMode="auto">
          <a:xfrm>
            <a:off x="325438" y="515938"/>
            <a:ext cx="38877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i="1">
                <a:solidFill>
                  <a:schemeClr val="accent1"/>
                </a:solidFill>
              </a:rPr>
              <a:t>f(x)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a:p>
            <a:pPr eaLnBrk="1" hangingPunct="1">
              <a:buFontTx/>
              <a:buChar char="•"/>
            </a:pPr>
            <a:r>
              <a:rPr lang="en-US" altLang="en-US"/>
              <a:t>Can you differentiate it? </a:t>
            </a:r>
          </a:p>
          <a:p>
            <a:pPr eaLnBrk="1" hangingPunct="1">
              <a:buFontTx/>
              <a:buChar char="•"/>
            </a:pPr>
            <a:r>
              <a:rPr lang="en-US" altLang="en-US">
                <a:sym typeface="Symbol" pitchFamily="18" charset="2"/>
              </a:rPr>
              <a:t>Can you integrate it?</a:t>
            </a:r>
          </a:p>
        </p:txBody>
      </p:sp>
      <p:grpSp>
        <p:nvGrpSpPr>
          <p:cNvPr id="2" name="Group 57"/>
          <p:cNvGrpSpPr>
            <a:grpSpLocks/>
          </p:cNvGrpSpPr>
          <p:nvPr/>
        </p:nvGrpSpPr>
        <p:grpSpPr bwMode="auto">
          <a:xfrm>
            <a:off x="42863" y="2362200"/>
            <a:ext cx="8643937" cy="3886200"/>
            <a:chOff x="42863" y="2362200"/>
            <a:chExt cx="8643937" cy="3886200"/>
          </a:xfrm>
        </p:grpSpPr>
        <p:grpSp>
          <p:nvGrpSpPr>
            <p:cNvPr id="95264" name="Group 3"/>
            <p:cNvGrpSpPr>
              <a:grpSpLocks/>
            </p:cNvGrpSpPr>
            <p:nvPr/>
          </p:nvGrpSpPr>
          <p:grpSpPr bwMode="auto">
            <a:xfrm flipH="1">
              <a:off x="42863" y="2590800"/>
              <a:ext cx="1785937" cy="3657600"/>
              <a:chOff x="2308" y="1513"/>
              <a:chExt cx="1162" cy="2570"/>
            </a:xfrm>
          </p:grpSpPr>
          <p:grpSp>
            <p:nvGrpSpPr>
              <p:cNvPr id="95266" name="Group 4"/>
              <p:cNvGrpSpPr>
                <a:grpSpLocks/>
              </p:cNvGrpSpPr>
              <p:nvPr/>
            </p:nvGrpSpPr>
            <p:grpSpPr bwMode="auto">
              <a:xfrm>
                <a:off x="2308" y="1740"/>
                <a:ext cx="957" cy="2343"/>
                <a:chOff x="2308" y="1740"/>
                <a:chExt cx="957" cy="2343"/>
              </a:xfrm>
            </p:grpSpPr>
            <p:sp>
              <p:nvSpPr>
                <p:cNvPr id="95274"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5"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6"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7"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8"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9"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267"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8"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9"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5270"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5271"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5272"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5273"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95265" name="AutoShape 42"/>
            <p:cNvSpPr>
              <a:spLocks noChangeArrowheads="1"/>
            </p:cNvSpPr>
            <p:nvPr/>
          </p:nvSpPr>
          <p:spPr bwMode="auto">
            <a:xfrm>
              <a:off x="1981200" y="2362200"/>
              <a:ext cx="6705600" cy="1905000"/>
            </a:xfrm>
            <a:prstGeom prst="wedgeRoundRectCallout">
              <a:avLst>
                <a:gd name="adj1" fmla="val -62782"/>
                <a:gd name="adj2" fmla="val 1028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Sure!</a:t>
              </a:r>
            </a:p>
            <a:p>
              <a:pPr algn="ctr"/>
              <a:r>
                <a:rPr lang="en-US" altLang="en-US" i="1">
                  <a:solidFill>
                    <a:schemeClr val="accent1"/>
                  </a:solidFill>
                </a:rPr>
                <a:t>f’(x) = 2xe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a:p>
              <a:pPr algn="ctr"/>
              <a:endParaRPr lang="en-US" altLang="en-US"/>
            </a:p>
            <a:p>
              <a:pPr algn="ctr"/>
              <a:endParaRPr lang="en-US" altLang="en-US"/>
            </a:p>
            <a:p>
              <a:pPr algn="ctr"/>
              <a:endParaRPr lang="en-US" altLang="en-US">
                <a:solidFill>
                  <a:schemeClr val="accent1"/>
                </a:solidFill>
              </a:endParaRPr>
            </a:p>
          </p:txBody>
        </p:sp>
      </p:grpSp>
      <p:sp>
        <p:nvSpPr>
          <p:cNvPr id="32" name="Rectangle 31"/>
          <p:cNvSpPr>
            <a:spLocks noChangeArrowheads="1"/>
          </p:cNvSpPr>
          <p:nvPr/>
        </p:nvSpPr>
        <p:spPr bwMode="auto">
          <a:xfrm>
            <a:off x="4419600" y="3514725"/>
            <a:ext cx="1884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Ahh? No </a:t>
            </a:r>
            <a:r>
              <a:rPr lang="en-US" altLang="en-US">
                <a:sym typeface="Wingdings" pitchFamily="2" charset="2"/>
              </a:rPr>
              <a:t></a:t>
            </a:r>
            <a:endParaRPr lang="en-US" altLang="en-US"/>
          </a:p>
        </p:txBody>
      </p:sp>
      <p:grpSp>
        <p:nvGrpSpPr>
          <p:cNvPr id="48" name="Group 58"/>
          <p:cNvGrpSpPr>
            <a:grpSpLocks/>
          </p:cNvGrpSpPr>
          <p:nvPr/>
        </p:nvGrpSpPr>
        <p:grpSpPr bwMode="auto">
          <a:xfrm>
            <a:off x="1981200" y="3048000"/>
            <a:ext cx="7162800" cy="3810000"/>
            <a:chOff x="1981200" y="2971800"/>
            <a:chExt cx="7162800" cy="3810000"/>
          </a:xfrm>
        </p:grpSpPr>
        <p:grpSp>
          <p:nvGrpSpPr>
            <p:cNvPr id="49" name="Group 18"/>
            <p:cNvGrpSpPr>
              <a:grpSpLocks/>
            </p:cNvGrpSpPr>
            <p:nvPr/>
          </p:nvGrpSpPr>
          <p:grpSpPr bwMode="auto">
            <a:xfrm flipH="1">
              <a:off x="7483475" y="2971800"/>
              <a:ext cx="1660525" cy="3743325"/>
              <a:chOff x="864" y="465"/>
              <a:chExt cx="1046" cy="2358"/>
            </a:xfrm>
          </p:grpSpPr>
          <p:grpSp>
            <p:nvGrpSpPr>
              <p:cNvPr id="51" name="Group 19"/>
              <p:cNvGrpSpPr>
                <a:grpSpLocks/>
              </p:cNvGrpSpPr>
              <p:nvPr/>
            </p:nvGrpSpPr>
            <p:grpSpPr bwMode="auto">
              <a:xfrm>
                <a:off x="866" y="468"/>
                <a:ext cx="1009" cy="2324"/>
                <a:chOff x="589" y="531"/>
                <a:chExt cx="1009" cy="2324"/>
              </a:xfrm>
            </p:grpSpPr>
            <p:grpSp>
              <p:nvGrpSpPr>
                <p:cNvPr id="54" name="Group 20"/>
                <p:cNvGrpSpPr>
                  <a:grpSpLocks/>
                </p:cNvGrpSpPr>
                <p:nvPr/>
              </p:nvGrpSpPr>
              <p:grpSpPr bwMode="auto">
                <a:xfrm>
                  <a:off x="589" y="531"/>
                  <a:ext cx="1009" cy="2324"/>
                  <a:chOff x="589" y="531"/>
                  <a:chExt cx="1009" cy="2324"/>
                </a:xfrm>
              </p:grpSpPr>
              <p:grpSp>
                <p:nvGrpSpPr>
                  <p:cNvPr id="56" name="Group 21"/>
                  <p:cNvGrpSpPr>
                    <a:grpSpLocks/>
                  </p:cNvGrpSpPr>
                  <p:nvPr/>
                </p:nvGrpSpPr>
                <p:grpSpPr bwMode="auto">
                  <a:xfrm>
                    <a:off x="589" y="531"/>
                    <a:ext cx="1009" cy="2324"/>
                    <a:chOff x="1151" y="1104"/>
                    <a:chExt cx="686" cy="1741"/>
                  </a:xfrm>
                </p:grpSpPr>
                <p:sp>
                  <p:nvSpPr>
                    <p:cNvPr id="63"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9" name="Group 28"/>
                    <p:cNvGrpSpPr>
                      <a:grpSpLocks/>
                    </p:cNvGrpSpPr>
                    <p:nvPr/>
                  </p:nvGrpSpPr>
                  <p:grpSpPr bwMode="auto">
                    <a:xfrm flipH="1">
                      <a:off x="1212" y="1104"/>
                      <a:ext cx="277" cy="235"/>
                      <a:chOff x="1590" y="1104"/>
                      <a:chExt cx="277" cy="235"/>
                    </a:xfrm>
                  </p:grpSpPr>
                  <p:sp>
                    <p:nvSpPr>
                      <p:cNvPr id="70"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57" name="Group 33"/>
                  <p:cNvGrpSpPr>
                    <a:grpSpLocks/>
                  </p:cNvGrpSpPr>
                  <p:nvPr/>
                </p:nvGrpSpPr>
                <p:grpSpPr bwMode="auto">
                  <a:xfrm rot="4286940" flipH="1">
                    <a:off x="1038" y="766"/>
                    <a:ext cx="141" cy="50"/>
                    <a:chOff x="4032" y="2817"/>
                    <a:chExt cx="417" cy="635"/>
                  </a:xfrm>
                </p:grpSpPr>
                <p:sp>
                  <p:nvSpPr>
                    <p:cNvPr id="61"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62"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58" name="Group 36"/>
                  <p:cNvGrpSpPr>
                    <a:grpSpLocks/>
                  </p:cNvGrpSpPr>
                  <p:nvPr/>
                </p:nvGrpSpPr>
                <p:grpSpPr bwMode="auto">
                  <a:xfrm rot="4286940" flipH="1">
                    <a:off x="962" y="766"/>
                    <a:ext cx="141" cy="50"/>
                    <a:chOff x="4032" y="2817"/>
                    <a:chExt cx="417" cy="635"/>
                  </a:xfrm>
                </p:grpSpPr>
                <p:sp>
                  <p:nvSpPr>
                    <p:cNvPr id="59"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60"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55"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52"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 name="AutoShape 43"/>
            <p:cNvSpPr>
              <a:spLocks noChangeArrowheads="1"/>
            </p:cNvSpPr>
            <p:nvPr/>
          </p:nvSpPr>
          <p:spPr bwMode="auto">
            <a:xfrm>
              <a:off x="1981200" y="4725987"/>
              <a:ext cx="5862426" cy="2055813"/>
            </a:xfrm>
            <a:prstGeom prst="wedgeRoundRectCallout">
              <a:avLst>
                <a:gd name="adj1" fmla="val 54630"/>
                <a:gd name="adj2" fmla="val -94529"/>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a:t>
              </a:r>
            </a:p>
            <a:p>
              <a:pPr algn="ctr"/>
              <a:r>
                <a:rPr lang="en-US" altLang="en-US"/>
                <a:t>Think of differentiation as a Linear Transformations and then invert it.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197847">
                                            <p:txEl>
                                              <p:pRg st="1" end="1"/>
                                            </p:txEl>
                                          </p:spTgt>
                                        </p:tgtEl>
                                        <p:attrNameLst>
                                          <p:attrName>style.visibility</p:attrName>
                                        </p:attrNameLst>
                                      </p:cBhvr>
                                      <p:to>
                                        <p:strVal val="visible"/>
                                      </p:to>
                                    </p:set>
                                    <p:anim calcmode="lin" valueType="num">
                                      <p:cBhvr additive="base">
                                        <p:cTn id="12"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0-#ppt_w/2"/>
                                          </p:val>
                                        </p:tav>
                                        <p:tav tm="100000">
                                          <p:val>
                                            <p:strVal val="#ppt_x"/>
                                          </p:val>
                                        </p:tav>
                                      </p:tavLst>
                                    </p:anim>
                                    <p:anim calcmode="lin" valueType="num">
                                      <p:cBhvr additive="base">
                                        <p:cTn id="19"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197847">
                                            <p:txEl>
                                              <p:pRg st="2" end="2"/>
                                            </p:txEl>
                                          </p:spTgt>
                                        </p:tgtEl>
                                        <p:attrNameLst>
                                          <p:attrName>style.visibility</p:attrName>
                                        </p:attrNameLst>
                                      </p:cBhvr>
                                      <p:to>
                                        <p:strVal val="visible"/>
                                      </p:to>
                                    </p:set>
                                    <p:anim calcmode="lin" valueType="num">
                                      <p:cBhvr additive="base">
                                        <p:cTn id="24"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0-#ppt_w/2"/>
                                          </p:val>
                                        </p:tav>
                                        <p:tav tm="100000">
                                          <p:val>
                                            <p:strVal val="#ppt_x"/>
                                          </p:val>
                                        </p:tav>
                                      </p:tavLst>
                                    </p:anim>
                                    <p:anim calcmode="lin" valueType="num">
                                      <p:cBhvr additive="base">
                                        <p:cTn id="31"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48"/>
                                        </p:tgtEl>
                                        <p:attrNameLst>
                                          <p:attrName>style.visibility</p:attrName>
                                        </p:attrNameLst>
                                      </p:cBhvr>
                                      <p:to>
                                        <p:strVal val="visible"/>
                                      </p:to>
                                    </p:set>
                                    <p:anim calcmode="lin" valueType="num">
                                      <p:cBhvr additive="base">
                                        <p:cTn id="36" dur="500" fill="hold"/>
                                        <p:tgtEl>
                                          <p:spTgt spid="48"/>
                                        </p:tgtEl>
                                        <p:attrNameLst>
                                          <p:attrName>ppt_x</p:attrName>
                                        </p:attrNameLst>
                                      </p:cBhvr>
                                      <p:tavLst>
                                        <p:tav tm="0">
                                          <p:val>
                                            <p:strVal val="1+#ppt_w/2"/>
                                          </p:val>
                                        </p:tav>
                                        <p:tav tm="100000">
                                          <p:val>
                                            <p:strVal val="#ppt_x"/>
                                          </p:val>
                                        </p:tav>
                                      </p:tavLst>
                                    </p:anim>
                                    <p:anim calcmode="lin" valueType="num">
                                      <p:cBhvr additive="base">
                                        <p:cTn id="37"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2" name="Group 46"/>
          <p:cNvGrpSpPr>
            <a:grpSpLocks/>
          </p:cNvGrpSpPr>
          <p:nvPr/>
        </p:nvGrpSpPr>
        <p:grpSpPr bwMode="auto">
          <a:xfrm>
            <a:off x="6248400" y="3182938"/>
            <a:ext cx="2743200" cy="2684462"/>
            <a:chOff x="6248400" y="3183469"/>
            <a:chExt cx="2743200" cy="2683931"/>
          </a:xfrm>
        </p:grpSpPr>
        <p:sp>
          <p:nvSpPr>
            <p:cNvPr id="96262"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96263"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96264"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96260" name="Rectangle 45"/>
          <p:cNvSpPr>
            <a:spLocks noChangeArrowheads="1"/>
          </p:cNvSpPr>
          <p:nvPr/>
        </p:nvSpPr>
        <p:spPr bwMode="auto">
          <a:xfrm>
            <a:off x="381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sp>
        <p:nvSpPr>
          <p:cNvPr id="36" name="TextBox 35"/>
          <p:cNvSpPr txBox="1">
            <a:spLocks noChangeArrowheads="1"/>
          </p:cNvSpPr>
          <p:nvPr/>
        </p:nvSpPr>
        <p:spPr bwMode="auto">
          <a:xfrm>
            <a:off x="762000" y="3970338"/>
            <a:ext cx="51816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2400"/>
              <a:t>We will explain where this basis </a:t>
            </a:r>
            <a:br>
              <a:rPr lang="en-CA" altLang="en-US" sz="2400"/>
            </a:br>
            <a:r>
              <a:rPr lang="en-CA" altLang="en-US" sz="2400"/>
              <a:t>comes from later.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additive="base">
                                        <p:cTn id="13" dur="500" fill="hold"/>
                                        <p:tgtEl>
                                          <p:spTgt spid="36"/>
                                        </p:tgtEl>
                                        <p:attrNameLst>
                                          <p:attrName>ppt_x</p:attrName>
                                        </p:attrNameLst>
                                      </p:cBhvr>
                                      <p:tavLst>
                                        <p:tav tm="0">
                                          <p:val>
                                            <p:strVal val="#ppt_x"/>
                                          </p:val>
                                        </p:tav>
                                        <p:tav tm="100000">
                                          <p:val>
                                            <p:strVal val="#ppt_x"/>
                                          </p:val>
                                        </p:tav>
                                      </p:tavLst>
                                    </p:anim>
                                    <p:anim calcmode="lin" valueType="num">
                                      <p:cBhvr additive="base">
                                        <p:cTn id="1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97283" name="Group 46"/>
          <p:cNvGrpSpPr>
            <a:grpSpLocks/>
          </p:cNvGrpSpPr>
          <p:nvPr/>
        </p:nvGrpSpPr>
        <p:grpSpPr bwMode="auto">
          <a:xfrm>
            <a:off x="6248400" y="3182938"/>
            <a:ext cx="2743200" cy="2684462"/>
            <a:chOff x="6248400" y="3183469"/>
            <a:chExt cx="2743200" cy="2683931"/>
          </a:xfrm>
        </p:grpSpPr>
        <p:sp>
          <p:nvSpPr>
            <p:cNvPr id="97352"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97353"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97354"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41"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4"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97293" name="Rectangle 45"/>
          <p:cNvSpPr>
            <a:spLocks noChangeArrowheads="1"/>
          </p:cNvSpPr>
          <p:nvPr/>
        </p:nvSpPr>
        <p:spPr bwMode="auto">
          <a:xfrm>
            <a:off x="381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sp>
        <p:nvSpPr>
          <p:cNvPr id="49" name="Double Bracket 48"/>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50" name="Table 49"/>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338976">
                  <a:extLst>
                    <a:ext uri="{9D8B030D-6E8A-4147-A177-3AD203B41FA5}">
                      <a16:colId xmlns:a16="http://schemas.microsoft.com/office/drawing/2014/main" val="20003"/>
                    </a:ext>
                  </a:extLst>
                </a:gridCol>
                <a:gridCol w="37809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51" name="Double Bracket 50"/>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cxnSp>
        <p:nvCxnSpPr>
          <p:cNvPr id="31" name="Straight Arrow Connector 30"/>
          <p:cNvCxnSpPr>
            <a:cxnSpLocks noChangeShapeType="1"/>
          </p:cNvCxnSpPr>
          <p:nvPr/>
        </p:nvCxnSpPr>
        <p:spPr bwMode="auto">
          <a:xfrm flipH="1" flipV="1">
            <a:off x="3505200" y="3429000"/>
            <a:ext cx="3886200" cy="76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97334" name="Rectangle 33"/>
          <p:cNvSpPr>
            <a:spLocks noChangeArrowheads="1"/>
          </p:cNvSpPr>
          <p:nvPr/>
        </p:nvSpPr>
        <p:spPr bwMode="auto">
          <a:xfrm>
            <a:off x="871538" y="1785938"/>
            <a:ext cx="7772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 2xe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endParaRPr lang="en-CA" altLang="en-US"/>
          </a:p>
        </p:txBody>
      </p:sp>
      <p:cxnSp>
        <p:nvCxnSpPr>
          <p:cNvPr id="26" name="Straight Arrow Connector 25"/>
          <p:cNvCxnSpPr>
            <a:cxnSpLocks noChangeShapeType="1"/>
          </p:cNvCxnSpPr>
          <p:nvPr/>
        </p:nvCxnSpPr>
        <p:spPr bwMode="auto">
          <a:xfrm>
            <a:off x="1524000" y="2286000"/>
            <a:ext cx="5943600" cy="1219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nvGrpSpPr>
          <p:cNvPr id="3" name="Group 59"/>
          <p:cNvGrpSpPr>
            <a:grpSpLocks/>
          </p:cNvGrpSpPr>
          <p:nvPr/>
        </p:nvGrpSpPr>
        <p:grpSpPr bwMode="auto">
          <a:xfrm>
            <a:off x="4648200" y="2209800"/>
            <a:ext cx="2971800" cy="1684338"/>
            <a:chOff x="4648200" y="2209800"/>
            <a:chExt cx="2971800" cy="1684232"/>
          </a:xfrm>
        </p:grpSpPr>
        <p:cxnSp>
          <p:nvCxnSpPr>
            <p:cNvPr id="97350" name="Straight Arrow Connector 15"/>
            <p:cNvCxnSpPr>
              <a:cxnSpLocks noChangeShapeType="1"/>
            </p:cNvCxnSpPr>
            <p:nvPr/>
          </p:nvCxnSpPr>
          <p:spPr bwMode="auto">
            <a:xfrm>
              <a:off x="6477000" y="2209800"/>
              <a:ext cx="1143000" cy="1676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97351" name="Straight Arrow Connector 35"/>
            <p:cNvCxnSpPr>
              <a:cxnSpLocks noChangeShapeType="1"/>
            </p:cNvCxnSpPr>
            <p:nvPr/>
          </p:nvCxnSpPr>
          <p:spPr bwMode="auto">
            <a:xfrm flipH="1" flipV="1">
              <a:off x="4648200" y="3817832"/>
              <a:ext cx="2895600" cy="76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grpSp>
        <p:nvGrpSpPr>
          <p:cNvPr id="4" name="Group 60"/>
          <p:cNvGrpSpPr>
            <a:grpSpLocks/>
          </p:cNvGrpSpPr>
          <p:nvPr/>
        </p:nvGrpSpPr>
        <p:grpSpPr bwMode="auto">
          <a:xfrm>
            <a:off x="4648200" y="2286000"/>
            <a:ext cx="2971800" cy="1219200"/>
            <a:chOff x="4648200" y="2286000"/>
            <a:chExt cx="2971800" cy="1219200"/>
          </a:xfrm>
        </p:grpSpPr>
        <p:cxnSp>
          <p:nvCxnSpPr>
            <p:cNvPr id="97348" name="Straight Arrow Connector 14"/>
            <p:cNvCxnSpPr>
              <a:cxnSpLocks noChangeShapeType="1"/>
            </p:cNvCxnSpPr>
            <p:nvPr/>
          </p:nvCxnSpPr>
          <p:spPr bwMode="auto">
            <a:xfrm>
              <a:off x="4876800" y="2286000"/>
              <a:ext cx="2743200" cy="1219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97349" name="Straight Arrow Connector 36"/>
            <p:cNvCxnSpPr>
              <a:cxnSpLocks noChangeShapeType="1"/>
            </p:cNvCxnSpPr>
            <p:nvPr/>
          </p:nvCxnSpPr>
          <p:spPr bwMode="auto">
            <a:xfrm flipH="1" flipV="1">
              <a:off x="4648200" y="3429000"/>
              <a:ext cx="2895600" cy="76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40" name="Rectangle 39"/>
          <p:cNvSpPr>
            <a:spLocks noChangeArrowheads="1"/>
          </p:cNvSpPr>
          <p:nvPr/>
        </p:nvSpPr>
        <p:spPr bwMode="auto">
          <a:xfrm>
            <a:off x="4343400" y="3225800"/>
            <a:ext cx="3000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1</a:t>
            </a:r>
            <a:endParaRPr lang="en-CA" altLang="en-US" sz="1800"/>
          </a:p>
        </p:txBody>
      </p:sp>
      <p:sp>
        <p:nvSpPr>
          <p:cNvPr id="42" name="Rectangle 41"/>
          <p:cNvSpPr>
            <a:spLocks noChangeArrowheads="1"/>
          </p:cNvSpPr>
          <p:nvPr/>
        </p:nvSpPr>
        <p:spPr bwMode="auto">
          <a:xfrm>
            <a:off x="4348163" y="3660775"/>
            <a:ext cx="300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1</a:t>
            </a:r>
            <a:endParaRPr lang="en-CA" altLang="en-US" sz="1800"/>
          </a:p>
        </p:txBody>
      </p:sp>
      <p:grpSp>
        <p:nvGrpSpPr>
          <p:cNvPr id="5" name="Group 58"/>
          <p:cNvGrpSpPr>
            <a:grpSpLocks/>
          </p:cNvGrpSpPr>
          <p:nvPr/>
        </p:nvGrpSpPr>
        <p:grpSpPr bwMode="auto">
          <a:xfrm>
            <a:off x="3352800" y="2286000"/>
            <a:ext cx="4343400" cy="2057400"/>
            <a:chOff x="3352800" y="2286000"/>
            <a:chExt cx="4343400" cy="2057400"/>
          </a:xfrm>
        </p:grpSpPr>
        <p:cxnSp>
          <p:nvCxnSpPr>
            <p:cNvPr id="97346" name="Straight Arrow Connector 20"/>
            <p:cNvCxnSpPr>
              <a:cxnSpLocks noChangeShapeType="1"/>
            </p:cNvCxnSpPr>
            <p:nvPr/>
          </p:nvCxnSpPr>
          <p:spPr bwMode="auto">
            <a:xfrm flipH="1" flipV="1">
              <a:off x="4648200" y="4267200"/>
              <a:ext cx="2895600" cy="76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97347" name="Straight Arrow Connector 27"/>
            <p:cNvCxnSpPr>
              <a:cxnSpLocks noChangeShapeType="1"/>
            </p:cNvCxnSpPr>
            <p:nvPr/>
          </p:nvCxnSpPr>
          <p:spPr bwMode="auto">
            <a:xfrm>
              <a:off x="3352800" y="2286000"/>
              <a:ext cx="4343400" cy="2057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43" name="Rectangle 42"/>
          <p:cNvSpPr>
            <a:spLocks noChangeArrowheads="1"/>
          </p:cNvSpPr>
          <p:nvPr/>
        </p:nvSpPr>
        <p:spPr bwMode="auto">
          <a:xfrm>
            <a:off x="4351338" y="4113213"/>
            <a:ext cx="3000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2</a:t>
            </a:r>
            <a:endParaRPr lang="en-CA" altLang="en-US" sz="1800"/>
          </a:p>
        </p:txBody>
      </p:sp>
      <p:grpSp>
        <p:nvGrpSpPr>
          <p:cNvPr id="6" name="Group 61"/>
          <p:cNvGrpSpPr>
            <a:grpSpLocks/>
          </p:cNvGrpSpPr>
          <p:nvPr/>
        </p:nvGrpSpPr>
        <p:grpSpPr bwMode="auto">
          <a:xfrm>
            <a:off x="4346575" y="4546600"/>
            <a:ext cx="309563" cy="1255713"/>
            <a:chOff x="4346323" y="4547182"/>
            <a:chExt cx="309169" cy="1255792"/>
          </a:xfrm>
        </p:grpSpPr>
        <p:sp>
          <p:nvSpPr>
            <p:cNvPr id="97343" name="Rectangle 44"/>
            <p:cNvSpPr>
              <a:spLocks noChangeArrowheads="1"/>
            </p:cNvSpPr>
            <p:nvPr/>
          </p:nvSpPr>
          <p:spPr bwMode="auto">
            <a:xfrm>
              <a:off x="4355409" y="4547182"/>
              <a:ext cx="3000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0</a:t>
              </a:r>
              <a:endParaRPr lang="en-CA" altLang="en-US" sz="1800"/>
            </a:p>
          </p:txBody>
        </p:sp>
        <p:sp>
          <p:nvSpPr>
            <p:cNvPr id="97344" name="Rectangle 46"/>
            <p:cNvSpPr>
              <a:spLocks noChangeArrowheads="1"/>
            </p:cNvSpPr>
            <p:nvPr/>
          </p:nvSpPr>
          <p:spPr bwMode="auto">
            <a:xfrm>
              <a:off x="4350866" y="4990412"/>
              <a:ext cx="3000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0</a:t>
              </a:r>
              <a:endParaRPr lang="en-CA" altLang="en-US" sz="1800"/>
            </a:p>
          </p:txBody>
        </p:sp>
        <p:sp>
          <p:nvSpPr>
            <p:cNvPr id="97345" name="Rectangle 51"/>
            <p:cNvSpPr>
              <a:spLocks noChangeArrowheads="1"/>
            </p:cNvSpPr>
            <p:nvPr/>
          </p:nvSpPr>
          <p:spPr bwMode="auto">
            <a:xfrm>
              <a:off x="4346323" y="5433642"/>
              <a:ext cx="3000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0</a:t>
              </a:r>
              <a:endParaRPr lang="en-CA" altLang="en-US" sz="18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ppt_x"/>
                                          </p:val>
                                        </p:tav>
                                        <p:tav tm="100000">
                                          <p:val>
                                            <p:strVal val="#ppt_x"/>
                                          </p:val>
                                        </p:tav>
                                      </p:tavLst>
                                    </p:anim>
                                    <p:anim calcmode="lin" valueType="num">
                                      <p:cBhvr additive="base">
                                        <p:cTn id="12" dur="5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ppt_x"/>
                                          </p:val>
                                        </p:tav>
                                        <p:tav tm="100000">
                                          <p:val>
                                            <p:strVal val="#ppt_x"/>
                                          </p:val>
                                        </p:tav>
                                      </p:tavLst>
                                    </p:anim>
                                    <p:anim calcmode="lin" valueType="num">
                                      <p:cBhvr additive="base">
                                        <p:cTn id="16" dur="5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9" fill="hold" nodeType="click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0-#ppt_w/2"/>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500" fill="hold"/>
                                        <p:tgtEl>
                                          <p:spTgt spid="31"/>
                                        </p:tgtEl>
                                        <p:attrNameLst>
                                          <p:attrName>ppt_x</p:attrName>
                                        </p:attrNameLst>
                                      </p:cBhvr>
                                      <p:tavLst>
                                        <p:tav tm="0">
                                          <p:val>
                                            <p:strVal val="1+#ppt_w/2"/>
                                          </p:val>
                                        </p:tav>
                                        <p:tav tm="100000">
                                          <p:val>
                                            <p:strVal val="#ppt_x"/>
                                          </p:val>
                                        </p:tav>
                                      </p:tavLst>
                                    </p:anim>
                                    <p:anim calcmode="lin" valueType="num">
                                      <p:cBhvr additive="base">
                                        <p:cTn id="32" dur="500" fill="hold"/>
                                        <p:tgtEl>
                                          <p:spTgt spid="31"/>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1+#ppt_w/2"/>
                                          </p:val>
                                        </p:tav>
                                        <p:tav tm="100000">
                                          <p:val>
                                            <p:strVal val="#ppt_x"/>
                                          </p:val>
                                        </p:tav>
                                      </p:tavLst>
                                    </p:anim>
                                    <p:anim calcmode="lin" valueType="num">
                                      <p:cBhvr additive="base">
                                        <p:cTn id="3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additive="base">
                                        <p:cTn id="41" dur="500" fill="hold"/>
                                        <p:tgtEl>
                                          <p:spTgt spid="43"/>
                                        </p:tgtEl>
                                        <p:attrNameLst>
                                          <p:attrName>ppt_x</p:attrName>
                                        </p:attrNameLst>
                                      </p:cBhvr>
                                      <p:tavLst>
                                        <p:tav tm="0">
                                          <p:val>
                                            <p:strVal val="1+#ppt_w/2"/>
                                          </p:val>
                                        </p:tav>
                                        <p:tav tm="100000">
                                          <p:val>
                                            <p:strVal val="#ppt_x"/>
                                          </p:val>
                                        </p:tav>
                                      </p:tavLst>
                                    </p:anim>
                                    <p:anim calcmode="lin" valueType="num">
                                      <p:cBhvr additive="base">
                                        <p:cTn id="42" dur="500" fill="hold"/>
                                        <p:tgtEl>
                                          <p:spTgt spid="43"/>
                                        </p:tgtEl>
                                        <p:attrNameLst>
                                          <p:attrName>ppt_y</p:attrName>
                                        </p:attrNameLst>
                                      </p:cBhvr>
                                      <p:tavLst>
                                        <p:tav tm="0">
                                          <p:val>
                                            <p:strVal val="#ppt_y"/>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26"/>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31"/>
                                        </p:tgtEl>
                                        <p:attrNameLst>
                                          <p:attrName>style.visibility</p:attrName>
                                        </p:attrNameLst>
                                      </p:cBhvr>
                                      <p:to>
                                        <p:strVal val="hidden"/>
                                      </p:to>
                                    </p:set>
                                  </p:childTnLst>
                                </p:cTn>
                              </p:par>
                              <p:par>
                                <p:cTn id="47" presetID="2" presetClass="entr" presetSubtype="2"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1+#ppt_w/2"/>
                                          </p:val>
                                        </p:tav>
                                        <p:tav tm="100000">
                                          <p:val>
                                            <p:strVal val="#ppt_x"/>
                                          </p:val>
                                        </p:tav>
                                      </p:tavLst>
                                    </p:anim>
                                    <p:anim calcmode="lin" valueType="num">
                                      <p:cBhvr additive="base">
                                        <p:cTn id="5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additive="base">
                                        <p:cTn id="55" dur="500" fill="hold"/>
                                        <p:tgtEl>
                                          <p:spTgt spid="40"/>
                                        </p:tgtEl>
                                        <p:attrNameLst>
                                          <p:attrName>ppt_x</p:attrName>
                                        </p:attrNameLst>
                                      </p:cBhvr>
                                      <p:tavLst>
                                        <p:tav tm="0">
                                          <p:val>
                                            <p:strVal val="1+#ppt_w/2"/>
                                          </p:val>
                                        </p:tav>
                                        <p:tav tm="100000">
                                          <p:val>
                                            <p:strVal val="#ppt_x"/>
                                          </p:val>
                                        </p:tav>
                                      </p:tavLst>
                                    </p:anim>
                                    <p:anim calcmode="lin" valueType="num">
                                      <p:cBhvr additive="base">
                                        <p:cTn id="56" dur="500" fill="hold"/>
                                        <p:tgtEl>
                                          <p:spTgt spid="40"/>
                                        </p:tgtEl>
                                        <p:attrNameLst>
                                          <p:attrName>ppt_y</p:attrName>
                                        </p:attrNameLst>
                                      </p:cBhvr>
                                      <p:tavLst>
                                        <p:tav tm="0">
                                          <p:val>
                                            <p:strVal val="#ppt_y"/>
                                          </p:val>
                                        </p:tav>
                                        <p:tav tm="100000">
                                          <p:val>
                                            <p:strVal val="#ppt_y"/>
                                          </p:val>
                                        </p:tav>
                                      </p:tavLst>
                                    </p:anim>
                                  </p:childTnLst>
                                </p:cTn>
                              </p:par>
                              <p:par>
                                <p:cTn id="57" presetID="1" presetClass="exit" presetSubtype="0" fill="hold" nodeType="withEffect">
                                  <p:stCondLst>
                                    <p:cond delay="0"/>
                                  </p:stCondLst>
                                  <p:childTnLst>
                                    <p:set>
                                      <p:cBhvr>
                                        <p:cTn id="58" dur="1" fill="hold">
                                          <p:stCondLst>
                                            <p:cond delay="0"/>
                                          </p:stCondLst>
                                        </p:cTn>
                                        <p:tgtEl>
                                          <p:spTgt spid="5"/>
                                        </p:tgtEl>
                                        <p:attrNameLst>
                                          <p:attrName>style.visibility</p:attrName>
                                        </p:attrNameLst>
                                      </p:cBhvr>
                                      <p:to>
                                        <p:strVal val="hidden"/>
                                      </p:to>
                                    </p:set>
                                  </p:childTnLst>
                                </p:cTn>
                              </p:par>
                              <p:par>
                                <p:cTn id="59" presetID="2" presetClass="entr" presetSubtype="2" fill="hold" nodeType="with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1+#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500" fill="hold"/>
                                        <p:tgtEl>
                                          <p:spTgt spid="42"/>
                                        </p:tgtEl>
                                        <p:attrNameLst>
                                          <p:attrName>ppt_x</p:attrName>
                                        </p:attrNameLst>
                                      </p:cBhvr>
                                      <p:tavLst>
                                        <p:tav tm="0">
                                          <p:val>
                                            <p:strVal val="1+#ppt_w/2"/>
                                          </p:val>
                                        </p:tav>
                                        <p:tav tm="100000">
                                          <p:val>
                                            <p:strVal val="#ppt_x"/>
                                          </p:val>
                                        </p:tav>
                                      </p:tavLst>
                                    </p:anim>
                                    <p:anim calcmode="lin" valueType="num">
                                      <p:cBhvr additive="base">
                                        <p:cTn id="68" dur="500" fill="hold"/>
                                        <p:tgtEl>
                                          <p:spTgt spid="42"/>
                                        </p:tgtEl>
                                        <p:attrNameLst>
                                          <p:attrName>ppt_y</p:attrName>
                                        </p:attrNameLst>
                                      </p:cBhvr>
                                      <p:tavLst>
                                        <p:tav tm="0">
                                          <p:val>
                                            <p:strVal val="#ppt_y"/>
                                          </p:val>
                                        </p:tav>
                                        <p:tav tm="100000">
                                          <p:val>
                                            <p:strVal val="#ppt_y"/>
                                          </p:val>
                                        </p:tav>
                                      </p:tavLst>
                                    </p:anim>
                                  </p:childTnLst>
                                </p:cTn>
                              </p:par>
                              <p:par>
                                <p:cTn id="69" presetID="1" presetClass="exit" presetSubtype="0" fill="hold" nodeType="withEffect">
                                  <p:stCondLst>
                                    <p:cond delay="0"/>
                                  </p:stCondLst>
                                  <p:childTnLst>
                                    <p:set>
                                      <p:cBhvr>
                                        <p:cTn id="70" dur="1" fill="hold">
                                          <p:stCondLst>
                                            <p:cond delay="0"/>
                                          </p:stCondLst>
                                        </p:cTn>
                                        <p:tgtEl>
                                          <p:spTgt spid="4"/>
                                        </p:tgtEl>
                                        <p:attrNameLst>
                                          <p:attrName>style.visibility</p:attrName>
                                        </p:attrNameLst>
                                      </p:cBhvr>
                                      <p:to>
                                        <p:strVal val="hidden"/>
                                      </p:to>
                                    </p:set>
                                  </p:childTnLst>
                                </p:cTn>
                              </p:par>
                              <p:par>
                                <p:cTn id="71" presetID="2" presetClass="entr" presetSubtype="2" fill="hold" nodeType="with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1+#ppt_w/2"/>
                                          </p:val>
                                        </p:tav>
                                        <p:tav tm="100000">
                                          <p:val>
                                            <p:strVal val="#ppt_x"/>
                                          </p:val>
                                        </p:tav>
                                      </p:tavLst>
                                    </p:anim>
                                    <p:anim calcmode="lin" valueType="num">
                                      <p:cBhvr additive="base">
                                        <p:cTn id="7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nodeType="click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1+#ppt_w/2"/>
                                          </p:val>
                                        </p:tav>
                                        <p:tav tm="100000">
                                          <p:val>
                                            <p:strVal val="#ppt_x"/>
                                          </p:val>
                                        </p:tav>
                                      </p:tavLst>
                                    </p:anim>
                                    <p:anim calcmode="lin" valueType="num">
                                      <p:cBhvr additive="base">
                                        <p:cTn id="80" dur="500" fill="hold"/>
                                        <p:tgtEl>
                                          <p:spTgt spid="6"/>
                                        </p:tgtEl>
                                        <p:attrNameLst>
                                          <p:attrName>ppt_y</p:attrName>
                                        </p:attrNameLst>
                                      </p:cBhvr>
                                      <p:tavLst>
                                        <p:tav tm="0">
                                          <p:val>
                                            <p:strVal val="#ppt_y"/>
                                          </p:val>
                                        </p:tav>
                                        <p:tav tm="100000">
                                          <p:val>
                                            <p:strVal val="#ppt_y"/>
                                          </p:val>
                                        </p:tav>
                                      </p:tavLst>
                                    </p:anim>
                                  </p:childTnLst>
                                </p:cTn>
                              </p:par>
                              <p:par>
                                <p:cTn id="81" presetID="1" presetClass="exit" presetSubtype="0" fill="hold" nodeType="withEffect">
                                  <p:stCondLst>
                                    <p:cond delay="0"/>
                                  </p:stCondLst>
                                  <p:childTnLst>
                                    <p:set>
                                      <p:cBhvr>
                                        <p:cTn id="82" dur="1" fill="hold">
                                          <p:stCondLst>
                                            <p:cond delay="0"/>
                                          </p:stCondLst>
                                        </p:cTn>
                                        <p:tgtEl>
                                          <p:spTgt spid="3"/>
                                        </p:tgtEl>
                                        <p:attrNameLst>
                                          <p:attrName>style.visibility</p:attrName>
                                        </p:attrNameLst>
                                      </p:cBhvr>
                                      <p:to>
                                        <p:strVal val="hidden"/>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2"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additive="base">
                                        <p:cTn id="87" dur="500" fill="hold"/>
                                        <p:tgtEl>
                                          <p:spTgt spid="50"/>
                                        </p:tgtEl>
                                        <p:attrNameLst>
                                          <p:attrName>ppt_x</p:attrName>
                                        </p:attrNameLst>
                                      </p:cBhvr>
                                      <p:tavLst>
                                        <p:tav tm="0">
                                          <p:val>
                                            <p:strVal val="1+#ppt_w/2"/>
                                          </p:val>
                                        </p:tav>
                                        <p:tav tm="100000">
                                          <p:val>
                                            <p:strVal val="#ppt_x"/>
                                          </p:val>
                                        </p:tav>
                                      </p:tavLst>
                                    </p:anim>
                                    <p:anim calcmode="lin" valueType="num">
                                      <p:cBhvr additive="base">
                                        <p:cTn id="88"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4" grpId="0"/>
      <p:bldP spid="49" grpId="0" animBg="1"/>
      <p:bldP spid="51" grpId="0" animBg="1"/>
      <p:bldP spid="40" grpId="0"/>
      <p:bldP spid="42" grpId="0"/>
      <p:bldP spid="43"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98307" name="Group 46"/>
          <p:cNvGrpSpPr>
            <a:grpSpLocks/>
          </p:cNvGrpSpPr>
          <p:nvPr/>
        </p:nvGrpSpPr>
        <p:grpSpPr bwMode="auto">
          <a:xfrm>
            <a:off x="6248400" y="3182938"/>
            <a:ext cx="2743200" cy="2684462"/>
            <a:chOff x="6248400" y="3183469"/>
            <a:chExt cx="2743200" cy="2683931"/>
          </a:xfrm>
        </p:grpSpPr>
        <p:sp>
          <p:nvSpPr>
            <p:cNvPr id="98364"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98365"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98366"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8315"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8323"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8324"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62485" name="Rectangle 45"/>
          <p:cNvSpPr>
            <a:spLocks noChangeArrowheads="1"/>
          </p:cNvSpPr>
          <p:nvPr/>
        </p:nvSpPr>
        <p:spPr bwMode="auto">
          <a:xfrm>
            <a:off x="-2286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2xe</a:t>
            </a:r>
            <a:r>
              <a:rPr lang="en-US" altLang="en-US" i="1" baseline="30000">
                <a:solidFill>
                  <a:schemeClr val="accent1"/>
                </a:solidFill>
              </a:rPr>
              <a:t>x</a:t>
            </a:r>
            <a:r>
              <a:rPr lang="en-US" altLang="en-US" i="1">
                <a:solidFill>
                  <a:schemeClr val="accent1"/>
                </a:solidFill>
              </a:rPr>
              <a:t>cosx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graphicFrame>
        <p:nvGraphicFramePr>
          <p:cNvPr id="21" name="Table 20"/>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338976">
                  <a:extLst>
                    <a:ext uri="{9D8B030D-6E8A-4147-A177-3AD203B41FA5}">
                      <a16:colId xmlns:a16="http://schemas.microsoft.com/office/drawing/2014/main" val="20003"/>
                    </a:ext>
                  </a:extLst>
                </a:gridCol>
                <a:gridCol w="37809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8363" name="Double Bracket 21"/>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2485"/>
                                        </p:tgtEl>
                                        <p:attrNameLst>
                                          <p:attrName>style.visibility</p:attrName>
                                        </p:attrNameLst>
                                      </p:cBhvr>
                                      <p:to>
                                        <p:strVal val="visible"/>
                                      </p:to>
                                    </p:set>
                                    <p:anim calcmode="lin" valueType="num">
                                      <p:cBhvr additive="base">
                                        <p:cTn id="7" dur="500" fill="hold"/>
                                        <p:tgtEl>
                                          <p:spTgt spid="62485"/>
                                        </p:tgtEl>
                                        <p:attrNameLst>
                                          <p:attrName>ppt_x</p:attrName>
                                        </p:attrNameLst>
                                      </p:cBhvr>
                                      <p:tavLst>
                                        <p:tav tm="0">
                                          <p:val>
                                            <p:strVal val="0-#ppt_w/2"/>
                                          </p:val>
                                        </p:tav>
                                        <p:tav tm="100000">
                                          <p:val>
                                            <p:strVal val="#ppt_x"/>
                                          </p:val>
                                        </p:tav>
                                      </p:tavLst>
                                    </p:anim>
                                    <p:anim calcmode="lin" valueType="num">
                                      <p:cBhvr additive="base">
                                        <p:cTn id="8" dur="500" fill="hold"/>
                                        <p:tgtEl>
                                          <p:spTgt spid="624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99331" name="Group 46"/>
          <p:cNvGrpSpPr>
            <a:grpSpLocks/>
          </p:cNvGrpSpPr>
          <p:nvPr/>
        </p:nvGrpSpPr>
        <p:grpSpPr bwMode="auto">
          <a:xfrm>
            <a:off x="6248400" y="3182938"/>
            <a:ext cx="2743200" cy="2684462"/>
            <a:chOff x="6248400" y="3183469"/>
            <a:chExt cx="2743200" cy="2683931"/>
          </a:xfrm>
        </p:grpSpPr>
        <p:sp>
          <p:nvSpPr>
            <p:cNvPr id="99388"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99389"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99390"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9339"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9347"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99348"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46" name="Rectangle 45"/>
          <p:cNvSpPr>
            <a:spLocks noChangeArrowheads="1"/>
          </p:cNvSpPr>
          <p:nvPr/>
        </p:nvSpPr>
        <p:spPr bwMode="auto">
          <a:xfrm>
            <a:off x="-6096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 )= e</a:t>
            </a:r>
            <a:r>
              <a:rPr lang="en-US" altLang="en-US" i="1" baseline="30000">
                <a:solidFill>
                  <a:schemeClr val="accent1"/>
                </a:solidFill>
              </a:rPr>
              <a:t>x</a:t>
            </a:r>
            <a:r>
              <a:rPr lang="en-US" altLang="en-US" i="1">
                <a:solidFill>
                  <a:schemeClr val="accent1"/>
                </a:solidFill>
              </a:rPr>
              <a:t>sinx + xe</a:t>
            </a:r>
            <a:r>
              <a:rPr lang="en-US" altLang="en-US" i="1" baseline="30000">
                <a:solidFill>
                  <a:schemeClr val="accent1"/>
                </a:solidFill>
              </a:rPr>
              <a:t>x</a:t>
            </a:r>
            <a:r>
              <a:rPr lang="en-US" altLang="en-US" i="1">
                <a:solidFill>
                  <a:schemeClr val="accent1"/>
                </a:solidFill>
              </a:rPr>
              <a:t>sinx + xe</a:t>
            </a:r>
            <a:r>
              <a:rPr lang="en-US" altLang="en-US" i="1" baseline="30000">
                <a:solidFill>
                  <a:schemeClr val="accent1"/>
                </a:solidFill>
              </a:rPr>
              <a:t>x</a:t>
            </a:r>
            <a:r>
              <a:rPr lang="en-US" altLang="en-US" i="1">
                <a:solidFill>
                  <a:schemeClr val="accent1"/>
                </a:solidFill>
              </a:rPr>
              <a:t>cosx </a:t>
            </a:r>
          </a:p>
        </p:txBody>
      </p:sp>
      <p:graphicFrame>
        <p:nvGraphicFramePr>
          <p:cNvPr id="15" name="Table 14"/>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338976">
                  <a:extLst>
                    <a:ext uri="{9D8B030D-6E8A-4147-A177-3AD203B41FA5}">
                      <a16:colId xmlns:a16="http://schemas.microsoft.com/office/drawing/2014/main" val="20003"/>
                    </a:ext>
                  </a:extLst>
                </a:gridCol>
                <a:gridCol w="37809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99387" name="Double Bracket 15"/>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0355" name="Group 46"/>
          <p:cNvGrpSpPr>
            <a:grpSpLocks/>
          </p:cNvGrpSpPr>
          <p:nvPr/>
        </p:nvGrpSpPr>
        <p:grpSpPr bwMode="auto">
          <a:xfrm>
            <a:off x="6248400" y="3182938"/>
            <a:ext cx="2743200" cy="2684462"/>
            <a:chOff x="6248400" y="3183469"/>
            <a:chExt cx="2743200" cy="2683931"/>
          </a:xfrm>
        </p:grpSpPr>
        <p:sp>
          <p:nvSpPr>
            <p:cNvPr id="100412"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0413"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0414"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0363"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0371"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0372"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46" name="Rectangle 45"/>
          <p:cNvSpPr>
            <a:spLocks noChangeArrowheads="1"/>
          </p:cNvSpPr>
          <p:nvPr/>
        </p:nvSpPr>
        <p:spPr bwMode="auto">
          <a:xfrm>
            <a:off x="-6096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 )= 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sinx </a:t>
            </a:r>
          </a:p>
        </p:txBody>
      </p:sp>
      <p:graphicFrame>
        <p:nvGraphicFramePr>
          <p:cNvPr id="15" name="Table 14"/>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426446">
                  <a:extLst>
                    <a:ext uri="{9D8B030D-6E8A-4147-A177-3AD203B41FA5}">
                      <a16:colId xmlns:a16="http://schemas.microsoft.com/office/drawing/2014/main" val="20003"/>
                    </a:ext>
                  </a:extLst>
                </a:gridCol>
                <a:gridCol w="29062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0411" name="Double Bracket 15"/>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1379" name="Group 46"/>
          <p:cNvGrpSpPr>
            <a:grpSpLocks/>
          </p:cNvGrpSpPr>
          <p:nvPr/>
        </p:nvGrpSpPr>
        <p:grpSpPr bwMode="auto">
          <a:xfrm>
            <a:off x="6248400" y="3182938"/>
            <a:ext cx="2743200" cy="2684462"/>
            <a:chOff x="6248400" y="3183469"/>
            <a:chExt cx="2743200" cy="2683931"/>
          </a:xfrm>
        </p:grpSpPr>
        <p:sp>
          <p:nvSpPr>
            <p:cNvPr id="101436"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1437"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1438"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1387"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1395"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1396"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15" name="Rectangle 14"/>
          <p:cNvSpPr>
            <a:spLocks noChangeArrowheads="1"/>
          </p:cNvSpPr>
          <p:nvPr/>
        </p:nvSpPr>
        <p:spPr bwMode="auto">
          <a:xfrm>
            <a:off x="-1524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e</a:t>
            </a:r>
            <a:r>
              <a:rPr lang="en-US" altLang="en-US" i="1" baseline="30000">
                <a:solidFill>
                  <a:schemeClr val="accent1"/>
                </a:solidFill>
              </a:rPr>
              <a:t>x</a:t>
            </a:r>
            <a:r>
              <a:rPr lang="en-US" altLang="en-US" i="1">
                <a:solidFill>
                  <a:schemeClr val="accent1"/>
                </a:solidFill>
              </a:rPr>
              <a:t>sinx + e</a:t>
            </a:r>
            <a:r>
              <a:rPr lang="en-US" altLang="en-US" i="1" baseline="30000">
                <a:solidFill>
                  <a:schemeClr val="accent1"/>
                </a:solidFill>
              </a:rPr>
              <a:t>x</a:t>
            </a:r>
            <a:r>
              <a:rPr lang="en-US" altLang="en-US" i="1">
                <a:solidFill>
                  <a:schemeClr val="accent1"/>
                </a:solidFill>
              </a:rPr>
              <a:t>cosx </a:t>
            </a:r>
          </a:p>
        </p:txBody>
      </p:sp>
      <p:graphicFrame>
        <p:nvGraphicFramePr>
          <p:cNvPr id="16" name="Table 15"/>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426446">
                  <a:extLst>
                    <a:ext uri="{9D8B030D-6E8A-4147-A177-3AD203B41FA5}">
                      <a16:colId xmlns:a16="http://schemas.microsoft.com/office/drawing/2014/main" val="20003"/>
                    </a:ext>
                  </a:extLst>
                </a:gridCol>
                <a:gridCol w="29062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CA" sz="1800" dirty="0">
                        <a:solidFill>
                          <a:schemeClr val="accent1"/>
                        </a:solidFill>
                      </a:endParaRP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1435" name="Double Bracket 16"/>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Extended GCD(</a:t>
            </a:r>
            <a:r>
              <a:rPr lang="en-US" altLang="en-US" sz="4400" i="1">
                <a:solidFill>
                  <a:schemeClr val="tx2"/>
                </a:solidFill>
              </a:rPr>
              <a:t>a</a:t>
            </a:r>
            <a:r>
              <a:rPr lang="en-US" altLang="en-US" sz="4400">
                <a:solidFill>
                  <a:schemeClr val="tx2"/>
                </a:solidFill>
              </a:rPr>
              <a:t>,</a:t>
            </a:r>
            <a:r>
              <a:rPr lang="en-US" altLang="en-US" sz="4400" i="1">
                <a:solidFill>
                  <a:schemeClr val="tx2"/>
                </a:solidFill>
              </a:rPr>
              <a:t>b</a:t>
            </a:r>
            <a:r>
              <a:rPr lang="en-US" altLang="en-US" sz="4400">
                <a:solidFill>
                  <a:schemeClr val="tx2"/>
                </a:solidFill>
              </a:rPr>
              <a:t>)</a:t>
            </a:r>
          </a:p>
        </p:txBody>
      </p:sp>
      <p:sp>
        <p:nvSpPr>
          <p:cNvPr id="15363" name="Text Box 3"/>
          <p:cNvSpPr txBox="1">
            <a:spLocks noChangeArrowheads="1"/>
          </p:cNvSpPr>
          <p:nvPr/>
        </p:nvSpPr>
        <p:spPr bwMode="auto">
          <a:xfrm>
            <a:off x="363538" y="1035050"/>
            <a:ext cx="1946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Input:</a:t>
            </a:r>
            <a:r>
              <a:rPr lang="en-US" altLang="en-US">
                <a:solidFill>
                  <a:schemeClr val="accent1"/>
                </a:solidFill>
              </a:rPr>
              <a:t> &lt;a,b&gt;</a:t>
            </a:r>
          </a:p>
        </p:txBody>
      </p:sp>
      <p:sp>
        <p:nvSpPr>
          <p:cNvPr id="608260" name="Text Box 4"/>
          <p:cNvSpPr txBox="1">
            <a:spLocks noChangeArrowheads="1"/>
          </p:cNvSpPr>
          <p:nvPr/>
        </p:nvSpPr>
        <p:spPr bwMode="auto">
          <a:xfrm>
            <a:off x="4002088" y="1446213"/>
            <a:ext cx="3179762"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 &lt;5,2,-3&gt;</a:t>
            </a:r>
          </a:p>
          <a:p>
            <a:pPr eaLnBrk="1" hangingPunct="1"/>
            <a:r>
              <a:rPr lang="en-US" altLang="en-US">
                <a:solidFill>
                  <a:schemeClr val="accent1"/>
                </a:solidFill>
              </a:rPr>
              <a:t>5 = GCD(25,15)</a:t>
            </a:r>
          </a:p>
          <a:p>
            <a:pPr eaLnBrk="1" hangingPunct="1"/>
            <a:r>
              <a:rPr lang="en-US" altLang="en-US">
                <a:solidFill>
                  <a:schemeClr val="accent1"/>
                </a:solidFill>
              </a:rPr>
              <a:t>(2)×25 + (-3)×15 = 5</a:t>
            </a:r>
          </a:p>
        </p:txBody>
      </p:sp>
      <p:sp>
        <p:nvSpPr>
          <p:cNvPr id="123911" name="Text Box 5"/>
          <p:cNvSpPr txBox="1">
            <a:spLocks noChangeArrowheads="1"/>
          </p:cNvSpPr>
          <p:nvPr/>
        </p:nvSpPr>
        <p:spPr bwMode="auto">
          <a:xfrm>
            <a:off x="407988" y="1446213"/>
            <a:ext cx="2951162"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Output:</a:t>
            </a:r>
            <a:r>
              <a:rPr lang="en-US" altLang="en-US">
                <a:solidFill>
                  <a:schemeClr val="accent1"/>
                </a:solidFill>
              </a:rPr>
              <a:t> &lt;g,u,v&gt;</a:t>
            </a:r>
          </a:p>
          <a:p>
            <a:pPr lvl="1" eaLnBrk="1" hangingPunct="1">
              <a:buFontTx/>
              <a:buChar char="•"/>
            </a:pPr>
            <a:r>
              <a:rPr lang="en-US" altLang="en-US">
                <a:solidFill>
                  <a:schemeClr val="accent1"/>
                </a:solidFill>
              </a:rPr>
              <a:t>g = GCD(a,b)</a:t>
            </a:r>
            <a:endParaRPr lang="en-US" altLang="en-US" i="1">
              <a:solidFill>
                <a:schemeClr val="accent1"/>
              </a:solidFill>
            </a:endParaRPr>
          </a:p>
          <a:p>
            <a:pPr lvl="1" eaLnBrk="1" hangingPunct="1">
              <a:buFontTx/>
              <a:buChar char="•"/>
            </a:pPr>
            <a:r>
              <a:rPr lang="en-US" altLang="en-US">
                <a:solidFill>
                  <a:schemeClr val="accent1"/>
                </a:solidFill>
              </a:rPr>
              <a:t>u×a + v×b = g</a:t>
            </a:r>
          </a:p>
        </p:txBody>
      </p:sp>
      <p:sp>
        <p:nvSpPr>
          <p:cNvPr id="608262" name="Rectangle 6"/>
          <p:cNvSpPr>
            <a:spLocks noChangeArrowheads="1"/>
          </p:cNvSpPr>
          <p:nvPr/>
        </p:nvSpPr>
        <p:spPr bwMode="auto">
          <a:xfrm>
            <a:off x="3962400" y="1016000"/>
            <a:ext cx="1673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 &lt;25,15&gt;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3911"/>
                                        </p:tgtEl>
                                        <p:attrNameLst>
                                          <p:attrName>style.visibility</p:attrName>
                                        </p:attrNameLst>
                                      </p:cBhvr>
                                      <p:to>
                                        <p:strVal val="visible"/>
                                      </p:to>
                                    </p:set>
                                    <p:anim calcmode="lin" valueType="num">
                                      <p:cBhvr additive="base">
                                        <p:cTn id="7" dur="500" fill="hold"/>
                                        <p:tgtEl>
                                          <p:spTgt spid="123911"/>
                                        </p:tgtEl>
                                        <p:attrNameLst>
                                          <p:attrName>ppt_x</p:attrName>
                                        </p:attrNameLst>
                                      </p:cBhvr>
                                      <p:tavLst>
                                        <p:tav tm="0">
                                          <p:val>
                                            <p:strVal val="0-#ppt_w/2"/>
                                          </p:val>
                                        </p:tav>
                                        <p:tav tm="100000">
                                          <p:val>
                                            <p:strVal val="#ppt_x"/>
                                          </p:val>
                                        </p:tav>
                                      </p:tavLst>
                                    </p:anim>
                                    <p:anim calcmode="lin" valueType="num">
                                      <p:cBhvr additive="base">
                                        <p:cTn id="8" dur="500" fill="hold"/>
                                        <p:tgtEl>
                                          <p:spTgt spid="1239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08262"/>
                                        </p:tgtEl>
                                        <p:attrNameLst>
                                          <p:attrName>style.visibility</p:attrName>
                                        </p:attrNameLst>
                                      </p:cBhvr>
                                      <p:to>
                                        <p:strVal val="visible"/>
                                      </p:to>
                                    </p:set>
                                    <p:anim calcmode="lin" valueType="num">
                                      <p:cBhvr additive="base">
                                        <p:cTn id="13" dur="500" fill="hold"/>
                                        <p:tgtEl>
                                          <p:spTgt spid="608262"/>
                                        </p:tgtEl>
                                        <p:attrNameLst>
                                          <p:attrName>ppt_x</p:attrName>
                                        </p:attrNameLst>
                                      </p:cBhvr>
                                      <p:tavLst>
                                        <p:tav tm="0">
                                          <p:val>
                                            <p:strVal val="#ppt_x"/>
                                          </p:val>
                                        </p:tav>
                                        <p:tav tm="100000">
                                          <p:val>
                                            <p:strVal val="#ppt_x"/>
                                          </p:val>
                                        </p:tav>
                                      </p:tavLst>
                                    </p:anim>
                                    <p:anim calcmode="lin" valueType="num">
                                      <p:cBhvr additive="base">
                                        <p:cTn id="14" dur="500" fill="hold"/>
                                        <p:tgtEl>
                                          <p:spTgt spid="60826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08260"/>
                                        </p:tgtEl>
                                        <p:attrNameLst>
                                          <p:attrName>style.visibility</p:attrName>
                                        </p:attrNameLst>
                                      </p:cBhvr>
                                      <p:to>
                                        <p:strVal val="visible"/>
                                      </p:to>
                                    </p:set>
                                    <p:anim calcmode="lin" valueType="num">
                                      <p:cBhvr additive="base">
                                        <p:cTn id="19" dur="500" fill="hold"/>
                                        <p:tgtEl>
                                          <p:spTgt spid="608260"/>
                                        </p:tgtEl>
                                        <p:attrNameLst>
                                          <p:attrName>ppt_x</p:attrName>
                                        </p:attrNameLst>
                                      </p:cBhvr>
                                      <p:tavLst>
                                        <p:tav tm="0">
                                          <p:val>
                                            <p:strVal val="#ppt_x"/>
                                          </p:val>
                                        </p:tav>
                                        <p:tav tm="100000">
                                          <p:val>
                                            <p:strVal val="#ppt_x"/>
                                          </p:val>
                                        </p:tav>
                                      </p:tavLst>
                                    </p:anim>
                                    <p:anim calcmode="lin" valueType="num">
                                      <p:cBhvr additive="base">
                                        <p:cTn id="20" dur="500" fill="hold"/>
                                        <p:tgtEl>
                                          <p:spTgt spid="6082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123911" grpId="0"/>
      <p:bldP spid="608262"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2403" name="Group 46"/>
          <p:cNvGrpSpPr>
            <a:grpSpLocks/>
          </p:cNvGrpSpPr>
          <p:nvPr/>
        </p:nvGrpSpPr>
        <p:grpSpPr bwMode="auto">
          <a:xfrm>
            <a:off x="6248400" y="3182938"/>
            <a:ext cx="2743200" cy="2684462"/>
            <a:chOff x="6248400" y="3183469"/>
            <a:chExt cx="2743200" cy="2683931"/>
          </a:xfrm>
        </p:grpSpPr>
        <p:sp>
          <p:nvSpPr>
            <p:cNvPr id="102460"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2461"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2462"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2411"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2419"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2420"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15" name="Rectangle 14"/>
          <p:cNvSpPr>
            <a:spLocks noChangeArrowheads="1"/>
          </p:cNvSpPr>
          <p:nvPr/>
        </p:nvSpPr>
        <p:spPr bwMode="auto">
          <a:xfrm>
            <a:off x="-1524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e</a:t>
            </a:r>
            <a:r>
              <a:rPr lang="en-US" altLang="en-US" i="1" baseline="30000">
                <a:solidFill>
                  <a:schemeClr val="accent1"/>
                </a:solidFill>
              </a:rPr>
              <a:t>x</a:t>
            </a:r>
            <a:r>
              <a:rPr lang="en-US" altLang="en-US" i="1">
                <a:solidFill>
                  <a:schemeClr val="accent1"/>
                </a:solidFill>
              </a:rPr>
              <a:t>cosx - e</a:t>
            </a:r>
            <a:r>
              <a:rPr lang="en-US" altLang="en-US" i="1" baseline="30000">
                <a:solidFill>
                  <a:schemeClr val="accent1"/>
                </a:solidFill>
              </a:rPr>
              <a:t>x</a:t>
            </a:r>
            <a:r>
              <a:rPr lang="en-US" altLang="en-US" i="1">
                <a:solidFill>
                  <a:schemeClr val="accent1"/>
                </a:solidFill>
              </a:rPr>
              <a:t>sinx </a:t>
            </a:r>
          </a:p>
        </p:txBody>
      </p:sp>
      <p:graphicFrame>
        <p:nvGraphicFramePr>
          <p:cNvPr id="16" name="Table 15"/>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426446">
                  <a:extLst>
                    <a:ext uri="{9D8B030D-6E8A-4147-A177-3AD203B41FA5}">
                      <a16:colId xmlns:a16="http://schemas.microsoft.com/office/drawing/2014/main" val="20003"/>
                    </a:ext>
                  </a:extLst>
                </a:gridCol>
                <a:gridCol w="29062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2459" name="Double Bracket 16"/>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3427" name="Group 46"/>
          <p:cNvGrpSpPr>
            <a:grpSpLocks/>
          </p:cNvGrpSpPr>
          <p:nvPr/>
        </p:nvGrpSpPr>
        <p:grpSpPr bwMode="auto">
          <a:xfrm>
            <a:off x="6248400" y="3182938"/>
            <a:ext cx="2743200" cy="2684462"/>
            <a:chOff x="6248400" y="3183469"/>
            <a:chExt cx="2743200" cy="2683931"/>
          </a:xfrm>
        </p:grpSpPr>
        <p:sp>
          <p:nvSpPr>
            <p:cNvPr id="103485"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3486"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3487"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259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3435" name="Double Bracket 40"/>
          <p:cNvSpPr>
            <a:spLocks noChangeArrowheads="1"/>
          </p:cNvSpPr>
          <p:nvPr/>
        </p:nvSpPr>
        <p:spPr bwMode="auto">
          <a:xfrm>
            <a:off x="3182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267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algn="ctr"/>
                      <a:r>
                        <a:rPr lang="en-CA" sz="1800" dirty="0">
                          <a:solidFill>
                            <a:schemeClr val="accent1"/>
                          </a:solidFill>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algn="ctr"/>
                      <a:r>
                        <a:rPr lang="en-CA" sz="1800" dirty="0">
                          <a:solidFill>
                            <a:schemeClr val="accent1"/>
                          </a:solidFill>
                        </a:rPr>
                        <a:t>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3443" name="Double Bracket 42"/>
          <p:cNvSpPr>
            <a:spLocks noChangeArrowheads="1"/>
          </p:cNvSpPr>
          <p:nvPr/>
        </p:nvSpPr>
        <p:spPr bwMode="auto">
          <a:xfrm>
            <a:off x="4259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3444" name="TextBox 43"/>
          <p:cNvSpPr txBox="1">
            <a:spLocks noChangeArrowheads="1"/>
          </p:cNvSpPr>
          <p:nvPr/>
        </p:nvSpPr>
        <p:spPr bwMode="auto">
          <a:xfrm>
            <a:off x="3716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sp>
        <p:nvSpPr>
          <p:cNvPr id="15" name="Rectangle 14"/>
          <p:cNvSpPr>
            <a:spLocks noChangeArrowheads="1"/>
          </p:cNvSpPr>
          <p:nvPr/>
        </p:nvSpPr>
        <p:spPr bwMode="auto">
          <a:xfrm>
            <a:off x="76200" y="1762125"/>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sinx + xe</a:t>
            </a:r>
            <a:r>
              <a:rPr lang="en-US" altLang="en-US" i="1" baseline="30000">
                <a:solidFill>
                  <a:schemeClr val="accent1"/>
                </a:solidFill>
              </a:rPr>
              <a:t>x</a:t>
            </a:r>
            <a:r>
              <a:rPr lang="en-US" altLang="en-US" i="1">
                <a:solidFill>
                  <a:schemeClr val="accent1"/>
                </a:solidFill>
              </a:rPr>
              <a:t>cosx + e</a:t>
            </a:r>
            <a:r>
              <a:rPr lang="en-US" altLang="en-US" i="1" baseline="30000">
                <a:solidFill>
                  <a:schemeClr val="accent1"/>
                </a:solidFill>
              </a:rPr>
              <a:t>x</a:t>
            </a:r>
            <a:r>
              <a:rPr lang="en-US" altLang="en-US" i="1">
                <a:solidFill>
                  <a:schemeClr val="accent1"/>
                </a:solidFill>
              </a:rPr>
              <a:t>sinx + e</a:t>
            </a:r>
            <a:r>
              <a:rPr lang="en-US" altLang="en-US" i="1" baseline="30000">
                <a:solidFill>
                  <a:schemeClr val="accent1"/>
                </a:solidFill>
              </a:rPr>
              <a:t>x</a:t>
            </a:r>
            <a:r>
              <a:rPr lang="en-US" altLang="en-US" i="1">
                <a:solidFill>
                  <a:schemeClr val="accent1"/>
                </a:solidFill>
              </a:rPr>
              <a:t>cosx) </a:t>
            </a:r>
          </a:p>
        </p:txBody>
      </p:sp>
      <p:graphicFrame>
        <p:nvGraphicFramePr>
          <p:cNvPr id="16" name="Table 15"/>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426446">
                  <a:extLst>
                    <a:ext uri="{9D8B030D-6E8A-4147-A177-3AD203B41FA5}">
                      <a16:colId xmlns:a16="http://schemas.microsoft.com/office/drawing/2014/main" val="20003"/>
                    </a:ext>
                  </a:extLst>
                </a:gridCol>
                <a:gridCol w="29062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3483" name="Double Bracket 16"/>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 name="Rectangle 19"/>
          <p:cNvSpPr>
            <a:spLocks noChangeArrowheads="1"/>
          </p:cNvSpPr>
          <p:nvPr/>
        </p:nvSpPr>
        <p:spPr bwMode="auto">
          <a:xfrm>
            <a:off x="76200" y="2295525"/>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baseline="30000">
                <a:solidFill>
                  <a:schemeClr val="accent1"/>
                </a:solidFill>
                <a:sym typeface="Symbol" pitchFamily="18" charset="2"/>
              </a:rPr>
              <a:t>=</a:t>
            </a:r>
            <a:r>
              <a:rPr lang="en-US" altLang="en-US" i="1">
                <a:solidFill>
                  <a:schemeClr val="accent1"/>
                </a:solidFill>
                <a:sym typeface="Symbol" pitchFamily="18" charset="2"/>
              </a:rPr>
              <a:t> 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+ 2xe</a:t>
            </a:r>
            <a:r>
              <a:rPr lang="en-US" altLang="en-US" i="1" baseline="30000">
                <a:solidFill>
                  <a:schemeClr val="accent1"/>
                </a:solidFill>
              </a:rPr>
              <a:t>x</a:t>
            </a:r>
            <a:r>
              <a:rPr lang="en-US" altLang="en-US" i="1">
                <a:solidFill>
                  <a:schemeClr val="accent1"/>
                </a:solidFill>
              </a:rPr>
              <a:t>sinx + 4xe</a:t>
            </a:r>
            <a:r>
              <a:rPr lang="en-US" altLang="en-US" i="1" baseline="30000">
                <a:solidFill>
                  <a:schemeClr val="accent1"/>
                </a:solidFill>
              </a:rPr>
              <a:t>x</a:t>
            </a:r>
            <a:r>
              <a:rPr lang="en-US" altLang="en-US" i="1">
                <a:solidFill>
                  <a:schemeClr val="accent1"/>
                </a:solidFill>
              </a:rPr>
              <a:t>cosx + 1e</a:t>
            </a:r>
            <a:r>
              <a:rPr lang="en-US" altLang="en-US" i="1" baseline="30000">
                <a:solidFill>
                  <a:schemeClr val="accent1"/>
                </a:solidFill>
              </a:rPr>
              <a:t>x</a:t>
            </a:r>
            <a:r>
              <a:rPr lang="en-US" altLang="en-US" i="1">
                <a:solidFill>
                  <a:schemeClr val="accent1"/>
                </a:solidFill>
              </a:rPr>
              <a:t>sinx + 3e</a:t>
            </a:r>
            <a:r>
              <a:rPr lang="en-US" altLang="en-US" i="1" baseline="30000">
                <a:solidFill>
                  <a:schemeClr val="accent1"/>
                </a:solidFill>
              </a:rPr>
              <a:t>x</a:t>
            </a:r>
            <a:r>
              <a:rPr lang="en-US" altLang="en-US" i="1">
                <a:solidFill>
                  <a:schemeClr val="accent1"/>
                </a:solidFill>
              </a:rPr>
              <a:t>cosx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0"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97847" name="Text Box 215"/>
          <p:cNvSpPr txBox="1">
            <a:spLocks noChangeArrowheads="1"/>
          </p:cNvSpPr>
          <p:nvPr/>
        </p:nvSpPr>
        <p:spPr bwMode="auto">
          <a:xfrm>
            <a:off x="325438" y="515938"/>
            <a:ext cx="38877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i="1">
                <a:solidFill>
                  <a:schemeClr val="accent1"/>
                </a:solidFill>
              </a:rPr>
              <a:t>f(x)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a:p>
            <a:pPr eaLnBrk="1" hangingPunct="1">
              <a:buFontTx/>
              <a:buChar char="•"/>
            </a:pPr>
            <a:r>
              <a:rPr lang="en-US" altLang="en-US"/>
              <a:t>Can you differentiate it? </a:t>
            </a:r>
          </a:p>
          <a:p>
            <a:pPr eaLnBrk="1" hangingPunct="1">
              <a:buFontTx/>
              <a:buChar char="•"/>
            </a:pPr>
            <a:r>
              <a:rPr lang="en-US" altLang="en-US">
                <a:sym typeface="Symbol" pitchFamily="18" charset="2"/>
              </a:rPr>
              <a:t>Can you integrate it?</a:t>
            </a:r>
          </a:p>
        </p:txBody>
      </p:sp>
      <p:grpSp>
        <p:nvGrpSpPr>
          <p:cNvPr id="104452" name="Group 57"/>
          <p:cNvGrpSpPr>
            <a:grpSpLocks/>
          </p:cNvGrpSpPr>
          <p:nvPr/>
        </p:nvGrpSpPr>
        <p:grpSpPr bwMode="auto">
          <a:xfrm>
            <a:off x="42863" y="2362200"/>
            <a:ext cx="8643937" cy="3886200"/>
            <a:chOff x="42863" y="2362200"/>
            <a:chExt cx="8643937" cy="3886200"/>
          </a:xfrm>
        </p:grpSpPr>
        <p:grpSp>
          <p:nvGrpSpPr>
            <p:cNvPr id="104480" name="Group 3"/>
            <p:cNvGrpSpPr>
              <a:grpSpLocks/>
            </p:cNvGrpSpPr>
            <p:nvPr/>
          </p:nvGrpSpPr>
          <p:grpSpPr bwMode="auto">
            <a:xfrm flipH="1">
              <a:off x="42863" y="2590800"/>
              <a:ext cx="1785937" cy="3657600"/>
              <a:chOff x="2308" y="1513"/>
              <a:chExt cx="1162" cy="2570"/>
            </a:xfrm>
          </p:grpSpPr>
          <p:grpSp>
            <p:nvGrpSpPr>
              <p:cNvPr id="104482" name="Group 4"/>
              <p:cNvGrpSpPr>
                <a:grpSpLocks/>
              </p:cNvGrpSpPr>
              <p:nvPr/>
            </p:nvGrpSpPr>
            <p:grpSpPr bwMode="auto">
              <a:xfrm>
                <a:off x="2308" y="1740"/>
                <a:ext cx="957" cy="2343"/>
                <a:chOff x="2308" y="1740"/>
                <a:chExt cx="957" cy="2343"/>
              </a:xfrm>
            </p:grpSpPr>
            <p:sp>
              <p:nvSpPr>
                <p:cNvPr id="104490"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1"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2"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3"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4"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5"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4483"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4"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5"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86"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87"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88"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89"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04481" name="AutoShape 42"/>
            <p:cNvSpPr>
              <a:spLocks noChangeArrowheads="1"/>
            </p:cNvSpPr>
            <p:nvPr/>
          </p:nvSpPr>
          <p:spPr bwMode="auto">
            <a:xfrm>
              <a:off x="1981200" y="2362200"/>
              <a:ext cx="6705600" cy="1905000"/>
            </a:xfrm>
            <a:prstGeom prst="wedgeRoundRectCallout">
              <a:avLst>
                <a:gd name="adj1" fmla="val -62782"/>
                <a:gd name="adj2" fmla="val 1028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Sure!</a:t>
              </a:r>
            </a:p>
            <a:p>
              <a:pPr algn="ctr"/>
              <a:r>
                <a:rPr lang="en-US" altLang="en-US" i="1">
                  <a:solidFill>
                    <a:schemeClr val="accent1"/>
                  </a:solidFill>
                </a:rPr>
                <a:t>f’(x) = 2xe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a:p>
              <a:pPr algn="ctr"/>
              <a:endParaRPr lang="en-US" altLang="en-US"/>
            </a:p>
            <a:p>
              <a:pPr algn="ctr"/>
              <a:endParaRPr lang="en-US" altLang="en-US"/>
            </a:p>
            <a:p>
              <a:pPr algn="ctr"/>
              <a:endParaRPr lang="en-US" altLang="en-US">
                <a:solidFill>
                  <a:schemeClr val="accent1"/>
                </a:solidFill>
              </a:endParaRPr>
            </a:p>
          </p:txBody>
        </p:sp>
      </p:grpSp>
      <p:sp>
        <p:nvSpPr>
          <p:cNvPr id="32" name="Rectangle 31"/>
          <p:cNvSpPr>
            <a:spLocks noChangeArrowheads="1"/>
          </p:cNvSpPr>
          <p:nvPr/>
        </p:nvSpPr>
        <p:spPr bwMode="auto">
          <a:xfrm>
            <a:off x="4419600" y="3514725"/>
            <a:ext cx="1884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Ahh? No </a:t>
            </a:r>
            <a:r>
              <a:rPr lang="en-US" altLang="en-US">
                <a:sym typeface="Wingdings" pitchFamily="2" charset="2"/>
              </a:rPr>
              <a:t></a:t>
            </a:r>
            <a:endParaRPr lang="en-US" altLang="en-US"/>
          </a:p>
        </p:txBody>
      </p:sp>
      <p:grpSp>
        <p:nvGrpSpPr>
          <p:cNvPr id="5" name="Group 58"/>
          <p:cNvGrpSpPr>
            <a:grpSpLocks/>
          </p:cNvGrpSpPr>
          <p:nvPr/>
        </p:nvGrpSpPr>
        <p:grpSpPr bwMode="auto">
          <a:xfrm>
            <a:off x="1959440" y="2743200"/>
            <a:ext cx="7162800" cy="3810000"/>
            <a:chOff x="1981200" y="2971800"/>
            <a:chExt cx="7162800" cy="3810000"/>
          </a:xfrm>
        </p:grpSpPr>
        <p:grpSp>
          <p:nvGrpSpPr>
            <p:cNvPr id="104455" name="Group 18"/>
            <p:cNvGrpSpPr>
              <a:grpSpLocks/>
            </p:cNvGrpSpPr>
            <p:nvPr/>
          </p:nvGrpSpPr>
          <p:grpSpPr bwMode="auto">
            <a:xfrm flipH="1">
              <a:off x="7483475" y="2971800"/>
              <a:ext cx="1660525" cy="3743325"/>
              <a:chOff x="864" y="465"/>
              <a:chExt cx="1046" cy="2358"/>
            </a:xfrm>
          </p:grpSpPr>
          <p:grpSp>
            <p:nvGrpSpPr>
              <p:cNvPr id="104457" name="Group 19"/>
              <p:cNvGrpSpPr>
                <a:grpSpLocks/>
              </p:cNvGrpSpPr>
              <p:nvPr/>
            </p:nvGrpSpPr>
            <p:grpSpPr bwMode="auto">
              <a:xfrm>
                <a:off x="866" y="468"/>
                <a:ext cx="1009" cy="2324"/>
                <a:chOff x="589" y="531"/>
                <a:chExt cx="1009" cy="2324"/>
              </a:xfrm>
            </p:grpSpPr>
            <p:grpSp>
              <p:nvGrpSpPr>
                <p:cNvPr id="104460" name="Group 20"/>
                <p:cNvGrpSpPr>
                  <a:grpSpLocks/>
                </p:cNvGrpSpPr>
                <p:nvPr/>
              </p:nvGrpSpPr>
              <p:grpSpPr bwMode="auto">
                <a:xfrm>
                  <a:off x="589" y="531"/>
                  <a:ext cx="1009" cy="2324"/>
                  <a:chOff x="589" y="531"/>
                  <a:chExt cx="1009" cy="2324"/>
                </a:xfrm>
              </p:grpSpPr>
              <p:grpSp>
                <p:nvGrpSpPr>
                  <p:cNvPr id="104462" name="Group 21"/>
                  <p:cNvGrpSpPr>
                    <a:grpSpLocks/>
                  </p:cNvGrpSpPr>
                  <p:nvPr/>
                </p:nvGrpSpPr>
                <p:grpSpPr bwMode="auto">
                  <a:xfrm>
                    <a:off x="589" y="531"/>
                    <a:ext cx="1009" cy="2324"/>
                    <a:chOff x="1151" y="1104"/>
                    <a:chExt cx="686" cy="1741"/>
                  </a:xfrm>
                </p:grpSpPr>
                <p:sp>
                  <p:nvSpPr>
                    <p:cNvPr id="104469"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0"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1"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2"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3"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4"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75" name="Group 28"/>
                    <p:cNvGrpSpPr>
                      <a:grpSpLocks/>
                    </p:cNvGrpSpPr>
                    <p:nvPr/>
                  </p:nvGrpSpPr>
                  <p:grpSpPr bwMode="auto">
                    <a:xfrm flipH="1">
                      <a:off x="1212" y="1104"/>
                      <a:ext cx="277" cy="235"/>
                      <a:chOff x="1590" y="1104"/>
                      <a:chExt cx="277" cy="235"/>
                    </a:xfrm>
                  </p:grpSpPr>
                  <p:sp>
                    <p:nvSpPr>
                      <p:cNvPr id="104476"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7"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8"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9"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4463" name="Group 33"/>
                  <p:cNvGrpSpPr>
                    <a:grpSpLocks/>
                  </p:cNvGrpSpPr>
                  <p:nvPr/>
                </p:nvGrpSpPr>
                <p:grpSpPr bwMode="auto">
                  <a:xfrm rot="4286940" flipH="1">
                    <a:off x="1038" y="766"/>
                    <a:ext cx="141" cy="50"/>
                    <a:chOff x="4032" y="2817"/>
                    <a:chExt cx="417" cy="635"/>
                  </a:xfrm>
                </p:grpSpPr>
                <p:sp>
                  <p:nvSpPr>
                    <p:cNvPr id="104467"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68"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04464" name="Group 36"/>
                  <p:cNvGrpSpPr>
                    <a:grpSpLocks/>
                  </p:cNvGrpSpPr>
                  <p:nvPr/>
                </p:nvGrpSpPr>
                <p:grpSpPr bwMode="auto">
                  <a:xfrm rot="4286940" flipH="1">
                    <a:off x="962" y="766"/>
                    <a:ext cx="141" cy="50"/>
                    <a:chOff x="4032" y="2817"/>
                    <a:chExt cx="417" cy="635"/>
                  </a:xfrm>
                </p:grpSpPr>
                <p:sp>
                  <p:nvSpPr>
                    <p:cNvPr id="104465"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4466"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104461"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04458"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9"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4456" name="AutoShape 43"/>
            <p:cNvSpPr>
              <a:spLocks noChangeArrowheads="1"/>
            </p:cNvSpPr>
            <p:nvPr/>
          </p:nvSpPr>
          <p:spPr bwMode="auto">
            <a:xfrm>
              <a:off x="1981200" y="4725987"/>
              <a:ext cx="5862426" cy="2055813"/>
            </a:xfrm>
            <a:prstGeom prst="wedgeRoundRectCallout">
              <a:avLst>
                <a:gd name="adj1" fmla="val 54630"/>
                <a:gd name="adj2" fmla="val -94529"/>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a:t>
              </a:r>
            </a:p>
            <a:p>
              <a:pPr algn="ctr"/>
              <a:r>
                <a:rPr lang="en-US" altLang="en-US"/>
                <a:t>Think of differentiation as a Linear Transformations and then invert it.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2" end="2"/>
                                            </p:txEl>
                                          </p:spTgt>
                                        </p:tgtEl>
                                        <p:attrNameLst>
                                          <p:attrName>style.visibility</p:attrName>
                                        </p:attrNameLst>
                                      </p:cBhvr>
                                      <p:to>
                                        <p:strVal val="visible"/>
                                      </p:to>
                                    </p:set>
                                    <p:anim calcmode="lin" valueType="num">
                                      <p:cBhvr additive="base">
                                        <p:cTn id="7"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05475" name="TextBox 43"/>
          <p:cNvSpPr txBox="1">
            <a:spLocks noChangeArrowheads="1"/>
          </p:cNvSpPr>
          <p:nvPr/>
        </p:nvSpPr>
        <p:spPr bwMode="auto">
          <a:xfrm>
            <a:off x="23813" y="4241800"/>
            <a:ext cx="736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D =</a:t>
            </a:r>
          </a:p>
        </p:txBody>
      </p:sp>
      <p:sp>
        <p:nvSpPr>
          <p:cNvPr id="19" name="TextBox 18"/>
          <p:cNvSpPr txBox="1">
            <a:spLocks noChangeArrowheads="1"/>
          </p:cNvSpPr>
          <p:nvPr/>
        </p:nvSpPr>
        <p:spPr bwMode="auto">
          <a:xfrm>
            <a:off x="3505200" y="4241800"/>
            <a:ext cx="936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D</a:t>
            </a:r>
            <a:r>
              <a:rPr lang="en-CA" altLang="en-US" baseline="30000">
                <a:solidFill>
                  <a:schemeClr val="accent1"/>
                </a:solidFill>
              </a:rPr>
              <a:t>-1</a:t>
            </a:r>
            <a:r>
              <a:rPr lang="en-CA" altLang="en-US">
                <a:solidFill>
                  <a:schemeClr val="accent1"/>
                </a:solidFill>
              </a:rPr>
              <a:t> =</a:t>
            </a:r>
          </a:p>
        </p:txBody>
      </p:sp>
      <p:graphicFrame>
        <p:nvGraphicFramePr>
          <p:cNvPr id="20" name="Table 19"/>
          <p:cNvGraphicFramePr>
            <a:graphicFrameLocks noGrp="1"/>
          </p:cNvGraphicFramePr>
          <p:nvPr/>
        </p:nvGraphicFramePr>
        <p:xfrm>
          <a:off x="4572000" y="3227388"/>
          <a:ext cx="3276599" cy="2868613"/>
        </p:xfrm>
        <a:graphic>
          <a:graphicData uri="http://schemas.openxmlformats.org/drawingml/2006/table">
            <a:tbl>
              <a:tblPr>
                <a:tableStyleId>{5C22544A-7EE6-4342-B048-85BDC9FD1C3A}</a:tableStyleId>
              </a:tblPr>
              <a:tblGrid>
                <a:gridCol w="546100">
                  <a:extLst>
                    <a:ext uri="{9D8B030D-6E8A-4147-A177-3AD203B41FA5}">
                      <a16:colId xmlns:a16="http://schemas.microsoft.com/office/drawing/2014/main" val="20000"/>
                    </a:ext>
                  </a:extLst>
                </a:gridCol>
                <a:gridCol w="546100">
                  <a:extLst>
                    <a:ext uri="{9D8B030D-6E8A-4147-A177-3AD203B41FA5}">
                      <a16:colId xmlns:a16="http://schemas.microsoft.com/office/drawing/2014/main" val="20001"/>
                    </a:ext>
                  </a:extLst>
                </a:gridCol>
                <a:gridCol w="602592">
                  <a:extLst>
                    <a:ext uri="{9D8B030D-6E8A-4147-A177-3AD203B41FA5}">
                      <a16:colId xmlns:a16="http://schemas.microsoft.com/office/drawing/2014/main" val="20002"/>
                    </a:ext>
                  </a:extLst>
                </a:gridCol>
                <a:gridCol w="615944">
                  <a:extLst>
                    <a:ext uri="{9D8B030D-6E8A-4147-A177-3AD203B41FA5}">
                      <a16:colId xmlns:a16="http://schemas.microsoft.com/office/drawing/2014/main" val="20003"/>
                    </a:ext>
                  </a:extLst>
                </a:gridCol>
                <a:gridCol w="445463">
                  <a:extLst>
                    <a:ext uri="{9D8B030D-6E8A-4147-A177-3AD203B41FA5}">
                      <a16:colId xmlns:a16="http://schemas.microsoft.com/office/drawing/2014/main" val="20004"/>
                    </a:ext>
                  </a:extLst>
                </a:gridCol>
                <a:gridCol w="520400">
                  <a:extLst>
                    <a:ext uri="{9D8B030D-6E8A-4147-A177-3AD203B41FA5}">
                      <a16:colId xmlns:a16="http://schemas.microsoft.com/office/drawing/2014/main" val="20005"/>
                    </a:ext>
                  </a:extLst>
                </a:gridCol>
              </a:tblGrid>
              <a:tr h="444417">
                <a:tc>
                  <a:txBody>
                    <a:bodyPr/>
                    <a:lstStyle/>
                    <a:p>
                      <a:pPr algn="ct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441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4417">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4417">
                <a:tc>
                  <a:txBody>
                    <a:bodyPr/>
                    <a:lstStyle/>
                    <a:p>
                      <a:pPr algn="ctr"/>
                      <a:r>
                        <a:rPr lang="en-CA" sz="1800" dirty="0">
                          <a:solidFill>
                            <a:schemeClr val="accent1"/>
                          </a:solidFill>
                        </a:rPr>
                        <a:t>1</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441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465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21" name="Double Bracket 20"/>
          <p:cNvSpPr>
            <a:spLocks noChangeArrowheads="1"/>
          </p:cNvSpPr>
          <p:nvPr/>
        </p:nvSpPr>
        <p:spPr bwMode="auto">
          <a:xfrm>
            <a:off x="4513263" y="3141663"/>
            <a:ext cx="3335337" cy="27257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9" name="Table 8"/>
          <p:cNvGraphicFramePr>
            <a:graphicFrameLocks noGrp="1"/>
          </p:cNvGraphicFramePr>
          <p:nvPr/>
        </p:nvGraphicFramePr>
        <p:xfrm>
          <a:off x="762000" y="3227388"/>
          <a:ext cx="2268538" cy="2640012"/>
        </p:xfrm>
        <a:graphic>
          <a:graphicData uri="http://schemas.openxmlformats.org/drawingml/2006/table">
            <a:tbl>
              <a:tblPr>
                <a:tableStyleId>{5C22544A-7EE6-4342-B048-85BDC9FD1C3A}</a:tableStyleId>
              </a:tblPr>
              <a:tblGrid>
                <a:gridCol w="378090">
                  <a:extLst>
                    <a:ext uri="{9D8B030D-6E8A-4147-A177-3AD203B41FA5}">
                      <a16:colId xmlns:a16="http://schemas.microsoft.com/office/drawing/2014/main" val="20000"/>
                    </a:ext>
                  </a:extLst>
                </a:gridCol>
                <a:gridCol w="378090">
                  <a:extLst>
                    <a:ext uri="{9D8B030D-6E8A-4147-A177-3AD203B41FA5}">
                      <a16:colId xmlns:a16="http://schemas.microsoft.com/office/drawing/2014/main" val="20001"/>
                    </a:ext>
                  </a:extLst>
                </a:gridCol>
                <a:gridCol w="417202">
                  <a:extLst>
                    <a:ext uri="{9D8B030D-6E8A-4147-A177-3AD203B41FA5}">
                      <a16:colId xmlns:a16="http://schemas.microsoft.com/office/drawing/2014/main" val="20002"/>
                    </a:ext>
                  </a:extLst>
                </a:gridCol>
                <a:gridCol w="426446">
                  <a:extLst>
                    <a:ext uri="{9D8B030D-6E8A-4147-A177-3AD203B41FA5}">
                      <a16:colId xmlns:a16="http://schemas.microsoft.com/office/drawing/2014/main" val="20003"/>
                    </a:ext>
                  </a:extLst>
                </a:gridCol>
                <a:gridCol w="290620">
                  <a:extLst>
                    <a:ext uri="{9D8B030D-6E8A-4147-A177-3AD203B41FA5}">
                      <a16:colId xmlns:a16="http://schemas.microsoft.com/office/drawing/2014/main" val="20004"/>
                    </a:ext>
                  </a:extLst>
                </a:gridCol>
                <a:gridCol w="378090">
                  <a:extLst>
                    <a:ext uri="{9D8B030D-6E8A-4147-A177-3AD203B41FA5}">
                      <a16:colId xmlns:a16="http://schemas.microsoft.com/office/drawing/2014/main" val="20005"/>
                    </a:ext>
                  </a:extLst>
                </a:gridCol>
              </a:tblGrid>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0002">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0002">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2</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40002">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L="91419" marR="91419"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05552" name="Double Bracket 9"/>
          <p:cNvSpPr>
            <a:spLocks noChangeArrowheads="1"/>
          </p:cNvSpPr>
          <p:nvPr/>
        </p:nvSpPr>
        <p:spPr bwMode="auto">
          <a:xfrm>
            <a:off x="762000" y="3141663"/>
            <a:ext cx="2344738" cy="26495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6499" name="Group 46"/>
          <p:cNvGrpSpPr>
            <a:grpSpLocks/>
          </p:cNvGrpSpPr>
          <p:nvPr/>
        </p:nvGrpSpPr>
        <p:grpSpPr bwMode="auto">
          <a:xfrm>
            <a:off x="6248400" y="3182938"/>
            <a:ext cx="2743200" cy="2684462"/>
            <a:chOff x="6248400" y="3183469"/>
            <a:chExt cx="2743200" cy="2683931"/>
          </a:xfrm>
        </p:grpSpPr>
        <p:sp>
          <p:nvSpPr>
            <p:cNvPr id="106557"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6558"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6559"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9" name="Table 38"/>
          <p:cNvGraphicFramePr>
            <a:graphicFrameLocks noGrp="1"/>
          </p:cNvGraphicFramePr>
          <p:nvPr/>
        </p:nvGraphicFramePr>
        <p:xfrm>
          <a:off x="3640138" y="3217863"/>
          <a:ext cx="304800" cy="2590799"/>
        </p:xfrm>
        <a:graphic>
          <a:graphicData uri="http://schemas.openxmlformats.org/drawingml/2006/table">
            <a:tbl>
              <a:tblPr>
                <a:tableStyleId>{5C22544A-7EE6-4342-B048-85BDC9FD1C3A}</a:tableStyleId>
              </a:tblPr>
              <a:tblGrid>
                <a:gridCol w="304800">
                  <a:extLst>
                    <a:ext uri="{9D8B030D-6E8A-4147-A177-3AD203B41FA5}">
                      <a16:colId xmlns:a16="http://schemas.microsoft.com/office/drawing/2014/main" val="20000"/>
                    </a:ext>
                  </a:extLst>
                </a:gridCol>
              </a:tblGrid>
              <a:tr h="432788">
                <a:tc>
                  <a:txBody>
                    <a:bodyPr/>
                    <a:lstStyle/>
                    <a:p>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41" name="Double Bracket 40"/>
          <p:cNvSpPr>
            <a:spLocks noChangeArrowheads="1"/>
          </p:cNvSpPr>
          <p:nvPr/>
        </p:nvSpPr>
        <p:spPr bwMode="auto">
          <a:xfrm>
            <a:off x="3563938" y="3141663"/>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42" name="Table 41"/>
          <p:cNvGraphicFramePr>
            <a:graphicFrameLocks noGrp="1"/>
          </p:cNvGraphicFramePr>
          <p:nvPr/>
        </p:nvGraphicFramePr>
        <p:xfrm>
          <a:off x="4648200" y="3200400"/>
          <a:ext cx="457200" cy="2590799"/>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432788">
                <a:tc>
                  <a:txBody>
                    <a:bodyPr/>
                    <a:lstStyle/>
                    <a:p>
                      <a:pPr algn="ctr"/>
                      <a:r>
                        <a:rPr lang="en-CA" sz="1800" dirty="0">
                          <a:solidFill>
                            <a:schemeClr val="accent1"/>
                          </a:solidFill>
                        </a:rPr>
                        <a:t>½</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327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2788">
                <a:tc>
                  <a:txBody>
                    <a:bodyPr/>
                    <a:lstStyle/>
                    <a:p>
                      <a:pPr algn="ctr"/>
                      <a:r>
                        <a:rPr lang="en-CA" sz="1800" dirty="0">
                          <a:solidFill>
                            <a:schemeClr val="accent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2788">
                <a:tc>
                  <a:txBody>
                    <a:bodyPr/>
                    <a:lstStyle/>
                    <a:p>
                      <a:pPr algn="ctr"/>
                      <a:r>
                        <a:rPr lang="en-CA" sz="1800" dirty="0">
                          <a:solidFill>
                            <a:schemeClr val="accent1"/>
                          </a:solidFill>
                        </a:rPr>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327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2685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43" name="Double Bracket 42"/>
          <p:cNvSpPr>
            <a:spLocks noChangeArrowheads="1"/>
          </p:cNvSpPr>
          <p:nvPr/>
        </p:nvSpPr>
        <p:spPr bwMode="auto">
          <a:xfrm>
            <a:off x="4640263" y="3124200"/>
            <a:ext cx="4572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4" name="TextBox 43"/>
          <p:cNvSpPr txBox="1">
            <a:spLocks noChangeArrowheads="1"/>
          </p:cNvSpPr>
          <p:nvPr/>
        </p:nvSpPr>
        <p:spPr bwMode="auto">
          <a:xfrm>
            <a:off x="4097338" y="4095750"/>
            <a:ext cx="444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3600">
                <a:solidFill>
                  <a:schemeClr val="accent1"/>
                </a:solidFill>
              </a:rPr>
              <a:t>=</a:t>
            </a:r>
          </a:p>
        </p:txBody>
      </p:sp>
      <p:graphicFrame>
        <p:nvGraphicFramePr>
          <p:cNvPr id="18" name="Table 17"/>
          <p:cNvGraphicFramePr>
            <a:graphicFrameLocks noGrp="1"/>
          </p:cNvGraphicFramePr>
          <p:nvPr/>
        </p:nvGraphicFramePr>
        <p:xfrm>
          <a:off x="211138" y="3227388"/>
          <a:ext cx="3276599" cy="2868613"/>
        </p:xfrm>
        <a:graphic>
          <a:graphicData uri="http://schemas.openxmlformats.org/drawingml/2006/table">
            <a:tbl>
              <a:tblPr>
                <a:tableStyleId>{5C22544A-7EE6-4342-B048-85BDC9FD1C3A}</a:tableStyleId>
              </a:tblPr>
              <a:tblGrid>
                <a:gridCol w="546100">
                  <a:extLst>
                    <a:ext uri="{9D8B030D-6E8A-4147-A177-3AD203B41FA5}">
                      <a16:colId xmlns:a16="http://schemas.microsoft.com/office/drawing/2014/main" val="20000"/>
                    </a:ext>
                  </a:extLst>
                </a:gridCol>
                <a:gridCol w="546100">
                  <a:extLst>
                    <a:ext uri="{9D8B030D-6E8A-4147-A177-3AD203B41FA5}">
                      <a16:colId xmlns:a16="http://schemas.microsoft.com/office/drawing/2014/main" val="20001"/>
                    </a:ext>
                  </a:extLst>
                </a:gridCol>
                <a:gridCol w="602592">
                  <a:extLst>
                    <a:ext uri="{9D8B030D-6E8A-4147-A177-3AD203B41FA5}">
                      <a16:colId xmlns:a16="http://schemas.microsoft.com/office/drawing/2014/main" val="20002"/>
                    </a:ext>
                  </a:extLst>
                </a:gridCol>
                <a:gridCol w="615944">
                  <a:extLst>
                    <a:ext uri="{9D8B030D-6E8A-4147-A177-3AD203B41FA5}">
                      <a16:colId xmlns:a16="http://schemas.microsoft.com/office/drawing/2014/main" val="20003"/>
                    </a:ext>
                  </a:extLst>
                </a:gridCol>
                <a:gridCol w="445463">
                  <a:extLst>
                    <a:ext uri="{9D8B030D-6E8A-4147-A177-3AD203B41FA5}">
                      <a16:colId xmlns:a16="http://schemas.microsoft.com/office/drawing/2014/main" val="20004"/>
                    </a:ext>
                  </a:extLst>
                </a:gridCol>
                <a:gridCol w="520400">
                  <a:extLst>
                    <a:ext uri="{9D8B030D-6E8A-4147-A177-3AD203B41FA5}">
                      <a16:colId xmlns:a16="http://schemas.microsoft.com/office/drawing/2014/main" val="20005"/>
                    </a:ext>
                  </a:extLst>
                </a:gridCol>
              </a:tblGrid>
              <a:tr h="444417">
                <a:tc>
                  <a:txBody>
                    <a:bodyPr/>
                    <a:lstStyle/>
                    <a:p>
                      <a:pPr algn="ct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4441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44417">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-1</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44417">
                <a:tc>
                  <a:txBody>
                    <a:bodyPr/>
                    <a:lstStyle/>
                    <a:p>
                      <a:pPr algn="ctr"/>
                      <a:r>
                        <a:rPr lang="en-CA" sz="1800" dirty="0">
                          <a:solidFill>
                            <a:schemeClr val="accent1"/>
                          </a:solidFill>
                        </a:rPr>
                        <a:t>1</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4441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4652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0</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a:solidFill>
                            <a:schemeClr val="accent1"/>
                          </a:solidFill>
                        </a:rPr>
                        <a:t>½</a:t>
                      </a:r>
                    </a:p>
                  </a:txBody>
                  <a:tcPr marT="45722" marB="45722">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9" name="Double Bracket 18"/>
          <p:cNvSpPr>
            <a:spLocks noChangeArrowheads="1"/>
          </p:cNvSpPr>
          <p:nvPr/>
        </p:nvSpPr>
        <p:spPr bwMode="auto">
          <a:xfrm>
            <a:off x="152400" y="3141663"/>
            <a:ext cx="3335338" cy="2725737"/>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 name="Rectangle 19"/>
          <p:cNvSpPr>
            <a:spLocks noChangeArrowheads="1"/>
          </p:cNvSpPr>
          <p:nvPr/>
        </p:nvSpPr>
        <p:spPr bwMode="auto">
          <a:xfrm>
            <a:off x="685800" y="1765300"/>
            <a:ext cx="2098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 </a:t>
            </a:r>
            <a:r>
              <a:rPr lang="en-US" altLang="en-US" i="1">
                <a:solidFill>
                  <a:schemeClr val="accent1"/>
                </a:solidFill>
                <a:sym typeface="Symbol" pitchFamily="18" charset="2"/>
              </a:rPr>
              <a:t>x</a:t>
            </a:r>
            <a:endParaRPr lang="en-US" altLang="en-US" i="1">
              <a:solidFill>
                <a:schemeClr val="accent1"/>
              </a:solidFill>
            </a:endParaRPr>
          </a:p>
        </p:txBody>
      </p:sp>
      <p:sp>
        <p:nvSpPr>
          <p:cNvPr id="21" name="Rectangle 20"/>
          <p:cNvSpPr>
            <a:spLocks noChangeArrowheads="1"/>
          </p:cNvSpPr>
          <p:nvPr/>
        </p:nvSpPr>
        <p:spPr bwMode="auto">
          <a:xfrm>
            <a:off x="76200" y="2295525"/>
            <a:ext cx="9144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 ½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a:t>
            </a:r>
            <a:r>
              <a:rPr lang="en-CA" altLang="en-US">
                <a:solidFill>
                  <a:schemeClr val="accent1"/>
                </a:solidFill>
              </a:rPr>
              <a:t>½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cosx - </a:t>
            </a:r>
            <a:r>
              <a:rPr lang="en-CA" altLang="en-US">
                <a:solidFill>
                  <a:schemeClr val="accent1"/>
                </a:solidFill>
              </a:rPr>
              <a:t>½ </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a:t>
            </a:r>
            <a:r>
              <a:rPr lang="en-CA" altLang="en-US">
                <a:solidFill>
                  <a:schemeClr val="accent1"/>
                </a:solidFill>
              </a:rPr>
              <a:t>½ </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ppt_x"/>
                                          </p:val>
                                        </p:tav>
                                        <p:tav tm="100000">
                                          <p:val>
                                            <p:strVal val="#ppt_x"/>
                                          </p:val>
                                        </p:tav>
                                      </p:tavLst>
                                    </p:anim>
                                    <p:anim calcmode="lin" valueType="num">
                                      <p:cBhvr additive="base">
                                        <p:cTn id="1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ppt_x"/>
                                          </p:val>
                                        </p:tav>
                                        <p:tav tm="100000">
                                          <p:val>
                                            <p:strVal val="#ppt_x"/>
                                          </p:val>
                                        </p:tav>
                                      </p:tavLst>
                                    </p:anim>
                                    <p:anim calcmode="lin" valueType="num">
                                      <p:cBhvr additive="base">
                                        <p:cTn id="2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500" fill="hold"/>
                                        <p:tgtEl>
                                          <p:spTgt spid="42"/>
                                        </p:tgtEl>
                                        <p:attrNameLst>
                                          <p:attrName>ppt_x</p:attrName>
                                        </p:attrNameLst>
                                      </p:cBhvr>
                                      <p:tavLst>
                                        <p:tav tm="0">
                                          <p:val>
                                            <p:strVal val="#ppt_x"/>
                                          </p:val>
                                        </p:tav>
                                        <p:tav tm="100000">
                                          <p:val>
                                            <p:strVal val="#ppt_x"/>
                                          </p:val>
                                        </p:tav>
                                      </p:tavLst>
                                    </p:anim>
                                    <p:anim calcmode="lin" valueType="num">
                                      <p:cBhvr additive="base">
                                        <p:cTn id="34" dur="500" fill="hold"/>
                                        <p:tgtEl>
                                          <p:spTgt spid="4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 calcmode="lin" valueType="num">
                                      <p:cBhvr additive="base">
                                        <p:cTn id="37" dur="500" fill="hold"/>
                                        <p:tgtEl>
                                          <p:spTgt spid="43"/>
                                        </p:tgtEl>
                                        <p:attrNameLst>
                                          <p:attrName>ppt_x</p:attrName>
                                        </p:attrNameLst>
                                      </p:cBhvr>
                                      <p:tavLst>
                                        <p:tav tm="0">
                                          <p:val>
                                            <p:strVal val="#ppt_x"/>
                                          </p:val>
                                        </p:tav>
                                        <p:tav tm="100000">
                                          <p:val>
                                            <p:strVal val="#ppt_x"/>
                                          </p:val>
                                        </p:tav>
                                      </p:tavLst>
                                    </p:anim>
                                    <p:anim calcmode="lin" valueType="num">
                                      <p:cBhvr additive="base">
                                        <p:cTn id="38" dur="500" fill="hold"/>
                                        <p:tgtEl>
                                          <p:spTgt spid="43"/>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500" fill="hold"/>
                                        <p:tgtEl>
                                          <p:spTgt spid="44"/>
                                        </p:tgtEl>
                                        <p:attrNameLst>
                                          <p:attrName>ppt_x</p:attrName>
                                        </p:attrNameLst>
                                      </p:cBhvr>
                                      <p:tavLst>
                                        <p:tav tm="0">
                                          <p:val>
                                            <p:strVal val="#ppt_x"/>
                                          </p:val>
                                        </p:tav>
                                        <p:tav tm="100000">
                                          <p:val>
                                            <p:strVal val="#ppt_x"/>
                                          </p:val>
                                        </p:tav>
                                      </p:tavLst>
                                    </p:anim>
                                    <p:anim calcmode="lin" valueType="num">
                                      <p:cBhvr additive="base">
                                        <p:cTn id="4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0-#ppt_w/2"/>
                                          </p:val>
                                        </p:tav>
                                        <p:tav tm="100000">
                                          <p:val>
                                            <p:strVal val="#ppt_x"/>
                                          </p:val>
                                        </p:tav>
                                      </p:tavLst>
                                    </p:anim>
                                    <p:anim calcmode="lin" valueType="num">
                                      <p:cBhvr additive="base">
                                        <p:cTn id="48"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3" grpId="0" animBg="1"/>
      <p:bldP spid="44" grpId="0"/>
      <p:bldP spid="19" grpId="0" animBg="1"/>
      <p:bldP spid="20" grpId="0"/>
      <p:bldP spid="21"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grpSp>
        <p:nvGrpSpPr>
          <p:cNvPr id="107523" name="Group 46"/>
          <p:cNvGrpSpPr>
            <a:grpSpLocks/>
          </p:cNvGrpSpPr>
          <p:nvPr/>
        </p:nvGrpSpPr>
        <p:grpSpPr bwMode="auto">
          <a:xfrm>
            <a:off x="6248400" y="3182938"/>
            <a:ext cx="2743200" cy="2684462"/>
            <a:chOff x="6248400" y="3183469"/>
            <a:chExt cx="2743200" cy="2683931"/>
          </a:xfrm>
        </p:grpSpPr>
        <p:sp>
          <p:nvSpPr>
            <p:cNvPr id="107526" name="Rectangle 344"/>
            <p:cNvSpPr>
              <a:spLocks noChangeArrowheads="1"/>
            </p:cNvSpPr>
            <p:nvPr/>
          </p:nvSpPr>
          <p:spPr bwMode="auto">
            <a:xfrm>
              <a:off x="7551329" y="3183469"/>
              <a:ext cx="144027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07527" name="Rectangle 54"/>
            <p:cNvSpPr>
              <a:spLocks noChangeArrowheads="1"/>
            </p:cNvSpPr>
            <p:nvPr/>
          </p:nvSpPr>
          <p:spPr bwMode="auto">
            <a:xfrm>
              <a:off x="6248400" y="41249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7528"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07524" name="Rectangle 45"/>
          <p:cNvSpPr>
            <a:spLocks noChangeArrowheads="1"/>
          </p:cNvSpPr>
          <p:nvPr/>
        </p:nvSpPr>
        <p:spPr bwMode="auto">
          <a:xfrm>
            <a:off x="381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sp>
        <p:nvSpPr>
          <p:cNvPr id="9" name="TextBox 8"/>
          <p:cNvSpPr txBox="1">
            <a:spLocks noChangeArrowheads="1"/>
          </p:cNvSpPr>
          <p:nvPr/>
        </p:nvSpPr>
        <p:spPr bwMode="auto">
          <a:xfrm>
            <a:off x="381000" y="2971800"/>
            <a:ext cx="6934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We will now explain where this basis comes from.</a:t>
            </a:r>
          </a:p>
          <a:p>
            <a:pPr eaLnBrk="1" hangingPunct="1"/>
            <a:r>
              <a:rPr lang="en-CA" altLang="en-US" sz="2400"/>
              <a:t>The Basis must be “Closed under Differentiation”.</a:t>
            </a:r>
          </a:p>
          <a:p>
            <a:pPr eaLnBrk="1" hangingPunct="1"/>
            <a:r>
              <a:rPr lang="en-CA" altLang="en-US" sz="2400"/>
              <a:t>Wedding Party: You must invite </a:t>
            </a:r>
          </a:p>
          <a:p>
            <a:pPr lvl="1" eaLnBrk="1" hangingPunct="1">
              <a:buFont typeface="Arial" charset="0"/>
              <a:buChar char="•"/>
            </a:pPr>
            <a:r>
              <a:rPr lang="en-CA" altLang="en-US" sz="2400"/>
              <a:t> the bride and groom.</a:t>
            </a:r>
          </a:p>
          <a:p>
            <a:pPr lvl="1" eaLnBrk="1" hangingPunct="1">
              <a:buFont typeface="Arial" charset="0"/>
              <a:buChar char="•"/>
            </a:pPr>
            <a:r>
              <a:rPr lang="en-CA" altLang="en-US" sz="2400"/>
              <a:t> any friend of anyone invited.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additive="base">
                                        <p:cTn id="19"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3" end="3"/>
                                            </p:txEl>
                                          </p:spTgt>
                                        </p:tgtEl>
                                        <p:attrNameLst>
                                          <p:attrName>style.visibility</p:attrName>
                                        </p:attrNameLst>
                                      </p:cBhvr>
                                      <p:to>
                                        <p:strVal val="visible"/>
                                      </p:to>
                                    </p:set>
                                    <p:anim calcmode="lin" valueType="num">
                                      <p:cBhvr additive="base">
                                        <p:cTn id="25"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
                                            <p:txEl>
                                              <p:pRg st="4" end="4"/>
                                            </p:txEl>
                                          </p:spTgt>
                                        </p:tgtEl>
                                        <p:attrNameLst>
                                          <p:attrName>style.visibility</p:attrName>
                                        </p:attrNameLst>
                                      </p:cBhvr>
                                      <p:to>
                                        <p:strVal val="visible"/>
                                      </p:to>
                                    </p:set>
                                    <p:anim calcmode="lin" valueType="num">
                                      <p:cBhvr additive="base">
                                        <p:cTn id="31"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15772" name="Rectangle 344"/>
          <p:cNvSpPr>
            <a:spLocks noChangeArrowheads="1"/>
          </p:cNvSpPr>
          <p:nvPr/>
        </p:nvSpPr>
        <p:spPr bwMode="auto">
          <a:xfrm>
            <a:off x="7551738" y="3182938"/>
            <a:ext cx="143986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p:txBody>
      </p:sp>
      <p:sp>
        <p:nvSpPr>
          <p:cNvPr id="108548" name="Rectangle 54"/>
          <p:cNvSpPr>
            <a:spLocks noChangeArrowheads="1"/>
          </p:cNvSpPr>
          <p:nvPr/>
        </p:nvSpPr>
        <p:spPr bwMode="auto">
          <a:xfrm>
            <a:off x="6248400" y="4124325"/>
            <a:ext cx="1293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8549"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08550" name="Rectangle 45"/>
          <p:cNvSpPr>
            <a:spLocks noChangeArrowheads="1"/>
          </p:cNvSpPr>
          <p:nvPr/>
        </p:nvSpPr>
        <p:spPr bwMode="auto">
          <a:xfrm>
            <a:off x="381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sp>
        <p:nvSpPr>
          <p:cNvPr id="34" name="Rectangle 33"/>
          <p:cNvSpPr>
            <a:spLocks noChangeArrowheads="1"/>
          </p:cNvSpPr>
          <p:nvPr/>
        </p:nvSpPr>
        <p:spPr bwMode="auto">
          <a:xfrm>
            <a:off x="871538" y="1785938"/>
            <a:ext cx="7772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 2xe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endParaRPr lang="en-CA" altLang="en-US"/>
          </a:p>
        </p:txBody>
      </p:sp>
      <p:cxnSp>
        <p:nvCxnSpPr>
          <p:cNvPr id="26" name="Straight Arrow Connector 25"/>
          <p:cNvCxnSpPr>
            <a:cxnSpLocks noChangeShapeType="1"/>
          </p:cNvCxnSpPr>
          <p:nvPr/>
        </p:nvCxnSpPr>
        <p:spPr bwMode="auto">
          <a:xfrm>
            <a:off x="1524000" y="2286000"/>
            <a:ext cx="5943600" cy="1219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nvGrpSpPr>
          <p:cNvPr id="2" name="Group 32"/>
          <p:cNvGrpSpPr>
            <a:grpSpLocks/>
          </p:cNvGrpSpPr>
          <p:nvPr/>
        </p:nvGrpSpPr>
        <p:grpSpPr bwMode="auto">
          <a:xfrm>
            <a:off x="3352800" y="2209800"/>
            <a:ext cx="4343400" cy="2133600"/>
            <a:chOff x="3352800" y="2209800"/>
            <a:chExt cx="4343400" cy="2133600"/>
          </a:xfrm>
        </p:grpSpPr>
        <p:cxnSp>
          <p:nvCxnSpPr>
            <p:cNvPr id="108555" name="Straight Arrow Connector 15"/>
            <p:cNvCxnSpPr>
              <a:cxnSpLocks noChangeShapeType="1"/>
            </p:cNvCxnSpPr>
            <p:nvPr/>
          </p:nvCxnSpPr>
          <p:spPr bwMode="auto">
            <a:xfrm>
              <a:off x="6477000" y="2209800"/>
              <a:ext cx="1143000" cy="1676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08556" name="Straight Arrow Connector 14"/>
            <p:cNvCxnSpPr>
              <a:cxnSpLocks noChangeShapeType="1"/>
            </p:cNvCxnSpPr>
            <p:nvPr/>
          </p:nvCxnSpPr>
          <p:spPr bwMode="auto">
            <a:xfrm>
              <a:off x="4876800" y="2286000"/>
              <a:ext cx="2743200" cy="1219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08557" name="Straight Arrow Connector 27"/>
            <p:cNvCxnSpPr>
              <a:cxnSpLocks noChangeShapeType="1"/>
            </p:cNvCxnSpPr>
            <p:nvPr/>
          </p:nvCxnSpPr>
          <p:spPr bwMode="auto">
            <a:xfrm>
              <a:off x="3352800" y="2286000"/>
              <a:ext cx="4343400" cy="2057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108554" name="TextBox 34"/>
          <p:cNvSpPr txBox="1">
            <a:spLocks noChangeArrowheads="1"/>
          </p:cNvSpPr>
          <p:nvPr/>
        </p:nvSpPr>
        <p:spPr bwMode="auto">
          <a:xfrm>
            <a:off x="381000" y="2971800"/>
            <a:ext cx="6934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We will now explain where this basis comes from.</a:t>
            </a:r>
          </a:p>
          <a:p>
            <a:pPr eaLnBrk="1" hangingPunct="1"/>
            <a:r>
              <a:rPr lang="en-CA" altLang="en-US" sz="2400"/>
              <a:t>The Basis must be “Closed under Differentiation”.</a:t>
            </a:r>
          </a:p>
          <a:p>
            <a:pPr eaLnBrk="1" hangingPunct="1"/>
            <a:r>
              <a:rPr lang="en-CA" altLang="en-US" sz="2400"/>
              <a:t>Wedding Party: You must invite </a:t>
            </a:r>
          </a:p>
          <a:p>
            <a:pPr lvl="1" eaLnBrk="1" hangingPunct="1">
              <a:buFont typeface="Arial" charset="0"/>
              <a:buChar char="•"/>
            </a:pPr>
            <a:r>
              <a:rPr lang="en-CA" altLang="en-US" sz="2400"/>
              <a:t> the bride and groom.</a:t>
            </a:r>
          </a:p>
          <a:p>
            <a:pPr lvl="1" eaLnBrk="1" hangingPunct="1">
              <a:buFont typeface="Arial" charset="0"/>
              <a:buChar char="•"/>
            </a:pPr>
            <a:r>
              <a:rPr lang="en-CA" altLang="en-US" sz="2400"/>
              <a:t> any friend of anyone invited.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115772">
                                            <p:txEl>
                                              <p:pRg st="0" end="0"/>
                                            </p:txEl>
                                          </p:spTgt>
                                        </p:tgtEl>
                                        <p:attrNameLst>
                                          <p:attrName>style.visibility</p:attrName>
                                        </p:attrNameLst>
                                      </p:cBhvr>
                                      <p:to>
                                        <p:strVal val="visible"/>
                                      </p:to>
                                    </p:set>
                                    <p:anim calcmode="lin" valueType="num">
                                      <p:cBhvr additive="base">
                                        <p:cTn id="11" dur="500" fill="hold"/>
                                        <p:tgtEl>
                                          <p:spTgt spid="11577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5772">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1+#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9"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0-#ppt_h/2"/>
                                          </p:val>
                                        </p:tav>
                                        <p:tav tm="100000">
                                          <p:val>
                                            <p:strVal val="#ppt_y"/>
                                          </p:val>
                                        </p:tav>
                                      </p:tavLst>
                                    </p:anim>
                                  </p:childTnLst>
                                </p:cTn>
                              </p:par>
                              <p:par>
                                <p:cTn id="25" presetID="2" presetClass="entr" presetSubtype="9" fill="hold" nodeType="withEffect">
                                  <p:stCondLst>
                                    <p:cond delay="0"/>
                                  </p:stCondLst>
                                  <p:childTnLst>
                                    <p:set>
                                      <p:cBhvr>
                                        <p:cTn id="26" dur="1" fill="hold">
                                          <p:stCondLst>
                                            <p:cond delay="0"/>
                                          </p:stCondLst>
                                        </p:cTn>
                                        <p:tgtEl>
                                          <p:spTgt spid="115772">
                                            <p:txEl>
                                              <p:pRg st="1" end="1"/>
                                            </p:txEl>
                                          </p:spTgt>
                                        </p:tgtEl>
                                        <p:attrNameLst>
                                          <p:attrName>style.visibility</p:attrName>
                                        </p:attrNameLst>
                                      </p:cBhvr>
                                      <p:to>
                                        <p:strVal val="visible"/>
                                      </p:to>
                                    </p:set>
                                    <p:anim calcmode="lin" valueType="num">
                                      <p:cBhvr additive="base">
                                        <p:cTn id="27" dur="500" fill="hold"/>
                                        <p:tgtEl>
                                          <p:spTgt spid="115772">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5772">
                                            <p:txEl>
                                              <p:pRg st="1" end="1"/>
                                            </p:txEl>
                                          </p:spTgt>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1" fill="hold">
                                          <p:stCondLst>
                                            <p:cond delay="0"/>
                                          </p:stCondLst>
                                        </p:cTn>
                                        <p:tgtEl>
                                          <p:spTgt spid="115772">
                                            <p:txEl>
                                              <p:pRg st="2" end="2"/>
                                            </p:txEl>
                                          </p:spTgt>
                                        </p:tgtEl>
                                        <p:attrNameLst>
                                          <p:attrName>style.visibility</p:attrName>
                                        </p:attrNameLst>
                                      </p:cBhvr>
                                      <p:to>
                                        <p:strVal val="visible"/>
                                      </p:to>
                                    </p:set>
                                    <p:anim calcmode="lin" valueType="num">
                                      <p:cBhvr additive="base">
                                        <p:cTn id="31" dur="500" fill="hold"/>
                                        <p:tgtEl>
                                          <p:spTgt spid="115772">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5772">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16796" name="Rectangle 344"/>
          <p:cNvSpPr>
            <a:spLocks noChangeArrowheads="1"/>
          </p:cNvSpPr>
          <p:nvPr/>
        </p:nvSpPr>
        <p:spPr bwMode="auto">
          <a:xfrm>
            <a:off x="7551738" y="3182938"/>
            <a:ext cx="1439862"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p:txBody>
      </p:sp>
      <p:sp>
        <p:nvSpPr>
          <p:cNvPr id="109572" name="Rectangle 54"/>
          <p:cNvSpPr>
            <a:spLocks noChangeArrowheads="1"/>
          </p:cNvSpPr>
          <p:nvPr/>
        </p:nvSpPr>
        <p:spPr bwMode="auto">
          <a:xfrm>
            <a:off x="6248400" y="4124325"/>
            <a:ext cx="1293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09573"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62485" name="Rectangle 45"/>
          <p:cNvSpPr>
            <a:spLocks noChangeArrowheads="1"/>
          </p:cNvSpPr>
          <p:nvPr/>
        </p:nvSpPr>
        <p:spPr bwMode="auto">
          <a:xfrm>
            <a:off x="-5334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2xe</a:t>
            </a:r>
            <a:r>
              <a:rPr lang="en-US" altLang="en-US" i="1" baseline="30000">
                <a:solidFill>
                  <a:schemeClr val="accent1"/>
                </a:solidFill>
              </a:rPr>
              <a:t>x</a:t>
            </a:r>
            <a:r>
              <a:rPr lang="en-US" altLang="en-US" i="1">
                <a:solidFill>
                  <a:schemeClr val="accent1"/>
                </a:solidFill>
              </a:rPr>
              <a:t>cosx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a:t>
            </a:r>
          </a:p>
        </p:txBody>
      </p:sp>
      <p:grpSp>
        <p:nvGrpSpPr>
          <p:cNvPr id="2" name="Group 26"/>
          <p:cNvGrpSpPr>
            <a:grpSpLocks/>
          </p:cNvGrpSpPr>
          <p:nvPr/>
        </p:nvGrpSpPr>
        <p:grpSpPr bwMode="auto">
          <a:xfrm>
            <a:off x="3352800" y="2209800"/>
            <a:ext cx="4343400" cy="2514600"/>
            <a:chOff x="3352800" y="2209800"/>
            <a:chExt cx="4343400" cy="2514600"/>
          </a:xfrm>
        </p:grpSpPr>
        <p:cxnSp>
          <p:nvCxnSpPr>
            <p:cNvPr id="109578" name="Straight Arrow Connector 19"/>
            <p:cNvCxnSpPr>
              <a:cxnSpLocks noChangeShapeType="1"/>
            </p:cNvCxnSpPr>
            <p:nvPr/>
          </p:nvCxnSpPr>
          <p:spPr bwMode="auto">
            <a:xfrm>
              <a:off x="6477000" y="2209800"/>
              <a:ext cx="1219200" cy="1219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09579" name="Straight Arrow Connector 21"/>
            <p:cNvCxnSpPr>
              <a:cxnSpLocks noChangeShapeType="1"/>
            </p:cNvCxnSpPr>
            <p:nvPr/>
          </p:nvCxnSpPr>
          <p:spPr bwMode="auto">
            <a:xfrm>
              <a:off x="4876800" y="2286000"/>
              <a:ext cx="2743200" cy="16002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09580" name="Straight Arrow Connector 22"/>
            <p:cNvCxnSpPr>
              <a:cxnSpLocks noChangeShapeType="1"/>
            </p:cNvCxnSpPr>
            <p:nvPr/>
          </p:nvCxnSpPr>
          <p:spPr bwMode="auto">
            <a:xfrm>
              <a:off x="3352800" y="2286000"/>
              <a:ext cx="4343400" cy="2438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109576" name="TextBox 27"/>
          <p:cNvSpPr txBox="1">
            <a:spLocks noChangeArrowheads="1"/>
          </p:cNvSpPr>
          <p:nvPr/>
        </p:nvSpPr>
        <p:spPr bwMode="auto">
          <a:xfrm>
            <a:off x="381000" y="2971800"/>
            <a:ext cx="6934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We will now explain where this basis comes from.</a:t>
            </a:r>
          </a:p>
          <a:p>
            <a:pPr eaLnBrk="1" hangingPunct="1"/>
            <a:r>
              <a:rPr lang="en-CA" altLang="en-US" sz="2400"/>
              <a:t>The Basis must be “Closed under Differentiation”.</a:t>
            </a:r>
          </a:p>
          <a:p>
            <a:pPr eaLnBrk="1" hangingPunct="1"/>
            <a:r>
              <a:rPr lang="en-CA" altLang="en-US" sz="2400"/>
              <a:t>Wedding Party: You must invite </a:t>
            </a:r>
          </a:p>
          <a:p>
            <a:pPr lvl="1" eaLnBrk="1" hangingPunct="1">
              <a:buFont typeface="Arial" charset="0"/>
              <a:buChar char="•"/>
            </a:pPr>
            <a:r>
              <a:rPr lang="en-CA" altLang="en-US" sz="2400"/>
              <a:t> the bride and groom.</a:t>
            </a:r>
          </a:p>
          <a:p>
            <a:pPr lvl="1" eaLnBrk="1" hangingPunct="1">
              <a:buFont typeface="Arial" charset="0"/>
              <a:buChar char="•"/>
            </a:pPr>
            <a:r>
              <a:rPr lang="en-CA" altLang="en-US" sz="2400"/>
              <a:t> any friend of anyone invited.</a:t>
            </a:r>
          </a:p>
        </p:txBody>
      </p:sp>
      <p:cxnSp>
        <p:nvCxnSpPr>
          <p:cNvPr id="30" name="Straight Arrow Connector 29"/>
          <p:cNvCxnSpPr>
            <a:cxnSpLocks noChangeShapeType="1"/>
          </p:cNvCxnSpPr>
          <p:nvPr/>
        </p:nvCxnSpPr>
        <p:spPr bwMode="auto">
          <a:xfrm flipH="1" flipV="1">
            <a:off x="1676400" y="2209800"/>
            <a:ext cx="5867400" cy="1676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6" fill="hold" grpId="0" nodeType="withEffect">
                                  <p:stCondLst>
                                    <p:cond delay="0"/>
                                  </p:stCondLst>
                                  <p:childTnLst>
                                    <p:set>
                                      <p:cBhvr>
                                        <p:cTn id="6" dur="1" fill="hold">
                                          <p:stCondLst>
                                            <p:cond delay="0"/>
                                          </p:stCondLst>
                                        </p:cTn>
                                        <p:tgtEl>
                                          <p:spTgt spid="62485"/>
                                        </p:tgtEl>
                                        <p:attrNameLst>
                                          <p:attrName>style.visibility</p:attrName>
                                        </p:attrNameLst>
                                      </p:cBhvr>
                                      <p:to>
                                        <p:strVal val="visible"/>
                                      </p:to>
                                    </p:set>
                                    <p:anim calcmode="lin" valueType="num">
                                      <p:cBhvr additive="base">
                                        <p:cTn id="7" dur="500" fill="hold"/>
                                        <p:tgtEl>
                                          <p:spTgt spid="62485"/>
                                        </p:tgtEl>
                                        <p:attrNameLst>
                                          <p:attrName>ppt_x</p:attrName>
                                        </p:attrNameLst>
                                      </p:cBhvr>
                                      <p:tavLst>
                                        <p:tav tm="0">
                                          <p:val>
                                            <p:strVal val="1+#ppt_w/2"/>
                                          </p:val>
                                        </p:tav>
                                        <p:tav tm="100000">
                                          <p:val>
                                            <p:strVal val="#ppt_x"/>
                                          </p:val>
                                        </p:tav>
                                      </p:tavLst>
                                    </p:anim>
                                    <p:anim calcmode="lin" valueType="num">
                                      <p:cBhvr additive="base">
                                        <p:cTn id="8" dur="500" fill="hold"/>
                                        <p:tgtEl>
                                          <p:spTgt spid="62485"/>
                                        </p:tgtEl>
                                        <p:attrNameLst>
                                          <p:attrName>ppt_y</p:attrName>
                                        </p:attrNameLst>
                                      </p:cBhvr>
                                      <p:tavLst>
                                        <p:tav tm="0">
                                          <p:val>
                                            <p:strVal val="1+#ppt_h/2"/>
                                          </p:val>
                                        </p:tav>
                                        <p:tav tm="100000">
                                          <p:val>
                                            <p:strVal val="#ppt_y"/>
                                          </p:val>
                                        </p:tav>
                                      </p:tavLst>
                                    </p:anim>
                                  </p:childTnLst>
                                </p:cTn>
                              </p:par>
                              <p:par>
                                <p:cTn id="9" presetID="2" presetClass="entr" presetSubtype="6" fill="hold"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1+#ppt_w/2"/>
                                          </p:val>
                                        </p:tav>
                                        <p:tav tm="100000">
                                          <p:val>
                                            <p:strVal val="#ppt_x"/>
                                          </p:val>
                                        </p:tav>
                                      </p:tavLst>
                                    </p:anim>
                                    <p:anim calcmode="lin" valueType="num">
                                      <p:cBhvr additive="base">
                                        <p:cTn id="1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9" fill="hold" nodeType="clickEffect">
                                  <p:stCondLst>
                                    <p:cond delay="0"/>
                                  </p:stCondLst>
                                  <p:childTnLst>
                                    <p:set>
                                      <p:cBhvr>
                                        <p:cTn id="16" dur="1" fill="hold">
                                          <p:stCondLst>
                                            <p:cond delay="0"/>
                                          </p:stCondLst>
                                        </p:cTn>
                                        <p:tgtEl>
                                          <p:spTgt spid="116796">
                                            <p:txEl>
                                              <p:pRg st="3" end="3"/>
                                            </p:txEl>
                                          </p:spTgt>
                                        </p:tgtEl>
                                        <p:attrNameLst>
                                          <p:attrName>style.visibility</p:attrName>
                                        </p:attrNameLst>
                                      </p:cBhvr>
                                      <p:to>
                                        <p:strVal val="visible"/>
                                      </p:to>
                                    </p:set>
                                    <p:anim calcmode="lin" valueType="num">
                                      <p:cBhvr additive="base">
                                        <p:cTn id="17" dur="500" fill="hold"/>
                                        <p:tgtEl>
                                          <p:spTgt spid="116796">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6796">
                                            <p:txEl>
                                              <p:pRg st="3" end="3"/>
                                            </p:txEl>
                                          </p:spTgt>
                                        </p:tgtEl>
                                        <p:attrNameLst>
                                          <p:attrName>ppt_y</p:attrName>
                                        </p:attrNameLst>
                                      </p:cBhvr>
                                      <p:tavLst>
                                        <p:tav tm="0">
                                          <p:val>
                                            <p:strVal val="0-#ppt_h/2"/>
                                          </p:val>
                                        </p:tav>
                                        <p:tav tm="100000">
                                          <p:val>
                                            <p:strVal val="#ppt_y"/>
                                          </p:val>
                                        </p:tav>
                                      </p:tavLst>
                                    </p:anim>
                                  </p:childTnLst>
                                </p:cTn>
                              </p:par>
                              <p:par>
                                <p:cTn id="19" presetID="2" presetClass="entr" presetSubtype="9"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0-#ppt_h/2"/>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5"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17820" name="Rectangle 344"/>
          <p:cNvSpPr>
            <a:spLocks noChangeArrowheads="1"/>
          </p:cNvSpPr>
          <p:nvPr/>
        </p:nvSpPr>
        <p:spPr bwMode="auto">
          <a:xfrm>
            <a:off x="7551738" y="3182938"/>
            <a:ext cx="1439862"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p:txBody>
      </p:sp>
      <p:sp>
        <p:nvSpPr>
          <p:cNvPr id="110596" name="Rectangle 54"/>
          <p:cNvSpPr>
            <a:spLocks noChangeArrowheads="1"/>
          </p:cNvSpPr>
          <p:nvPr/>
        </p:nvSpPr>
        <p:spPr bwMode="auto">
          <a:xfrm>
            <a:off x="6248400" y="4124325"/>
            <a:ext cx="1293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10597"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6" name="Rectangle 45"/>
          <p:cNvSpPr>
            <a:spLocks noChangeArrowheads="1"/>
          </p:cNvSpPr>
          <p:nvPr/>
        </p:nvSpPr>
        <p:spPr bwMode="auto">
          <a:xfrm>
            <a:off x="-6096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 )= e</a:t>
            </a:r>
            <a:r>
              <a:rPr lang="en-US" altLang="en-US" i="1" baseline="30000">
                <a:solidFill>
                  <a:schemeClr val="accent1"/>
                </a:solidFill>
              </a:rPr>
              <a:t>x</a:t>
            </a:r>
            <a:r>
              <a:rPr lang="en-US" altLang="en-US" i="1">
                <a:solidFill>
                  <a:schemeClr val="accent1"/>
                </a:solidFill>
              </a:rPr>
              <a:t>sinx + xe</a:t>
            </a:r>
            <a:r>
              <a:rPr lang="en-US" altLang="en-US" i="1" baseline="30000">
                <a:solidFill>
                  <a:schemeClr val="accent1"/>
                </a:solidFill>
              </a:rPr>
              <a:t>x</a:t>
            </a:r>
            <a:r>
              <a:rPr lang="en-US" altLang="en-US" i="1">
                <a:solidFill>
                  <a:schemeClr val="accent1"/>
                </a:solidFill>
              </a:rPr>
              <a:t>sinx + xe</a:t>
            </a:r>
            <a:r>
              <a:rPr lang="en-US" altLang="en-US" i="1" baseline="30000">
                <a:solidFill>
                  <a:schemeClr val="accent1"/>
                </a:solidFill>
              </a:rPr>
              <a:t>x</a:t>
            </a:r>
            <a:r>
              <a:rPr lang="en-US" altLang="en-US" i="1">
                <a:solidFill>
                  <a:schemeClr val="accent1"/>
                </a:solidFill>
              </a:rPr>
              <a:t>cosx </a:t>
            </a:r>
          </a:p>
        </p:txBody>
      </p:sp>
      <p:grpSp>
        <p:nvGrpSpPr>
          <p:cNvPr id="2" name="Group 23"/>
          <p:cNvGrpSpPr>
            <a:grpSpLocks/>
          </p:cNvGrpSpPr>
          <p:nvPr/>
        </p:nvGrpSpPr>
        <p:grpSpPr bwMode="auto">
          <a:xfrm>
            <a:off x="3352800" y="2209800"/>
            <a:ext cx="4495800" cy="3048000"/>
            <a:chOff x="3352800" y="2209800"/>
            <a:chExt cx="4495800" cy="3048000"/>
          </a:xfrm>
        </p:grpSpPr>
        <p:cxnSp>
          <p:nvCxnSpPr>
            <p:cNvPr id="110602" name="Straight Arrow Connector 16"/>
            <p:cNvCxnSpPr>
              <a:cxnSpLocks noChangeShapeType="1"/>
            </p:cNvCxnSpPr>
            <p:nvPr/>
          </p:nvCxnSpPr>
          <p:spPr bwMode="auto">
            <a:xfrm>
              <a:off x="6477000" y="2209800"/>
              <a:ext cx="1219200" cy="25908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10603" name="Straight Arrow Connector 17"/>
            <p:cNvCxnSpPr>
              <a:cxnSpLocks noChangeShapeType="1"/>
            </p:cNvCxnSpPr>
            <p:nvPr/>
          </p:nvCxnSpPr>
          <p:spPr bwMode="auto">
            <a:xfrm>
              <a:off x="4876800" y="2286000"/>
              <a:ext cx="2819400" cy="20574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10604" name="Straight Arrow Connector 18"/>
            <p:cNvCxnSpPr>
              <a:cxnSpLocks noChangeShapeType="1"/>
            </p:cNvCxnSpPr>
            <p:nvPr/>
          </p:nvCxnSpPr>
          <p:spPr bwMode="auto">
            <a:xfrm>
              <a:off x="3352800" y="2286000"/>
              <a:ext cx="4495800" cy="29718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110600" name="TextBox 24"/>
          <p:cNvSpPr txBox="1">
            <a:spLocks noChangeArrowheads="1"/>
          </p:cNvSpPr>
          <p:nvPr/>
        </p:nvSpPr>
        <p:spPr bwMode="auto">
          <a:xfrm>
            <a:off x="381000" y="2971800"/>
            <a:ext cx="6934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We will now explain where this basis comes from.</a:t>
            </a:r>
          </a:p>
          <a:p>
            <a:pPr eaLnBrk="1" hangingPunct="1"/>
            <a:r>
              <a:rPr lang="en-CA" altLang="en-US" sz="2400"/>
              <a:t>The Basis must be “Closed under Differentiation”.</a:t>
            </a:r>
          </a:p>
          <a:p>
            <a:pPr eaLnBrk="1" hangingPunct="1"/>
            <a:r>
              <a:rPr lang="en-CA" altLang="en-US" sz="2400"/>
              <a:t>Wedding Party: You must invite </a:t>
            </a:r>
          </a:p>
          <a:p>
            <a:pPr lvl="1" eaLnBrk="1" hangingPunct="1">
              <a:buFont typeface="Arial" charset="0"/>
              <a:buChar char="•"/>
            </a:pPr>
            <a:r>
              <a:rPr lang="en-CA" altLang="en-US" sz="2400"/>
              <a:t> the bride and groom.</a:t>
            </a:r>
          </a:p>
          <a:p>
            <a:pPr lvl="1" eaLnBrk="1" hangingPunct="1">
              <a:buFont typeface="Arial" charset="0"/>
              <a:buChar char="•"/>
            </a:pPr>
            <a:r>
              <a:rPr lang="en-CA" altLang="en-US" sz="2400"/>
              <a:t> any friend of anyone invited.</a:t>
            </a:r>
          </a:p>
        </p:txBody>
      </p:sp>
      <p:cxnSp>
        <p:nvCxnSpPr>
          <p:cNvPr id="26" name="Straight Arrow Connector 25"/>
          <p:cNvCxnSpPr>
            <a:cxnSpLocks noChangeShapeType="1"/>
          </p:cNvCxnSpPr>
          <p:nvPr/>
        </p:nvCxnSpPr>
        <p:spPr bwMode="auto">
          <a:xfrm flipH="1" flipV="1">
            <a:off x="1676400" y="2209800"/>
            <a:ext cx="5943600" cy="21336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6"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1+#ppt_w/2"/>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6"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1+#ppt_w/2"/>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9"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par>
                                <p:cTn id="19" presetID="1" presetClass="exit" presetSubtype="0" fill="hold" nodeType="withEffect">
                                  <p:stCondLst>
                                    <p:cond delay="0"/>
                                  </p:stCondLst>
                                  <p:childTnLst>
                                    <p:set>
                                      <p:cBhvr>
                                        <p:cTn id="20" dur="1" fill="hold">
                                          <p:stCondLst>
                                            <p:cond delay="0"/>
                                          </p:stCondLst>
                                        </p:cTn>
                                        <p:tgtEl>
                                          <p:spTgt spid="26"/>
                                        </p:tgtEl>
                                        <p:attrNameLst>
                                          <p:attrName>style.visibility</p:attrName>
                                        </p:attrNameLst>
                                      </p:cBhvr>
                                      <p:to>
                                        <p:strVal val="hidden"/>
                                      </p:to>
                                    </p:set>
                                  </p:childTnLst>
                                </p:cTn>
                              </p:par>
                              <p:par>
                                <p:cTn id="21" presetID="2" presetClass="entr" presetSubtype="9" fill="hold" nodeType="withEffect">
                                  <p:stCondLst>
                                    <p:cond delay="0"/>
                                  </p:stCondLst>
                                  <p:childTnLst>
                                    <p:set>
                                      <p:cBhvr>
                                        <p:cTn id="22" dur="1" fill="hold">
                                          <p:stCondLst>
                                            <p:cond delay="0"/>
                                          </p:stCondLst>
                                        </p:cTn>
                                        <p:tgtEl>
                                          <p:spTgt spid="117820">
                                            <p:txEl>
                                              <p:pRg st="4" end="4"/>
                                            </p:txEl>
                                          </p:spTgt>
                                        </p:tgtEl>
                                        <p:attrNameLst>
                                          <p:attrName>style.visibility</p:attrName>
                                        </p:attrNameLst>
                                      </p:cBhvr>
                                      <p:to>
                                        <p:strVal val="visible"/>
                                      </p:to>
                                    </p:set>
                                    <p:anim calcmode="lin" valueType="num">
                                      <p:cBhvr additive="base">
                                        <p:cTn id="23" dur="500" fill="hold"/>
                                        <p:tgtEl>
                                          <p:spTgt spid="117820">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7820">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18844" name="Rectangle 344"/>
          <p:cNvSpPr>
            <a:spLocks noChangeArrowheads="1"/>
          </p:cNvSpPr>
          <p:nvPr/>
        </p:nvSpPr>
        <p:spPr bwMode="auto">
          <a:xfrm>
            <a:off x="7551738" y="3182938"/>
            <a:ext cx="1439862"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a:t>
            </a:r>
          </a:p>
        </p:txBody>
      </p:sp>
      <p:sp>
        <p:nvSpPr>
          <p:cNvPr id="111620" name="Rectangle 54"/>
          <p:cNvSpPr>
            <a:spLocks noChangeArrowheads="1"/>
          </p:cNvSpPr>
          <p:nvPr/>
        </p:nvSpPr>
        <p:spPr bwMode="auto">
          <a:xfrm>
            <a:off x="6248400" y="4124325"/>
            <a:ext cx="1293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11621"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6" name="Rectangle 45"/>
          <p:cNvSpPr>
            <a:spLocks noChangeArrowheads="1"/>
          </p:cNvSpPr>
          <p:nvPr/>
        </p:nvSpPr>
        <p:spPr bwMode="auto">
          <a:xfrm>
            <a:off x="-685800" y="1752600"/>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xe</a:t>
            </a:r>
            <a:r>
              <a:rPr lang="en-US" altLang="en-US" i="1" baseline="30000">
                <a:solidFill>
                  <a:schemeClr val="accent1"/>
                </a:solidFill>
              </a:rPr>
              <a:t>x</a:t>
            </a:r>
            <a:r>
              <a:rPr lang="en-US" altLang="en-US" i="1">
                <a:solidFill>
                  <a:schemeClr val="accent1"/>
                </a:solidFill>
              </a:rPr>
              <a:t>cosx )= 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cosx - xe</a:t>
            </a:r>
            <a:r>
              <a:rPr lang="en-US" altLang="en-US" i="1" baseline="30000">
                <a:solidFill>
                  <a:schemeClr val="accent1"/>
                </a:solidFill>
              </a:rPr>
              <a:t>x</a:t>
            </a:r>
            <a:r>
              <a:rPr lang="en-US" altLang="en-US" i="1">
                <a:solidFill>
                  <a:schemeClr val="accent1"/>
                </a:solidFill>
              </a:rPr>
              <a:t>sinx </a:t>
            </a:r>
          </a:p>
        </p:txBody>
      </p:sp>
      <p:grpSp>
        <p:nvGrpSpPr>
          <p:cNvPr id="2" name="Group 22"/>
          <p:cNvGrpSpPr>
            <a:grpSpLocks/>
          </p:cNvGrpSpPr>
          <p:nvPr/>
        </p:nvGrpSpPr>
        <p:grpSpPr bwMode="auto">
          <a:xfrm>
            <a:off x="3352800" y="2209800"/>
            <a:ext cx="4419600" cy="3429000"/>
            <a:chOff x="3352800" y="2209800"/>
            <a:chExt cx="4419600" cy="3429000"/>
          </a:xfrm>
        </p:grpSpPr>
        <p:cxnSp>
          <p:nvCxnSpPr>
            <p:cNvPr id="111626" name="Straight Arrow Connector 16"/>
            <p:cNvCxnSpPr>
              <a:cxnSpLocks noChangeShapeType="1"/>
            </p:cNvCxnSpPr>
            <p:nvPr/>
          </p:nvCxnSpPr>
          <p:spPr bwMode="auto">
            <a:xfrm>
              <a:off x="6477000" y="2209800"/>
              <a:ext cx="1219200" cy="21336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11627" name="Straight Arrow Connector 17"/>
            <p:cNvCxnSpPr>
              <a:cxnSpLocks noChangeShapeType="1"/>
            </p:cNvCxnSpPr>
            <p:nvPr/>
          </p:nvCxnSpPr>
          <p:spPr bwMode="auto">
            <a:xfrm>
              <a:off x="4876800" y="2286000"/>
              <a:ext cx="2819400" cy="25146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11628" name="Straight Arrow Connector 18"/>
            <p:cNvCxnSpPr>
              <a:cxnSpLocks noChangeShapeType="1"/>
            </p:cNvCxnSpPr>
            <p:nvPr/>
          </p:nvCxnSpPr>
          <p:spPr bwMode="auto">
            <a:xfrm>
              <a:off x="3352800" y="2286000"/>
              <a:ext cx="4419600" cy="33528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grpSp>
      <p:sp>
        <p:nvSpPr>
          <p:cNvPr id="24" name="TextBox 23"/>
          <p:cNvSpPr txBox="1">
            <a:spLocks noChangeArrowheads="1"/>
          </p:cNvSpPr>
          <p:nvPr/>
        </p:nvSpPr>
        <p:spPr bwMode="auto">
          <a:xfrm>
            <a:off x="381000" y="2971800"/>
            <a:ext cx="69342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We will now explain where this basis comes from.</a:t>
            </a:r>
          </a:p>
          <a:p>
            <a:pPr eaLnBrk="1" hangingPunct="1"/>
            <a:r>
              <a:rPr lang="en-CA" altLang="en-US" sz="2400"/>
              <a:t>The Basis must be “Closed under Differentiation”.</a:t>
            </a:r>
          </a:p>
          <a:p>
            <a:pPr eaLnBrk="1" hangingPunct="1"/>
            <a:r>
              <a:rPr lang="en-CA" altLang="en-US" sz="2400"/>
              <a:t>Wedding Party: You must invite </a:t>
            </a:r>
          </a:p>
          <a:p>
            <a:pPr lvl="1" eaLnBrk="1" hangingPunct="1">
              <a:buFont typeface="Arial" charset="0"/>
              <a:buChar char="•"/>
            </a:pPr>
            <a:r>
              <a:rPr lang="en-CA" altLang="en-US" sz="2400"/>
              <a:t> the bride and groom.</a:t>
            </a:r>
          </a:p>
          <a:p>
            <a:pPr lvl="1" eaLnBrk="1" hangingPunct="1">
              <a:buFont typeface="Arial" charset="0"/>
              <a:buChar char="•"/>
            </a:pPr>
            <a:r>
              <a:rPr lang="en-CA" altLang="en-US" sz="2400"/>
              <a:t> any friend of anyone invited.</a:t>
            </a:r>
          </a:p>
          <a:p>
            <a:pPr eaLnBrk="1" hangingPunct="1"/>
            <a:r>
              <a:rPr lang="en-CA" altLang="en-US" sz="2400"/>
              <a:t>And so on</a:t>
            </a:r>
          </a:p>
        </p:txBody>
      </p:sp>
      <p:cxnSp>
        <p:nvCxnSpPr>
          <p:cNvPr id="25" name="Straight Arrow Connector 24"/>
          <p:cNvCxnSpPr>
            <a:cxnSpLocks noChangeShapeType="1"/>
          </p:cNvCxnSpPr>
          <p:nvPr/>
        </p:nvCxnSpPr>
        <p:spPr bwMode="auto">
          <a:xfrm flipH="1" flipV="1">
            <a:off x="1676400" y="2209800"/>
            <a:ext cx="5943600" cy="21336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6"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1+#ppt_w/2"/>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6"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1+#ppt_w/2"/>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9"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par>
                                <p:cTn id="19" presetID="2" presetClass="entr" presetSubtype="9" fill="hold" nodeType="withEffect">
                                  <p:stCondLst>
                                    <p:cond delay="0"/>
                                  </p:stCondLst>
                                  <p:childTnLst>
                                    <p:set>
                                      <p:cBhvr>
                                        <p:cTn id="20" dur="1" fill="hold">
                                          <p:stCondLst>
                                            <p:cond delay="0"/>
                                          </p:stCondLst>
                                        </p:cTn>
                                        <p:tgtEl>
                                          <p:spTgt spid="118844">
                                            <p:txEl>
                                              <p:pRg st="5" end="5"/>
                                            </p:txEl>
                                          </p:spTgt>
                                        </p:tgtEl>
                                        <p:attrNameLst>
                                          <p:attrName>style.visibility</p:attrName>
                                        </p:attrNameLst>
                                      </p:cBhvr>
                                      <p:to>
                                        <p:strVal val="visible"/>
                                      </p:to>
                                    </p:set>
                                    <p:anim calcmode="lin" valueType="num">
                                      <p:cBhvr additive="base">
                                        <p:cTn id="21" dur="500" fill="hold"/>
                                        <p:tgtEl>
                                          <p:spTgt spid="118844">
                                            <p:txEl>
                                              <p:pRg st="5" end="5"/>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18844">
                                            <p:txEl>
                                              <p:pRg st="5" end="5"/>
                                            </p:txEl>
                                          </p:spTgt>
                                        </p:tgtEl>
                                        <p:attrNameLst>
                                          <p:attrName>ppt_y</p:attrName>
                                        </p:attrNameLst>
                                      </p:cBhvr>
                                      <p:tavLst>
                                        <p:tav tm="0">
                                          <p:val>
                                            <p:strVal val="0-#ppt_h/2"/>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25"/>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4">
                                            <p:txEl>
                                              <p:pRg st="5" end="5"/>
                                            </p:txEl>
                                          </p:spTgt>
                                        </p:tgtEl>
                                        <p:attrNameLst>
                                          <p:attrName>style.visibility</p:attrName>
                                        </p:attrNameLst>
                                      </p:cBhvr>
                                      <p:to>
                                        <p:strVal val="visible"/>
                                      </p:to>
                                    </p:set>
                                    <p:anim calcmode="lin" valueType="num">
                                      <p:cBhvr additive="base">
                                        <p:cTn id="29" dur="500" fill="hold"/>
                                        <p:tgtEl>
                                          <p:spTgt spid="24">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Extended GCD(</a:t>
            </a:r>
            <a:r>
              <a:rPr lang="en-US" altLang="en-US" sz="4400" i="1">
                <a:solidFill>
                  <a:schemeClr val="tx2"/>
                </a:solidFill>
              </a:rPr>
              <a:t>a</a:t>
            </a:r>
            <a:r>
              <a:rPr lang="en-US" altLang="en-US" sz="4400">
                <a:solidFill>
                  <a:schemeClr val="tx2"/>
                </a:solidFill>
              </a:rPr>
              <a:t>,</a:t>
            </a:r>
            <a:r>
              <a:rPr lang="en-US" altLang="en-US" sz="4400" i="1">
                <a:solidFill>
                  <a:schemeClr val="tx2"/>
                </a:solidFill>
              </a:rPr>
              <a:t>b</a:t>
            </a:r>
            <a:r>
              <a:rPr lang="en-US" altLang="en-US" sz="4400">
                <a:solidFill>
                  <a:schemeClr val="tx2"/>
                </a:solidFill>
              </a:rPr>
              <a:t>)</a:t>
            </a:r>
          </a:p>
        </p:txBody>
      </p:sp>
      <p:sp>
        <p:nvSpPr>
          <p:cNvPr id="199687" name="Text Box 7"/>
          <p:cNvSpPr txBox="1">
            <a:spLocks noChangeArrowheads="1"/>
          </p:cNvSpPr>
          <p:nvPr/>
        </p:nvSpPr>
        <p:spPr bwMode="auto">
          <a:xfrm>
            <a:off x="457200" y="685800"/>
            <a:ext cx="2027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My instance:</a:t>
            </a:r>
          </a:p>
        </p:txBody>
      </p:sp>
      <p:sp>
        <p:nvSpPr>
          <p:cNvPr id="199688" name="Rectangle 8"/>
          <p:cNvSpPr>
            <a:spLocks noChangeArrowheads="1"/>
          </p:cNvSpPr>
          <p:nvPr/>
        </p:nvSpPr>
        <p:spPr bwMode="auto">
          <a:xfrm>
            <a:off x="4021138" y="695325"/>
            <a:ext cx="1008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&lt;a,b&gt;</a:t>
            </a:r>
          </a:p>
        </p:txBody>
      </p:sp>
      <p:sp>
        <p:nvSpPr>
          <p:cNvPr id="199689" name="Text Box 9"/>
          <p:cNvSpPr txBox="1">
            <a:spLocks noChangeArrowheads="1"/>
          </p:cNvSpPr>
          <p:nvPr/>
        </p:nvSpPr>
        <p:spPr bwMode="auto">
          <a:xfrm>
            <a:off x="457200" y="1381125"/>
            <a:ext cx="3222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My friend’s instance:</a:t>
            </a:r>
          </a:p>
        </p:txBody>
      </p:sp>
      <p:sp>
        <p:nvSpPr>
          <p:cNvPr id="199690" name="Rectangle 10"/>
          <p:cNvSpPr>
            <a:spLocks noChangeArrowheads="1"/>
          </p:cNvSpPr>
          <p:nvPr/>
        </p:nvSpPr>
        <p:spPr bwMode="auto">
          <a:xfrm>
            <a:off x="4021138" y="1390650"/>
            <a:ext cx="343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&lt;a’,b’&gt; = &lt;b,a mod b&gt;</a:t>
            </a:r>
          </a:p>
        </p:txBody>
      </p:sp>
      <p:sp>
        <p:nvSpPr>
          <p:cNvPr id="199691" name="Rectangle 11"/>
          <p:cNvSpPr>
            <a:spLocks noChangeArrowheads="1"/>
          </p:cNvSpPr>
          <p:nvPr/>
        </p:nvSpPr>
        <p:spPr bwMode="auto">
          <a:xfrm>
            <a:off x="4027488" y="1793875"/>
            <a:ext cx="4430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a’ = b,  b’ = a mod b = a - r×b</a:t>
            </a:r>
          </a:p>
        </p:txBody>
      </p:sp>
      <p:sp>
        <p:nvSpPr>
          <p:cNvPr id="199692" name="Text Box 12"/>
          <p:cNvSpPr txBox="1">
            <a:spLocks noChangeArrowheads="1"/>
          </p:cNvSpPr>
          <p:nvPr/>
        </p:nvSpPr>
        <p:spPr bwMode="auto">
          <a:xfrm>
            <a:off x="457200" y="2351088"/>
            <a:ext cx="3205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My friend’s solution:</a:t>
            </a:r>
          </a:p>
        </p:txBody>
      </p:sp>
      <p:sp>
        <p:nvSpPr>
          <p:cNvPr id="199693" name="Text Box 5"/>
          <p:cNvSpPr txBox="1">
            <a:spLocks noChangeArrowheads="1"/>
          </p:cNvSpPr>
          <p:nvPr/>
        </p:nvSpPr>
        <p:spPr bwMode="auto">
          <a:xfrm>
            <a:off x="4025900" y="2390775"/>
            <a:ext cx="4251325"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&lt;g’,u’,v’&gt;</a:t>
            </a:r>
          </a:p>
          <a:p>
            <a:pPr lvl="1" eaLnBrk="1" hangingPunct="1">
              <a:buFontTx/>
              <a:buChar char="•"/>
            </a:pPr>
            <a:r>
              <a:rPr lang="en-US" altLang="en-US">
                <a:solidFill>
                  <a:schemeClr val="accent1"/>
                </a:solidFill>
              </a:rPr>
              <a:t>g’ = GCD(a’,b’)</a:t>
            </a:r>
            <a:endParaRPr lang="en-US" altLang="en-US" i="1">
              <a:solidFill>
                <a:schemeClr val="accent1"/>
              </a:solidFill>
            </a:endParaRPr>
          </a:p>
          <a:p>
            <a:pPr lvl="1" eaLnBrk="1" hangingPunct="1">
              <a:buFontTx/>
              <a:buChar char="•"/>
            </a:pPr>
            <a:r>
              <a:rPr lang="en-US" altLang="en-US">
                <a:solidFill>
                  <a:schemeClr val="accent1"/>
                </a:solidFill>
              </a:rPr>
              <a:t>u’×a’ + v’×b’ = g’</a:t>
            </a:r>
          </a:p>
          <a:p>
            <a:pPr lvl="1" eaLnBrk="1" hangingPunct="1">
              <a:buFontTx/>
              <a:buChar char="•"/>
            </a:pPr>
            <a:r>
              <a:rPr lang="en-US" altLang="en-US">
                <a:solidFill>
                  <a:schemeClr val="accent1"/>
                </a:solidFill>
              </a:rPr>
              <a:t>u’×b  + v’×(a-r×b) = g</a:t>
            </a:r>
          </a:p>
          <a:p>
            <a:pPr lvl="1" eaLnBrk="1" hangingPunct="1">
              <a:buFontTx/>
              <a:buChar char="•"/>
            </a:pPr>
            <a:r>
              <a:rPr lang="en-US" altLang="en-US">
                <a:solidFill>
                  <a:schemeClr val="accent1"/>
                </a:solidFill>
              </a:rPr>
              <a:t>v’×a  + (u’-v’×r)×b = g</a:t>
            </a:r>
          </a:p>
          <a:p>
            <a:pPr lvl="1" eaLnBrk="1" hangingPunct="1">
              <a:buFontTx/>
              <a:buChar char="•"/>
            </a:pPr>
            <a:r>
              <a:rPr lang="en-US" altLang="en-US">
                <a:solidFill>
                  <a:schemeClr val="accent1"/>
                </a:solidFill>
              </a:rPr>
              <a:t>u×a + v×b = g</a:t>
            </a:r>
          </a:p>
        </p:txBody>
      </p:sp>
      <p:sp>
        <p:nvSpPr>
          <p:cNvPr id="199694" name="Text Box 14"/>
          <p:cNvSpPr txBox="1">
            <a:spLocks noChangeArrowheads="1"/>
          </p:cNvSpPr>
          <p:nvPr/>
        </p:nvSpPr>
        <p:spPr bwMode="auto">
          <a:xfrm>
            <a:off x="533400" y="4953000"/>
            <a:ext cx="20097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My solution:</a:t>
            </a:r>
          </a:p>
        </p:txBody>
      </p:sp>
      <p:sp>
        <p:nvSpPr>
          <p:cNvPr id="199695" name="Text Box 5"/>
          <p:cNvSpPr txBox="1">
            <a:spLocks noChangeArrowheads="1"/>
          </p:cNvSpPr>
          <p:nvPr/>
        </p:nvSpPr>
        <p:spPr bwMode="auto">
          <a:xfrm>
            <a:off x="4038600" y="4981575"/>
            <a:ext cx="14827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&lt;g,u,v&gt;</a:t>
            </a:r>
          </a:p>
          <a:p>
            <a:pPr lvl="1" eaLnBrk="1" hangingPunct="1">
              <a:buFontTx/>
              <a:buChar char="•"/>
            </a:pPr>
            <a:r>
              <a:rPr lang="en-US" altLang="en-US">
                <a:solidFill>
                  <a:schemeClr val="accent1"/>
                </a:solidFill>
              </a:rPr>
              <a:t>g =</a:t>
            </a:r>
          </a:p>
          <a:p>
            <a:pPr lvl="1" eaLnBrk="1" hangingPunct="1">
              <a:buFontTx/>
              <a:buChar char="•"/>
            </a:pPr>
            <a:r>
              <a:rPr lang="en-US" altLang="en-US">
                <a:solidFill>
                  <a:schemeClr val="accent1"/>
                </a:solidFill>
              </a:rPr>
              <a:t>u =</a:t>
            </a:r>
            <a:endParaRPr lang="en-US" altLang="en-US" i="1">
              <a:solidFill>
                <a:schemeClr val="accent1"/>
              </a:solidFill>
            </a:endParaRPr>
          </a:p>
          <a:p>
            <a:pPr lvl="1" eaLnBrk="1" hangingPunct="1">
              <a:buFontTx/>
              <a:buChar char="•"/>
            </a:pPr>
            <a:r>
              <a:rPr lang="en-US" altLang="en-US">
                <a:solidFill>
                  <a:schemeClr val="accent1"/>
                </a:solidFill>
              </a:rPr>
              <a:t>v = </a:t>
            </a:r>
          </a:p>
        </p:txBody>
      </p:sp>
      <p:sp>
        <p:nvSpPr>
          <p:cNvPr id="199697" name="Rectangle 17"/>
          <p:cNvSpPr>
            <a:spLocks noChangeArrowheads="1"/>
          </p:cNvSpPr>
          <p:nvPr/>
        </p:nvSpPr>
        <p:spPr bwMode="auto">
          <a:xfrm>
            <a:off x="5473700" y="5399088"/>
            <a:ext cx="4810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g’</a:t>
            </a:r>
          </a:p>
        </p:txBody>
      </p:sp>
      <p:sp>
        <p:nvSpPr>
          <p:cNvPr id="199698" name="Rectangle 18"/>
          <p:cNvSpPr>
            <a:spLocks noChangeArrowheads="1"/>
          </p:cNvSpPr>
          <p:nvPr/>
        </p:nvSpPr>
        <p:spPr bwMode="auto">
          <a:xfrm>
            <a:off x="5503863" y="5830888"/>
            <a:ext cx="4810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v’</a:t>
            </a:r>
          </a:p>
        </p:txBody>
      </p:sp>
      <p:sp>
        <p:nvSpPr>
          <p:cNvPr id="16398" name="Rectangle 19"/>
          <p:cNvSpPr>
            <a:spLocks noChangeArrowheads="1"/>
          </p:cNvSpPr>
          <p:nvPr/>
        </p:nvSpPr>
        <p:spPr bwMode="auto">
          <a:xfrm>
            <a:off x="5502275" y="61864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a:solidFill>
                <a:schemeClr val="accent1"/>
              </a:solidFill>
            </a:endParaRPr>
          </a:p>
        </p:txBody>
      </p:sp>
      <p:sp>
        <p:nvSpPr>
          <p:cNvPr id="199700" name="Rectangle 20"/>
          <p:cNvSpPr>
            <a:spLocks noChangeArrowheads="1"/>
          </p:cNvSpPr>
          <p:nvPr/>
        </p:nvSpPr>
        <p:spPr bwMode="auto">
          <a:xfrm>
            <a:off x="5497513" y="6240463"/>
            <a:ext cx="1216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u’-v’×r</a:t>
            </a:r>
          </a:p>
        </p:txBody>
      </p:sp>
      <p:grpSp>
        <p:nvGrpSpPr>
          <p:cNvPr id="2" name="Group 28"/>
          <p:cNvGrpSpPr>
            <a:grpSpLocks/>
          </p:cNvGrpSpPr>
          <p:nvPr/>
        </p:nvGrpSpPr>
        <p:grpSpPr bwMode="auto">
          <a:xfrm>
            <a:off x="5334000" y="3373438"/>
            <a:ext cx="1500188" cy="1274762"/>
            <a:chOff x="3360" y="2125"/>
            <a:chExt cx="945" cy="803"/>
          </a:xfrm>
        </p:grpSpPr>
        <p:grpSp>
          <p:nvGrpSpPr>
            <p:cNvPr id="16402" name="Group 23"/>
            <p:cNvGrpSpPr>
              <a:grpSpLocks/>
            </p:cNvGrpSpPr>
            <p:nvPr/>
          </p:nvGrpSpPr>
          <p:grpSpPr bwMode="auto">
            <a:xfrm>
              <a:off x="3360" y="2125"/>
              <a:ext cx="945" cy="240"/>
              <a:chOff x="3360" y="2215"/>
              <a:chExt cx="945" cy="240"/>
            </a:xfrm>
          </p:grpSpPr>
          <p:sp>
            <p:nvSpPr>
              <p:cNvPr id="16405" name="Oval 21"/>
              <p:cNvSpPr>
                <a:spLocks noChangeArrowheads="1"/>
              </p:cNvSpPr>
              <p:nvPr/>
            </p:nvSpPr>
            <p:spPr bwMode="auto">
              <a:xfrm>
                <a:off x="3360" y="2222"/>
                <a:ext cx="233" cy="233"/>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6406" name="Oval 22"/>
              <p:cNvSpPr>
                <a:spLocks noChangeArrowheads="1"/>
              </p:cNvSpPr>
              <p:nvPr/>
            </p:nvSpPr>
            <p:spPr bwMode="auto">
              <a:xfrm>
                <a:off x="4072" y="2215"/>
                <a:ext cx="233" cy="233"/>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6403" name="Line 24"/>
            <p:cNvSpPr>
              <a:spLocks noChangeShapeType="1"/>
            </p:cNvSpPr>
            <p:nvPr/>
          </p:nvSpPr>
          <p:spPr bwMode="auto">
            <a:xfrm flipH="1">
              <a:off x="3360" y="2352"/>
              <a:ext cx="96" cy="576"/>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404" name="Line 25"/>
            <p:cNvSpPr>
              <a:spLocks noChangeShapeType="1"/>
            </p:cNvSpPr>
            <p:nvPr/>
          </p:nvSpPr>
          <p:spPr bwMode="auto">
            <a:xfrm flipH="1">
              <a:off x="3936" y="2352"/>
              <a:ext cx="240" cy="576"/>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99706" name="Rectangle 26"/>
          <p:cNvSpPr>
            <a:spLocks noChangeArrowheads="1"/>
          </p:cNvSpPr>
          <p:nvPr/>
        </p:nvSpPr>
        <p:spPr bwMode="auto">
          <a:xfrm>
            <a:off x="7673975" y="3246438"/>
            <a:ext cx="650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 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9687"/>
                                        </p:tgtEl>
                                        <p:attrNameLst>
                                          <p:attrName>style.visibility</p:attrName>
                                        </p:attrNameLst>
                                      </p:cBhvr>
                                      <p:to>
                                        <p:strVal val="visible"/>
                                      </p:to>
                                    </p:set>
                                    <p:anim calcmode="lin" valueType="num">
                                      <p:cBhvr additive="base">
                                        <p:cTn id="7" dur="500" fill="hold"/>
                                        <p:tgtEl>
                                          <p:spTgt spid="199687"/>
                                        </p:tgtEl>
                                        <p:attrNameLst>
                                          <p:attrName>ppt_x</p:attrName>
                                        </p:attrNameLst>
                                      </p:cBhvr>
                                      <p:tavLst>
                                        <p:tav tm="0">
                                          <p:val>
                                            <p:strVal val="0-#ppt_w/2"/>
                                          </p:val>
                                        </p:tav>
                                        <p:tav tm="100000">
                                          <p:val>
                                            <p:strVal val="#ppt_x"/>
                                          </p:val>
                                        </p:tav>
                                      </p:tavLst>
                                    </p:anim>
                                    <p:anim calcmode="lin" valueType="num">
                                      <p:cBhvr additive="base">
                                        <p:cTn id="8" dur="500" fill="hold"/>
                                        <p:tgtEl>
                                          <p:spTgt spid="19968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99688"/>
                                        </p:tgtEl>
                                        <p:attrNameLst>
                                          <p:attrName>style.visibility</p:attrName>
                                        </p:attrNameLst>
                                      </p:cBhvr>
                                      <p:to>
                                        <p:strVal val="visible"/>
                                      </p:to>
                                    </p:set>
                                    <p:anim calcmode="lin" valueType="num">
                                      <p:cBhvr additive="base">
                                        <p:cTn id="11" dur="500" fill="hold"/>
                                        <p:tgtEl>
                                          <p:spTgt spid="199688"/>
                                        </p:tgtEl>
                                        <p:attrNameLst>
                                          <p:attrName>ppt_x</p:attrName>
                                        </p:attrNameLst>
                                      </p:cBhvr>
                                      <p:tavLst>
                                        <p:tav tm="0">
                                          <p:val>
                                            <p:strVal val="0-#ppt_w/2"/>
                                          </p:val>
                                        </p:tav>
                                        <p:tav tm="100000">
                                          <p:val>
                                            <p:strVal val="#ppt_x"/>
                                          </p:val>
                                        </p:tav>
                                      </p:tavLst>
                                    </p:anim>
                                    <p:anim calcmode="lin" valueType="num">
                                      <p:cBhvr additive="base">
                                        <p:cTn id="12" dur="500" fill="hold"/>
                                        <p:tgtEl>
                                          <p:spTgt spid="19968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99689"/>
                                        </p:tgtEl>
                                        <p:attrNameLst>
                                          <p:attrName>style.visibility</p:attrName>
                                        </p:attrNameLst>
                                      </p:cBhvr>
                                      <p:to>
                                        <p:strVal val="visible"/>
                                      </p:to>
                                    </p:set>
                                    <p:anim calcmode="lin" valueType="num">
                                      <p:cBhvr additive="base">
                                        <p:cTn id="17" dur="500" fill="hold"/>
                                        <p:tgtEl>
                                          <p:spTgt spid="199689"/>
                                        </p:tgtEl>
                                        <p:attrNameLst>
                                          <p:attrName>ppt_x</p:attrName>
                                        </p:attrNameLst>
                                      </p:cBhvr>
                                      <p:tavLst>
                                        <p:tav tm="0">
                                          <p:val>
                                            <p:strVal val="0-#ppt_w/2"/>
                                          </p:val>
                                        </p:tav>
                                        <p:tav tm="100000">
                                          <p:val>
                                            <p:strVal val="#ppt_x"/>
                                          </p:val>
                                        </p:tav>
                                      </p:tavLst>
                                    </p:anim>
                                    <p:anim calcmode="lin" valueType="num">
                                      <p:cBhvr additive="base">
                                        <p:cTn id="18" dur="500" fill="hold"/>
                                        <p:tgtEl>
                                          <p:spTgt spid="199689"/>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99690"/>
                                        </p:tgtEl>
                                        <p:attrNameLst>
                                          <p:attrName>style.visibility</p:attrName>
                                        </p:attrNameLst>
                                      </p:cBhvr>
                                      <p:to>
                                        <p:strVal val="visible"/>
                                      </p:to>
                                    </p:set>
                                    <p:anim calcmode="lin" valueType="num">
                                      <p:cBhvr additive="base">
                                        <p:cTn id="23" dur="500" fill="hold"/>
                                        <p:tgtEl>
                                          <p:spTgt spid="199690"/>
                                        </p:tgtEl>
                                        <p:attrNameLst>
                                          <p:attrName>ppt_x</p:attrName>
                                        </p:attrNameLst>
                                      </p:cBhvr>
                                      <p:tavLst>
                                        <p:tav tm="0">
                                          <p:val>
                                            <p:strVal val="1+#ppt_w/2"/>
                                          </p:val>
                                        </p:tav>
                                        <p:tav tm="100000">
                                          <p:val>
                                            <p:strVal val="#ppt_x"/>
                                          </p:val>
                                        </p:tav>
                                      </p:tavLst>
                                    </p:anim>
                                    <p:anim calcmode="lin" valueType="num">
                                      <p:cBhvr additive="base">
                                        <p:cTn id="24" dur="500" fill="hold"/>
                                        <p:tgtEl>
                                          <p:spTgt spid="19969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9692"/>
                                        </p:tgtEl>
                                        <p:attrNameLst>
                                          <p:attrName>style.visibility</p:attrName>
                                        </p:attrNameLst>
                                      </p:cBhvr>
                                      <p:to>
                                        <p:strVal val="visible"/>
                                      </p:to>
                                    </p:set>
                                    <p:anim calcmode="lin" valueType="num">
                                      <p:cBhvr additive="base">
                                        <p:cTn id="29" dur="500" fill="hold"/>
                                        <p:tgtEl>
                                          <p:spTgt spid="199692"/>
                                        </p:tgtEl>
                                        <p:attrNameLst>
                                          <p:attrName>ppt_x</p:attrName>
                                        </p:attrNameLst>
                                      </p:cBhvr>
                                      <p:tavLst>
                                        <p:tav tm="0">
                                          <p:val>
                                            <p:strVal val="0-#ppt_w/2"/>
                                          </p:val>
                                        </p:tav>
                                        <p:tav tm="100000">
                                          <p:val>
                                            <p:strVal val="#ppt_x"/>
                                          </p:val>
                                        </p:tav>
                                      </p:tavLst>
                                    </p:anim>
                                    <p:anim calcmode="lin" valueType="num">
                                      <p:cBhvr additive="base">
                                        <p:cTn id="30" dur="500" fill="hold"/>
                                        <p:tgtEl>
                                          <p:spTgt spid="19969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199693">
                                            <p:txEl>
                                              <p:pRg st="0" end="0"/>
                                            </p:txEl>
                                          </p:spTgt>
                                        </p:tgtEl>
                                        <p:attrNameLst>
                                          <p:attrName>style.visibility</p:attrName>
                                        </p:attrNameLst>
                                      </p:cBhvr>
                                      <p:to>
                                        <p:strVal val="visible"/>
                                      </p:to>
                                    </p:set>
                                    <p:anim calcmode="lin" valueType="num">
                                      <p:cBhvr additive="base">
                                        <p:cTn id="35" dur="500" fill="hold"/>
                                        <p:tgtEl>
                                          <p:spTgt spid="199693">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99693">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99693">
                                            <p:txEl>
                                              <p:pRg st="1" end="1"/>
                                            </p:txEl>
                                          </p:spTgt>
                                        </p:tgtEl>
                                        <p:attrNameLst>
                                          <p:attrName>style.visibility</p:attrName>
                                        </p:attrNameLst>
                                      </p:cBhvr>
                                      <p:to>
                                        <p:strVal val="visible"/>
                                      </p:to>
                                    </p:set>
                                    <p:anim calcmode="lin" valueType="num">
                                      <p:cBhvr additive="base">
                                        <p:cTn id="39" dur="500" fill="hold"/>
                                        <p:tgtEl>
                                          <p:spTgt spid="199693">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99693">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99693">
                                            <p:txEl>
                                              <p:pRg st="2" end="2"/>
                                            </p:txEl>
                                          </p:spTgt>
                                        </p:tgtEl>
                                        <p:attrNameLst>
                                          <p:attrName>style.visibility</p:attrName>
                                        </p:attrNameLst>
                                      </p:cBhvr>
                                      <p:to>
                                        <p:strVal val="visible"/>
                                      </p:to>
                                    </p:set>
                                    <p:anim calcmode="lin" valueType="num">
                                      <p:cBhvr additive="base">
                                        <p:cTn id="43" dur="500" fill="hold"/>
                                        <p:tgtEl>
                                          <p:spTgt spid="199693">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996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99694"/>
                                        </p:tgtEl>
                                        <p:attrNameLst>
                                          <p:attrName>style.visibility</p:attrName>
                                        </p:attrNameLst>
                                      </p:cBhvr>
                                      <p:to>
                                        <p:strVal val="visible"/>
                                      </p:to>
                                    </p:set>
                                    <p:anim calcmode="lin" valueType="num">
                                      <p:cBhvr additive="base">
                                        <p:cTn id="49" dur="500" fill="hold"/>
                                        <p:tgtEl>
                                          <p:spTgt spid="199694"/>
                                        </p:tgtEl>
                                        <p:attrNameLst>
                                          <p:attrName>ppt_x</p:attrName>
                                        </p:attrNameLst>
                                      </p:cBhvr>
                                      <p:tavLst>
                                        <p:tav tm="0">
                                          <p:val>
                                            <p:strVal val="0-#ppt_w/2"/>
                                          </p:val>
                                        </p:tav>
                                        <p:tav tm="100000">
                                          <p:val>
                                            <p:strVal val="#ppt_x"/>
                                          </p:val>
                                        </p:tav>
                                      </p:tavLst>
                                    </p:anim>
                                    <p:anim calcmode="lin" valueType="num">
                                      <p:cBhvr additive="base">
                                        <p:cTn id="50" dur="500" fill="hold"/>
                                        <p:tgtEl>
                                          <p:spTgt spid="199694"/>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695"/>
                                        </p:tgtEl>
                                        <p:attrNameLst>
                                          <p:attrName>style.visibility</p:attrName>
                                        </p:attrNameLst>
                                      </p:cBhvr>
                                      <p:to>
                                        <p:strVal val="visible"/>
                                      </p:to>
                                    </p:set>
                                    <p:anim calcmode="lin" valueType="num">
                                      <p:cBhvr additive="base">
                                        <p:cTn id="53" dur="500" fill="hold"/>
                                        <p:tgtEl>
                                          <p:spTgt spid="199695"/>
                                        </p:tgtEl>
                                        <p:attrNameLst>
                                          <p:attrName>ppt_x</p:attrName>
                                        </p:attrNameLst>
                                      </p:cBhvr>
                                      <p:tavLst>
                                        <p:tav tm="0">
                                          <p:val>
                                            <p:strVal val="0-#ppt_w/2"/>
                                          </p:val>
                                        </p:tav>
                                        <p:tav tm="100000">
                                          <p:val>
                                            <p:strVal val="#ppt_x"/>
                                          </p:val>
                                        </p:tav>
                                      </p:tavLst>
                                    </p:anim>
                                    <p:anim calcmode="lin" valueType="num">
                                      <p:cBhvr additive="base">
                                        <p:cTn id="54" dur="500" fill="hold"/>
                                        <p:tgtEl>
                                          <p:spTgt spid="1996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199697"/>
                                        </p:tgtEl>
                                        <p:attrNameLst>
                                          <p:attrName>style.visibility</p:attrName>
                                        </p:attrNameLst>
                                      </p:cBhvr>
                                      <p:to>
                                        <p:strVal val="visible"/>
                                      </p:to>
                                    </p:set>
                                    <p:anim calcmode="lin" valueType="num">
                                      <p:cBhvr additive="base">
                                        <p:cTn id="59" dur="500" fill="hold"/>
                                        <p:tgtEl>
                                          <p:spTgt spid="199697"/>
                                        </p:tgtEl>
                                        <p:attrNameLst>
                                          <p:attrName>ppt_x</p:attrName>
                                        </p:attrNameLst>
                                      </p:cBhvr>
                                      <p:tavLst>
                                        <p:tav tm="0">
                                          <p:val>
                                            <p:strVal val="1+#ppt_w/2"/>
                                          </p:val>
                                        </p:tav>
                                        <p:tav tm="100000">
                                          <p:val>
                                            <p:strVal val="#ppt_x"/>
                                          </p:val>
                                        </p:tav>
                                      </p:tavLst>
                                    </p:anim>
                                    <p:anim calcmode="lin" valueType="num">
                                      <p:cBhvr additive="base">
                                        <p:cTn id="60" dur="500" fill="hold"/>
                                        <p:tgtEl>
                                          <p:spTgt spid="199697"/>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99706"/>
                                        </p:tgtEl>
                                        <p:attrNameLst>
                                          <p:attrName>style.visibility</p:attrName>
                                        </p:attrNameLst>
                                      </p:cBhvr>
                                      <p:to>
                                        <p:strVal val="visible"/>
                                      </p:to>
                                    </p:set>
                                    <p:anim calcmode="lin" valueType="num">
                                      <p:cBhvr additive="base">
                                        <p:cTn id="63" dur="500" fill="hold"/>
                                        <p:tgtEl>
                                          <p:spTgt spid="199706"/>
                                        </p:tgtEl>
                                        <p:attrNameLst>
                                          <p:attrName>ppt_x</p:attrName>
                                        </p:attrNameLst>
                                      </p:cBhvr>
                                      <p:tavLst>
                                        <p:tav tm="0">
                                          <p:val>
                                            <p:strVal val="1+#ppt_w/2"/>
                                          </p:val>
                                        </p:tav>
                                        <p:tav tm="100000">
                                          <p:val>
                                            <p:strVal val="#ppt_x"/>
                                          </p:val>
                                        </p:tav>
                                      </p:tavLst>
                                    </p:anim>
                                    <p:anim calcmode="lin" valueType="num">
                                      <p:cBhvr additive="base">
                                        <p:cTn id="64" dur="500" fill="hold"/>
                                        <p:tgtEl>
                                          <p:spTgt spid="19970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nodeType="clickEffect">
                                  <p:stCondLst>
                                    <p:cond delay="0"/>
                                  </p:stCondLst>
                                  <p:childTnLst>
                                    <p:set>
                                      <p:cBhvr>
                                        <p:cTn id="68" dur="1" fill="hold">
                                          <p:stCondLst>
                                            <p:cond delay="0"/>
                                          </p:stCondLst>
                                        </p:cTn>
                                        <p:tgtEl>
                                          <p:spTgt spid="199693">
                                            <p:txEl>
                                              <p:pRg st="5" end="5"/>
                                            </p:txEl>
                                          </p:spTgt>
                                        </p:tgtEl>
                                        <p:attrNameLst>
                                          <p:attrName>style.visibility</p:attrName>
                                        </p:attrNameLst>
                                      </p:cBhvr>
                                      <p:to>
                                        <p:strVal val="visible"/>
                                      </p:to>
                                    </p:set>
                                    <p:anim calcmode="lin" valueType="num">
                                      <p:cBhvr additive="base">
                                        <p:cTn id="69" dur="500" fill="hold"/>
                                        <p:tgtEl>
                                          <p:spTgt spid="199693">
                                            <p:txEl>
                                              <p:pRg st="5" end="5"/>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9969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nodeType="clickEffect">
                                  <p:stCondLst>
                                    <p:cond delay="0"/>
                                  </p:stCondLst>
                                  <p:childTnLst>
                                    <p:set>
                                      <p:cBhvr>
                                        <p:cTn id="74" dur="1" fill="hold">
                                          <p:stCondLst>
                                            <p:cond delay="0"/>
                                          </p:stCondLst>
                                        </p:cTn>
                                        <p:tgtEl>
                                          <p:spTgt spid="2"/>
                                        </p:tgtEl>
                                        <p:attrNameLst>
                                          <p:attrName>style.visibility</p:attrName>
                                        </p:attrNameLst>
                                      </p:cBhvr>
                                      <p:to>
                                        <p:strVal val="visible"/>
                                      </p:to>
                                    </p:set>
                                    <p:anim calcmode="lin" valueType="num">
                                      <p:cBhvr additive="base">
                                        <p:cTn id="75" dur="500" fill="hold"/>
                                        <p:tgtEl>
                                          <p:spTgt spid="2"/>
                                        </p:tgtEl>
                                        <p:attrNameLst>
                                          <p:attrName>ppt_x</p:attrName>
                                        </p:attrNameLst>
                                      </p:cBhvr>
                                      <p:tavLst>
                                        <p:tav tm="0">
                                          <p:val>
                                            <p:strVal val="1+#ppt_w/2"/>
                                          </p:val>
                                        </p:tav>
                                        <p:tav tm="100000">
                                          <p:val>
                                            <p:strVal val="#ppt_x"/>
                                          </p:val>
                                        </p:tav>
                                      </p:tavLst>
                                    </p:anim>
                                    <p:anim calcmode="lin" valueType="num">
                                      <p:cBhvr additive="base">
                                        <p:cTn id="7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199691"/>
                                        </p:tgtEl>
                                        <p:attrNameLst>
                                          <p:attrName>style.visibility</p:attrName>
                                        </p:attrNameLst>
                                      </p:cBhvr>
                                      <p:to>
                                        <p:strVal val="visible"/>
                                      </p:to>
                                    </p:set>
                                    <p:anim calcmode="lin" valueType="num">
                                      <p:cBhvr additive="base">
                                        <p:cTn id="81" dur="500" fill="hold"/>
                                        <p:tgtEl>
                                          <p:spTgt spid="199691"/>
                                        </p:tgtEl>
                                        <p:attrNameLst>
                                          <p:attrName>ppt_x</p:attrName>
                                        </p:attrNameLst>
                                      </p:cBhvr>
                                      <p:tavLst>
                                        <p:tav tm="0">
                                          <p:val>
                                            <p:strVal val="1+#ppt_w/2"/>
                                          </p:val>
                                        </p:tav>
                                        <p:tav tm="100000">
                                          <p:val>
                                            <p:strVal val="#ppt_x"/>
                                          </p:val>
                                        </p:tav>
                                      </p:tavLst>
                                    </p:anim>
                                    <p:anim calcmode="lin" valueType="num">
                                      <p:cBhvr additive="base">
                                        <p:cTn id="82" dur="500" fill="hold"/>
                                        <p:tgtEl>
                                          <p:spTgt spid="199691"/>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2" fill="hold" nodeType="clickEffect">
                                  <p:stCondLst>
                                    <p:cond delay="0"/>
                                  </p:stCondLst>
                                  <p:childTnLst>
                                    <p:set>
                                      <p:cBhvr>
                                        <p:cTn id="86" dur="1" fill="hold">
                                          <p:stCondLst>
                                            <p:cond delay="0"/>
                                          </p:stCondLst>
                                        </p:cTn>
                                        <p:tgtEl>
                                          <p:spTgt spid="199693">
                                            <p:txEl>
                                              <p:pRg st="3" end="3"/>
                                            </p:txEl>
                                          </p:spTgt>
                                        </p:tgtEl>
                                        <p:attrNameLst>
                                          <p:attrName>style.visibility</p:attrName>
                                        </p:attrNameLst>
                                      </p:cBhvr>
                                      <p:to>
                                        <p:strVal val="visible"/>
                                      </p:to>
                                    </p:set>
                                    <p:anim calcmode="lin" valueType="num">
                                      <p:cBhvr additive="base">
                                        <p:cTn id="87" dur="500" fill="hold"/>
                                        <p:tgtEl>
                                          <p:spTgt spid="199693">
                                            <p:txEl>
                                              <p:pRg st="3" end="3"/>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199693">
                                            <p:txEl>
                                              <p:pRg st="3" end="3"/>
                                            </p:txEl>
                                          </p:spTgt>
                                        </p:tgtEl>
                                        <p:attrNameLst>
                                          <p:attrName>ppt_y</p:attrName>
                                        </p:attrNameLst>
                                      </p:cBhvr>
                                      <p:tavLst>
                                        <p:tav tm="0">
                                          <p:val>
                                            <p:strVal val="#ppt_y"/>
                                          </p:val>
                                        </p:tav>
                                        <p:tav tm="100000">
                                          <p:val>
                                            <p:strVal val="#ppt_y"/>
                                          </p:val>
                                        </p:tav>
                                      </p:tavLst>
                                    </p:anim>
                                  </p:childTnLst>
                                </p:cTn>
                              </p:par>
                              <p:par>
                                <p:cTn id="89" presetID="1" presetClass="exit" presetSubtype="0" fill="hold" nodeType="withEffect">
                                  <p:stCondLst>
                                    <p:cond delay="0"/>
                                  </p:stCondLst>
                                  <p:childTnLst>
                                    <p:set>
                                      <p:cBhvr>
                                        <p:cTn id="90" dur="1" fill="hold">
                                          <p:stCondLst>
                                            <p:cond delay="0"/>
                                          </p:stCondLst>
                                        </p:cTn>
                                        <p:tgtEl>
                                          <p:spTgt spid="2"/>
                                        </p:tgtEl>
                                        <p:attrNameLst>
                                          <p:attrName>style.visibility</p:attrName>
                                        </p:attrNameLst>
                                      </p:cBhvr>
                                      <p:to>
                                        <p:strVal val="hidden"/>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nodeType="clickEffect">
                                  <p:stCondLst>
                                    <p:cond delay="0"/>
                                  </p:stCondLst>
                                  <p:childTnLst>
                                    <p:set>
                                      <p:cBhvr>
                                        <p:cTn id="94" dur="1" fill="hold">
                                          <p:stCondLst>
                                            <p:cond delay="0"/>
                                          </p:stCondLst>
                                        </p:cTn>
                                        <p:tgtEl>
                                          <p:spTgt spid="199693">
                                            <p:txEl>
                                              <p:pRg st="4" end="4"/>
                                            </p:txEl>
                                          </p:spTgt>
                                        </p:tgtEl>
                                        <p:attrNameLst>
                                          <p:attrName>style.visibility</p:attrName>
                                        </p:attrNameLst>
                                      </p:cBhvr>
                                      <p:to>
                                        <p:strVal val="visible"/>
                                      </p:to>
                                    </p:set>
                                    <p:anim calcmode="lin" valueType="num">
                                      <p:cBhvr additive="base">
                                        <p:cTn id="95" dur="500" fill="hold"/>
                                        <p:tgtEl>
                                          <p:spTgt spid="199693">
                                            <p:txEl>
                                              <p:pRg st="4" end="4"/>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19969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199698"/>
                                        </p:tgtEl>
                                        <p:attrNameLst>
                                          <p:attrName>style.visibility</p:attrName>
                                        </p:attrNameLst>
                                      </p:cBhvr>
                                      <p:to>
                                        <p:strVal val="visible"/>
                                      </p:to>
                                    </p:set>
                                    <p:anim calcmode="lin" valueType="num">
                                      <p:cBhvr additive="base">
                                        <p:cTn id="101" dur="500" fill="hold"/>
                                        <p:tgtEl>
                                          <p:spTgt spid="199698"/>
                                        </p:tgtEl>
                                        <p:attrNameLst>
                                          <p:attrName>ppt_x</p:attrName>
                                        </p:attrNameLst>
                                      </p:cBhvr>
                                      <p:tavLst>
                                        <p:tav tm="0">
                                          <p:val>
                                            <p:strVal val="1+#ppt_w/2"/>
                                          </p:val>
                                        </p:tav>
                                        <p:tav tm="100000">
                                          <p:val>
                                            <p:strVal val="#ppt_x"/>
                                          </p:val>
                                        </p:tav>
                                      </p:tavLst>
                                    </p:anim>
                                    <p:anim calcmode="lin" valueType="num">
                                      <p:cBhvr additive="base">
                                        <p:cTn id="102" dur="500" fill="hold"/>
                                        <p:tgtEl>
                                          <p:spTgt spid="199698"/>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199700"/>
                                        </p:tgtEl>
                                        <p:attrNameLst>
                                          <p:attrName>style.visibility</p:attrName>
                                        </p:attrNameLst>
                                      </p:cBhvr>
                                      <p:to>
                                        <p:strVal val="visible"/>
                                      </p:to>
                                    </p:set>
                                    <p:anim calcmode="lin" valueType="num">
                                      <p:cBhvr additive="base">
                                        <p:cTn id="107" dur="500" fill="hold"/>
                                        <p:tgtEl>
                                          <p:spTgt spid="199700"/>
                                        </p:tgtEl>
                                        <p:attrNameLst>
                                          <p:attrName>ppt_x</p:attrName>
                                        </p:attrNameLst>
                                      </p:cBhvr>
                                      <p:tavLst>
                                        <p:tav tm="0">
                                          <p:val>
                                            <p:strVal val="1+#ppt_w/2"/>
                                          </p:val>
                                        </p:tav>
                                        <p:tav tm="100000">
                                          <p:val>
                                            <p:strVal val="#ppt_x"/>
                                          </p:val>
                                        </p:tav>
                                      </p:tavLst>
                                    </p:anim>
                                    <p:anim calcmode="lin" valueType="num">
                                      <p:cBhvr additive="base">
                                        <p:cTn id="108" dur="500" fill="hold"/>
                                        <p:tgtEl>
                                          <p:spTgt spid="1997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7" grpId="0"/>
      <p:bldP spid="199688" grpId="0"/>
      <p:bldP spid="199689" grpId="0"/>
      <p:bldP spid="199690" grpId="0"/>
      <p:bldP spid="199691" grpId="0"/>
      <p:bldP spid="199692" grpId="0"/>
      <p:bldP spid="199694" grpId="0"/>
      <p:bldP spid="199695" grpId="0"/>
      <p:bldP spid="199697" grpId="0"/>
      <p:bldP spid="199698" grpId="0"/>
      <p:bldP spid="199700" grpId="0"/>
      <p:bldP spid="19970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97847" name="Text Box 215"/>
          <p:cNvSpPr txBox="1">
            <a:spLocks noChangeArrowheads="1"/>
          </p:cNvSpPr>
          <p:nvPr/>
        </p:nvSpPr>
        <p:spPr bwMode="auto">
          <a:xfrm>
            <a:off x="325438" y="515938"/>
            <a:ext cx="38877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i="1">
                <a:solidFill>
                  <a:schemeClr val="accent1"/>
                </a:solidFill>
              </a:rPr>
              <a:t>f(x)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a:p>
            <a:pPr eaLnBrk="1" hangingPunct="1">
              <a:buFontTx/>
              <a:buChar char="•"/>
            </a:pPr>
            <a:r>
              <a:rPr lang="en-US" altLang="en-US"/>
              <a:t>Can you differentiate it? </a:t>
            </a:r>
          </a:p>
          <a:p>
            <a:pPr eaLnBrk="1" hangingPunct="1">
              <a:buFontTx/>
              <a:buChar char="•"/>
            </a:pPr>
            <a:r>
              <a:rPr lang="en-US" altLang="en-US">
                <a:sym typeface="Symbol" pitchFamily="18" charset="2"/>
              </a:rPr>
              <a:t>Can you integrate it?</a:t>
            </a:r>
          </a:p>
        </p:txBody>
      </p:sp>
      <p:grpSp>
        <p:nvGrpSpPr>
          <p:cNvPr id="2" name="Group 57"/>
          <p:cNvGrpSpPr>
            <a:grpSpLocks/>
          </p:cNvGrpSpPr>
          <p:nvPr/>
        </p:nvGrpSpPr>
        <p:grpSpPr bwMode="auto">
          <a:xfrm>
            <a:off x="42863" y="2362200"/>
            <a:ext cx="8643937" cy="3886200"/>
            <a:chOff x="42863" y="2362200"/>
            <a:chExt cx="8643937" cy="3886200"/>
          </a:xfrm>
        </p:grpSpPr>
        <p:grpSp>
          <p:nvGrpSpPr>
            <p:cNvPr id="112672" name="Group 3"/>
            <p:cNvGrpSpPr>
              <a:grpSpLocks/>
            </p:cNvGrpSpPr>
            <p:nvPr/>
          </p:nvGrpSpPr>
          <p:grpSpPr bwMode="auto">
            <a:xfrm flipH="1">
              <a:off x="42863" y="2590800"/>
              <a:ext cx="1785937" cy="3657600"/>
              <a:chOff x="2308" y="1513"/>
              <a:chExt cx="1162" cy="2570"/>
            </a:xfrm>
          </p:grpSpPr>
          <p:grpSp>
            <p:nvGrpSpPr>
              <p:cNvPr id="112674" name="Group 4"/>
              <p:cNvGrpSpPr>
                <a:grpSpLocks/>
              </p:cNvGrpSpPr>
              <p:nvPr/>
            </p:nvGrpSpPr>
            <p:grpSpPr bwMode="auto">
              <a:xfrm>
                <a:off x="2308" y="1740"/>
                <a:ext cx="957" cy="2343"/>
                <a:chOff x="2308" y="1740"/>
                <a:chExt cx="957" cy="2343"/>
              </a:xfrm>
            </p:grpSpPr>
            <p:sp>
              <p:nvSpPr>
                <p:cNvPr id="112682"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3"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4"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5"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6"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7"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675"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6"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7"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78"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79"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80"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81"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12673" name="AutoShape 42"/>
            <p:cNvSpPr>
              <a:spLocks noChangeArrowheads="1"/>
            </p:cNvSpPr>
            <p:nvPr/>
          </p:nvSpPr>
          <p:spPr bwMode="auto">
            <a:xfrm>
              <a:off x="1981200" y="2362200"/>
              <a:ext cx="6705600" cy="1905000"/>
            </a:xfrm>
            <a:prstGeom prst="wedgeRoundRectCallout">
              <a:avLst>
                <a:gd name="adj1" fmla="val -62782"/>
                <a:gd name="adj2" fmla="val 1028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Sure!</a:t>
              </a:r>
            </a:p>
            <a:p>
              <a:pPr algn="ctr"/>
              <a:r>
                <a:rPr lang="en-US" altLang="en-US" i="1">
                  <a:solidFill>
                    <a:schemeClr val="accent1"/>
                  </a:solidFill>
                </a:rPr>
                <a:t>f’(x)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a:p>
              <a:pPr algn="ctr"/>
              <a:endParaRPr lang="en-US" altLang="en-US"/>
            </a:p>
            <a:p>
              <a:pPr algn="ctr"/>
              <a:endParaRPr lang="en-US" altLang="en-US"/>
            </a:p>
            <a:p>
              <a:pPr algn="ctr"/>
              <a:endParaRPr lang="en-US" altLang="en-US">
                <a:solidFill>
                  <a:schemeClr val="accent1"/>
                </a:solidFill>
              </a:endParaRPr>
            </a:p>
          </p:txBody>
        </p:sp>
      </p:grpSp>
      <p:sp>
        <p:nvSpPr>
          <p:cNvPr id="32" name="Rectangle 31"/>
          <p:cNvSpPr>
            <a:spLocks noChangeArrowheads="1"/>
          </p:cNvSpPr>
          <p:nvPr/>
        </p:nvSpPr>
        <p:spPr bwMode="auto">
          <a:xfrm>
            <a:off x="4419600" y="3514725"/>
            <a:ext cx="1884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Ahh? No </a:t>
            </a:r>
            <a:r>
              <a:rPr lang="en-US" altLang="en-US">
                <a:sym typeface="Wingdings" pitchFamily="2" charset="2"/>
              </a:rPr>
              <a:t></a:t>
            </a:r>
            <a:endParaRPr lang="en-US" altLang="en-US"/>
          </a:p>
        </p:txBody>
      </p:sp>
      <p:grpSp>
        <p:nvGrpSpPr>
          <p:cNvPr id="5" name="Group 58"/>
          <p:cNvGrpSpPr>
            <a:grpSpLocks/>
          </p:cNvGrpSpPr>
          <p:nvPr/>
        </p:nvGrpSpPr>
        <p:grpSpPr bwMode="auto">
          <a:xfrm>
            <a:off x="1981200" y="2971800"/>
            <a:ext cx="7162800" cy="3743325"/>
            <a:chOff x="1981200" y="2971800"/>
            <a:chExt cx="7162800" cy="3743325"/>
          </a:xfrm>
        </p:grpSpPr>
        <p:grpSp>
          <p:nvGrpSpPr>
            <p:cNvPr id="112647" name="Group 18"/>
            <p:cNvGrpSpPr>
              <a:grpSpLocks/>
            </p:cNvGrpSpPr>
            <p:nvPr/>
          </p:nvGrpSpPr>
          <p:grpSpPr bwMode="auto">
            <a:xfrm flipH="1">
              <a:off x="7483475" y="2971800"/>
              <a:ext cx="1660525" cy="3743325"/>
              <a:chOff x="864" y="465"/>
              <a:chExt cx="1046" cy="2358"/>
            </a:xfrm>
          </p:grpSpPr>
          <p:grpSp>
            <p:nvGrpSpPr>
              <p:cNvPr id="112649" name="Group 19"/>
              <p:cNvGrpSpPr>
                <a:grpSpLocks/>
              </p:cNvGrpSpPr>
              <p:nvPr/>
            </p:nvGrpSpPr>
            <p:grpSpPr bwMode="auto">
              <a:xfrm>
                <a:off x="866" y="468"/>
                <a:ext cx="1009" cy="2324"/>
                <a:chOff x="589" y="531"/>
                <a:chExt cx="1009" cy="2324"/>
              </a:xfrm>
            </p:grpSpPr>
            <p:grpSp>
              <p:nvGrpSpPr>
                <p:cNvPr id="112652" name="Group 20"/>
                <p:cNvGrpSpPr>
                  <a:grpSpLocks/>
                </p:cNvGrpSpPr>
                <p:nvPr/>
              </p:nvGrpSpPr>
              <p:grpSpPr bwMode="auto">
                <a:xfrm>
                  <a:off x="589" y="531"/>
                  <a:ext cx="1009" cy="2324"/>
                  <a:chOff x="589" y="531"/>
                  <a:chExt cx="1009" cy="2324"/>
                </a:xfrm>
              </p:grpSpPr>
              <p:grpSp>
                <p:nvGrpSpPr>
                  <p:cNvPr id="112654" name="Group 21"/>
                  <p:cNvGrpSpPr>
                    <a:grpSpLocks/>
                  </p:cNvGrpSpPr>
                  <p:nvPr/>
                </p:nvGrpSpPr>
                <p:grpSpPr bwMode="auto">
                  <a:xfrm>
                    <a:off x="589" y="531"/>
                    <a:ext cx="1009" cy="2324"/>
                    <a:chOff x="1151" y="1104"/>
                    <a:chExt cx="686" cy="1741"/>
                  </a:xfrm>
                </p:grpSpPr>
                <p:sp>
                  <p:nvSpPr>
                    <p:cNvPr id="112661"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2"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3"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4"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5"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6"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667" name="Group 28"/>
                    <p:cNvGrpSpPr>
                      <a:grpSpLocks/>
                    </p:cNvGrpSpPr>
                    <p:nvPr/>
                  </p:nvGrpSpPr>
                  <p:grpSpPr bwMode="auto">
                    <a:xfrm flipH="1">
                      <a:off x="1212" y="1104"/>
                      <a:ext cx="277" cy="235"/>
                      <a:chOff x="1590" y="1104"/>
                      <a:chExt cx="277" cy="235"/>
                    </a:xfrm>
                  </p:grpSpPr>
                  <p:sp>
                    <p:nvSpPr>
                      <p:cNvPr id="112668"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9"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0"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1"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12655" name="Group 33"/>
                  <p:cNvGrpSpPr>
                    <a:grpSpLocks/>
                  </p:cNvGrpSpPr>
                  <p:nvPr/>
                </p:nvGrpSpPr>
                <p:grpSpPr bwMode="auto">
                  <a:xfrm rot="4286940" flipH="1">
                    <a:off x="1038" y="766"/>
                    <a:ext cx="141" cy="50"/>
                    <a:chOff x="4032" y="2817"/>
                    <a:chExt cx="417" cy="635"/>
                  </a:xfrm>
                </p:grpSpPr>
                <p:sp>
                  <p:nvSpPr>
                    <p:cNvPr id="112659"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60"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12656" name="Group 36"/>
                  <p:cNvGrpSpPr>
                    <a:grpSpLocks/>
                  </p:cNvGrpSpPr>
                  <p:nvPr/>
                </p:nvGrpSpPr>
                <p:grpSpPr bwMode="auto">
                  <a:xfrm rot="4286940" flipH="1">
                    <a:off x="962" y="766"/>
                    <a:ext cx="141" cy="50"/>
                    <a:chOff x="4032" y="2817"/>
                    <a:chExt cx="417" cy="635"/>
                  </a:xfrm>
                </p:grpSpPr>
                <p:sp>
                  <p:nvSpPr>
                    <p:cNvPr id="112657"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2658"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112653"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12650"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1"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648" name="AutoShape 43"/>
            <p:cNvSpPr>
              <a:spLocks noChangeArrowheads="1"/>
            </p:cNvSpPr>
            <p:nvPr/>
          </p:nvSpPr>
          <p:spPr bwMode="auto">
            <a:xfrm>
              <a:off x="1981200" y="4725987"/>
              <a:ext cx="5627688" cy="1598613"/>
            </a:xfrm>
            <a:prstGeom prst="wedgeRoundRectCallout">
              <a:avLst>
                <a:gd name="adj1" fmla="val 61454"/>
                <a:gd name="adj2" fmla="val -10481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a:t>
              </a:r>
            </a:p>
            <a:p>
              <a:pPr algn="ctr"/>
              <a:r>
                <a:rPr lang="en-US" altLang="en-US"/>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7847">
                                            <p:txEl>
                                              <p:pRg st="1" end="1"/>
                                            </p:txEl>
                                          </p:spTgt>
                                        </p:tgtEl>
                                        <p:attrNameLst>
                                          <p:attrName>style.visibility</p:attrName>
                                        </p:attrNameLst>
                                      </p:cBhvr>
                                      <p:to>
                                        <p:strVal val="visible"/>
                                      </p:to>
                                    </p:set>
                                    <p:anim calcmode="lin" valueType="num">
                                      <p:cBhvr additive="base">
                                        <p:cTn id="11"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97847">
                                            <p:txEl>
                                              <p:pRg st="2" end="2"/>
                                            </p:txEl>
                                          </p:spTgt>
                                        </p:tgtEl>
                                        <p:attrNameLst>
                                          <p:attrName>style.visibility</p:attrName>
                                        </p:attrNameLst>
                                      </p:cBhvr>
                                      <p:to>
                                        <p:strVal val="visible"/>
                                      </p:to>
                                    </p:set>
                                    <p:anim calcmode="lin" valueType="num">
                                      <p:cBhvr additive="base">
                                        <p:cTn id="23"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500" fill="hold"/>
                                        <p:tgtEl>
                                          <p:spTgt spid="32"/>
                                        </p:tgtEl>
                                        <p:attrNameLst>
                                          <p:attrName>ppt_x</p:attrName>
                                        </p:attrNameLst>
                                      </p:cBhvr>
                                      <p:tavLst>
                                        <p:tav tm="0">
                                          <p:val>
                                            <p:strVal val="0-#ppt_w/2"/>
                                          </p:val>
                                        </p:tav>
                                        <p:tav tm="100000">
                                          <p:val>
                                            <p:strVal val="#ppt_x"/>
                                          </p:val>
                                        </p:tav>
                                      </p:tavLst>
                                    </p:anim>
                                    <p:anim calcmode="lin" valueType="num">
                                      <p:cBhvr additive="base">
                                        <p:cTn id="30"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1+#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61500" name="Rectangle 344"/>
          <p:cNvSpPr>
            <a:spLocks noChangeArrowheads="1"/>
          </p:cNvSpPr>
          <p:nvPr/>
        </p:nvSpPr>
        <p:spPr bwMode="auto">
          <a:xfrm>
            <a:off x="7551738" y="3182938"/>
            <a:ext cx="1439862"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-3</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x</a:t>
            </a:r>
            <a:r>
              <a:rPr lang="en-US" altLang="en-US" i="1" baseline="30000">
                <a:solidFill>
                  <a:schemeClr val="accent1"/>
                </a:solidFill>
              </a:rPr>
              <a:t>-4</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a:p>
            <a:pPr algn="ctr" eaLnBrk="1" hangingPunct="1"/>
            <a:r>
              <a:rPr lang="en-US" altLang="en-US" i="1">
                <a:solidFill>
                  <a:schemeClr val="accent1"/>
                </a:solidFill>
              </a:rPr>
              <a:t>Infinite</a:t>
            </a:r>
            <a:br>
              <a:rPr lang="en-US" altLang="en-US" i="1">
                <a:solidFill>
                  <a:schemeClr val="accent1"/>
                </a:solidFill>
              </a:rPr>
            </a:br>
            <a:r>
              <a:rPr lang="en-US" altLang="en-US" i="1">
                <a:solidFill>
                  <a:schemeClr val="accent1"/>
                </a:solidFill>
              </a:rPr>
              <a:t>Basis!</a:t>
            </a:r>
          </a:p>
        </p:txBody>
      </p:sp>
      <p:sp>
        <p:nvSpPr>
          <p:cNvPr id="113668" name="Rectangle 54"/>
          <p:cNvSpPr>
            <a:spLocks noChangeArrowheads="1"/>
          </p:cNvSpPr>
          <p:nvPr/>
        </p:nvSpPr>
        <p:spPr bwMode="auto">
          <a:xfrm>
            <a:off x="6248400" y="4124325"/>
            <a:ext cx="1293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113669" name="Double Bracket 35"/>
          <p:cNvSpPr>
            <a:spLocks noChangeArrowheads="1"/>
          </p:cNvSpPr>
          <p:nvPr/>
        </p:nvSpPr>
        <p:spPr bwMode="auto">
          <a:xfrm>
            <a:off x="7543800" y="3200400"/>
            <a:ext cx="1371600" cy="2667000"/>
          </a:xfrm>
          <a:prstGeom prst="bracketPair">
            <a:avLst>
              <a:gd name="adj" fmla="val 16667"/>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6" name="Rectangle 45"/>
          <p:cNvSpPr>
            <a:spLocks noChangeArrowheads="1"/>
          </p:cNvSpPr>
          <p:nvPr/>
        </p:nvSpPr>
        <p:spPr bwMode="auto">
          <a:xfrm>
            <a:off x="381000" y="176212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p:txBody>
      </p:sp>
      <p:sp>
        <p:nvSpPr>
          <p:cNvPr id="15" name="Rectangle 14"/>
          <p:cNvSpPr>
            <a:spLocks noChangeArrowheads="1"/>
          </p:cNvSpPr>
          <p:nvPr/>
        </p:nvSpPr>
        <p:spPr bwMode="auto">
          <a:xfrm>
            <a:off x="1752600" y="1371600"/>
            <a:ext cx="1752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i="1">
                <a:solidFill>
                  <a:schemeClr val="accent1"/>
                </a:solidFill>
              </a:rPr>
              <a:t>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a:t>
            </a:r>
          </a:p>
        </p:txBody>
      </p:sp>
      <p:sp>
        <p:nvSpPr>
          <p:cNvPr id="17" name="Oval 16"/>
          <p:cNvSpPr>
            <a:spLocks noChangeArrowheads="1"/>
          </p:cNvSpPr>
          <p:nvPr/>
        </p:nvSpPr>
        <p:spPr bwMode="auto">
          <a:xfrm>
            <a:off x="1752600" y="1371600"/>
            <a:ext cx="1371600" cy="5334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8" name="Oval 17"/>
          <p:cNvSpPr>
            <a:spLocks noChangeArrowheads="1"/>
          </p:cNvSpPr>
          <p:nvPr/>
        </p:nvSpPr>
        <p:spPr bwMode="auto">
          <a:xfrm>
            <a:off x="3563938" y="1760538"/>
            <a:ext cx="1371600" cy="5334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 name="Rectangle 18"/>
          <p:cNvSpPr>
            <a:spLocks noChangeArrowheads="1"/>
          </p:cNvSpPr>
          <p:nvPr/>
        </p:nvSpPr>
        <p:spPr bwMode="auto">
          <a:xfrm>
            <a:off x="457200" y="2286000"/>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-2x</a:t>
            </a:r>
            <a:r>
              <a:rPr lang="en-US" altLang="en-US" i="1" baseline="30000">
                <a:solidFill>
                  <a:schemeClr val="accent1"/>
                </a:solidFill>
              </a:rPr>
              <a:t>-3</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p:txBody>
      </p:sp>
      <p:sp>
        <p:nvSpPr>
          <p:cNvPr id="20" name="Rectangle 19"/>
          <p:cNvSpPr>
            <a:spLocks noChangeArrowheads="1"/>
          </p:cNvSpPr>
          <p:nvPr/>
        </p:nvSpPr>
        <p:spPr bwMode="auto">
          <a:xfrm>
            <a:off x="381000" y="280987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i="1" baseline="30000">
                <a:solidFill>
                  <a:schemeClr val="accent1"/>
                </a:solidFill>
                <a:sym typeface="Symbol" pitchFamily="18" charset="2"/>
              </a:rPr>
              <a:t></a:t>
            </a:r>
            <a:r>
              <a:rPr lang="en-US" altLang="en-US" i="1">
                <a:solidFill>
                  <a:schemeClr val="accent1"/>
                </a:solidFill>
                <a:sym typeface="Symbol" pitchFamily="18" charset="2"/>
              </a:rPr>
              <a:t>/</a:t>
            </a:r>
            <a:r>
              <a:rPr lang="en-US" altLang="en-US" i="1" baseline="-25000">
                <a:solidFill>
                  <a:schemeClr val="accent1"/>
                </a:solidFill>
                <a:sym typeface="Symbol" pitchFamily="18" charset="2"/>
              </a:rPr>
              <a:t>x</a:t>
            </a:r>
            <a:r>
              <a:rPr lang="en-US" altLang="en-US" i="1">
                <a:solidFill>
                  <a:schemeClr val="accent1"/>
                </a:solidFill>
                <a:sym typeface="Symbol" pitchFamily="18" charset="2"/>
              </a:rPr>
              <a:t>( </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-3x</a:t>
            </a:r>
            <a:r>
              <a:rPr lang="en-US" altLang="en-US" i="1" baseline="30000">
                <a:solidFill>
                  <a:schemeClr val="accent1"/>
                </a:solidFill>
              </a:rPr>
              <a:t>-4</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-3</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-3</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p:txBody>
      </p:sp>
      <p:sp>
        <p:nvSpPr>
          <p:cNvPr id="21" name="Oval 20"/>
          <p:cNvSpPr>
            <a:spLocks noChangeArrowheads="1"/>
          </p:cNvSpPr>
          <p:nvPr/>
        </p:nvSpPr>
        <p:spPr bwMode="auto">
          <a:xfrm>
            <a:off x="3733800" y="2286000"/>
            <a:ext cx="1371600" cy="5334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2" name="Oval 21"/>
          <p:cNvSpPr>
            <a:spLocks noChangeArrowheads="1"/>
          </p:cNvSpPr>
          <p:nvPr/>
        </p:nvSpPr>
        <p:spPr bwMode="auto">
          <a:xfrm>
            <a:off x="3657600" y="2811463"/>
            <a:ext cx="1371600" cy="533400"/>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61500">
                                            <p:txEl>
                                              <p:pRg st="0" end="0"/>
                                            </p:txEl>
                                          </p:spTgt>
                                        </p:tgtEl>
                                        <p:attrNameLst>
                                          <p:attrName>style.visibility</p:attrName>
                                        </p:attrNameLst>
                                      </p:cBhvr>
                                      <p:to>
                                        <p:strVal val="visible"/>
                                      </p:to>
                                    </p:set>
                                    <p:anim calcmode="lin" valueType="num">
                                      <p:cBhvr additive="base">
                                        <p:cTn id="19" dur="500" fill="hold"/>
                                        <p:tgtEl>
                                          <p:spTgt spid="61500">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615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
                                        </p:tgtEl>
                                        <p:attrNameLst>
                                          <p:attrName>style.visibility</p:attrName>
                                        </p:attrNameLst>
                                      </p:cBhvr>
                                      <p:to>
                                        <p:strVal val="visible"/>
                                      </p:to>
                                    </p:set>
                                    <p:anim calcmode="lin" valueType="num">
                                      <p:cBhvr additive="base">
                                        <p:cTn id="25" dur="500" fill="hold"/>
                                        <p:tgtEl>
                                          <p:spTgt spid="46"/>
                                        </p:tgtEl>
                                        <p:attrNameLst>
                                          <p:attrName>ppt_x</p:attrName>
                                        </p:attrNameLst>
                                      </p:cBhvr>
                                      <p:tavLst>
                                        <p:tav tm="0">
                                          <p:val>
                                            <p:strVal val="0-#ppt_w/2"/>
                                          </p:val>
                                        </p:tav>
                                        <p:tav tm="100000">
                                          <p:val>
                                            <p:strVal val="#ppt_x"/>
                                          </p:val>
                                        </p:tav>
                                      </p:tavLst>
                                    </p:anim>
                                    <p:anim calcmode="lin" valueType="num">
                                      <p:cBhvr additive="base">
                                        <p:cTn id="26" dur="500" fill="hold"/>
                                        <p:tgtEl>
                                          <p:spTgt spid="46"/>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17"/>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61500">
                                            <p:txEl>
                                              <p:pRg st="1" end="1"/>
                                            </p:txEl>
                                          </p:spTgt>
                                        </p:tgtEl>
                                        <p:attrNameLst>
                                          <p:attrName>style.visibility</p:attrName>
                                        </p:attrNameLst>
                                      </p:cBhvr>
                                      <p:to>
                                        <p:strVal val="visible"/>
                                      </p:to>
                                    </p:set>
                                    <p:anim calcmode="lin" valueType="num">
                                      <p:cBhvr additive="base">
                                        <p:cTn id="39" dur="500" fill="hold"/>
                                        <p:tgtEl>
                                          <p:spTgt spid="61500">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615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500" fill="hold"/>
                                        <p:tgtEl>
                                          <p:spTgt spid="19"/>
                                        </p:tgtEl>
                                        <p:attrNameLst>
                                          <p:attrName>ppt_x</p:attrName>
                                        </p:attrNameLst>
                                      </p:cBhvr>
                                      <p:tavLst>
                                        <p:tav tm="0">
                                          <p:val>
                                            <p:strVal val="0-#ppt_w/2"/>
                                          </p:val>
                                        </p:tav>
                                        <p:tav tm="100000">
                                          <p:val>
                                            <p:strVal val="#ppt_x"/>
                                          </p:val>
                                        </p:tav>
                                      </p:tavLst>
                                    </p:anim>
                                    <p:anim calcmode="lin" valueType="num">
                                      <p:cBhvr additive="base">
                                        <p:cTn id="46" dur="500" fill="hold"/>
                                        <p:tgtEl>
                                          <p:spTgt spid="19"/>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18"/>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additive="base">
                                        <p:cTn id="53" dur="500" fill="hold"/>
                                        <p:tgtEl>
                                          <p:spTgt spid="21"/>
                                        </p:tgtEl>
                                        <p:attrNameLst>
                                          <p:attrName>ppt_x</p:attrName>
                                        </p:attrNameLst>
                                      </p:cBhvr>
                                      <p:tavLst>
                                        <p:tav tm="0">
                                          <p:val>
                                            <p:strVal val="#ppt_x"/>
                                          </p:val>
                                        </p:tav>
                                        <p:tav tm="100000">
                                          <p:val>
                                            <p:strVal val="#ppt_x"/>
                                          </p:val>
                                        </p:tav>
                                      </p:tavLst>
                                    </p:anim>
                                    <p:anim calcmode="lin" valueType="num">
                                      <p:cBhvr additive="base">
                                        <p:cTn id="54"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nodeType="clickEffect">
                                  <p:stCondLst>
                                    <p:cond delay="0"/>
                                  </p:stCondLst>
                                  <p:childTnLst>
                                    <p:set>
                                      <p:cBhvr>
                                        <p:cTn id="58" dur="1" fill="hold">
                                          <p:stCondLst>
                                            <p:cond delay="0"/>
                                          </p:stCondLst>
                                        </p:cTn>
                                        <p:tgtEl>
                                          <p:spTgt spid="61500">
                                            <p:txEl>
                                              <p:pRg st="2" end="2"/>
                                            </p:txEl>
                                          </p:spTgt>
                                        </p:tgtEl>
                                        <p:attrNameLst>
                                          <p:attrName>style.visibility</p:attrName>
                                        </p:attrNameLst>
                                      </p:cBhvr>
                                      <p:to>
                                        <p:strVal val="visible"/>
                                      </p:to>
                                    </p:set>
                                    <p:anim calcmode="lin" valueType="num">
                                      <p:cBhvr additive="base">
                                        <p:cTn id="59" dur="500" fill="hold"/>
                                        <p:tgtEl>
                                          <p:spTgt spid="61500">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615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
                                        </p:tgtEl>
                                        <p:attrNameLst>
                                          <p:attrName>style.visibility</p:attrName>
                                        </p:attrNameLst>
                                      </p:cBhvr>
                                      <p:to>
                                        <p:strVal val="visible"/>
                                      </p:to>
                                    </p:set>
                                    <p:anim calcmode="lin" valueType="num">
                                      <p:cBhvr additive="base">
                                        <p:cTn id="65" dur="500" fill="hold"/>
                                        <p:tgtEl>
                                          <p:spTgt spid="20"/>
                                        </p:tgtEl>
                                        <p:attrNameLst>
                                          <p:attrName>ppt_x</p:attrName>
                                        </p:attrNameLst>
                                      </p:cBhvr>
                                      <p:tavLst>
                                        <p:tav tm="0">
                                          <p:val>
                                            <p:strVal val="0-#ppt_w/2"/>
                                          </p:val>
                                        </p:tav>
                                        <p:tav tm="100000">
                                          <p:val>
                                            <p:strVal val="#ppt_x"/>
                                          </p:val>
                                        </p:tav>
                                      </p:tavLst>
                                    </p:anim>
                                    <p:anim calcmode="lin" valueType="num">
                                      <p:cBhvr additive="base">
                                        <p:cTn id="66" dur="500" fill="hold"/>
                                        <p:tgtEl>
                                          <p:spTgt spid="20"/>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21"/>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additive="base">
                                        <p:cTn id="73" dur="500" fill="hold"/>
                                        <p:tgtEl>
                                          <p:spTgt spid="22"/>
                                        </p:tgtEl>
                                        <p:attrNameLst>
                                          <p:attrName>ppt_x</p:attrName>
                                        </p:attrNameLst>
                                      </p:cBhvr>
                                      <p:tavLst>
                                        <p:tav tm="0">
                                          <p:val>
                                            <p:strVal val="#ppt_x"/>
                                          </p:val>
                                        </p:tav>
                                        <p:tav tm="100000">
                                          <p:val>
                                            <p:strVal val="#ppt_x"/>
                                          </p:val>
                                        </p:tav>
                                      </p:tavLst>
                                    </p:anim>
                                    <p:anim calcmode="lin" valueType="num">
                                      <p:cBhvr additive="base">
                                        <p:cTn id="74"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nodeType="clickEffect">
                                  <p:stCondLst>
                                    <p:cond delay="0"/>
                                  </p:stCondLst>
                                  <p:childTnLst>
                                    <p:set>
                                      <p:cBhvr>
                                        <p:cTn id="78" dur="1" fill="hold">
                                          <p:stCondLst>
                                            <p:cond delay="0"/>
                                          </p:stCondLst>
                                        </p:cTn>
                                        <p:tgtEl>
                                          <p:spTgt spid="61500">
                                            <p:txEl>
                                              <p:pRg st="3" end="3"/>
                                            </p:txEl>
                                          </p:spTgt>
                                        </p:tgtEl>
                                        <p:attrNameLst>
                                          <p:attrName>style.visibility</p:attrName>
                                        </p:attrNameLst>
                                      </p:cBhvr>
                                      <p:to>
                                        <p:strVal val="visible"/>
                                      </p:to>
                                    </p:set>
                                    <p:anim calcmode="lin" valueType="num">
                                      <p:cBhvr additive="base">
                                        <p:cTn id="79" dur="500" fill="hold"/>
                                        <p:tgtEl>
                                          <p:spTgt spid="61500">
                                            <p:txEl>
                                              <p:pRg st="3" end="3"/>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615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nodeType="clickEffect">
                                  <p:stCondLst>
                                    <p:cond delay="0"/>
                                  </p:stCondLst>
                                  <p:childTnLst>
                                    <p:set>
                                      <p:cBhvr>
                                        <p:cTn id="84" dur="1" fill="hold">
                                          <p:stCondLst>
                                            <p:cond delay="0"/>
                                          </p:stCondLst>
                                        </p:cTn>
                                        <p:tgtEl>
                                          <p:spTgt spid="61500">
                                            <p:txEl>
                                              <p:pRg st="4" end="4"/>
                                            </p:txEl>
                                          </p:spTgt>
                                        </p:tgtEl>
                                        <p:attrNameLst>
                                          <p:attrName>style.visibility</p:attrName>
                                        </p:attrNameLst>
                                      </p:cBhvr>
                                      <p:to>
                                        <p:strVal val="visible"/>
                                      </p:to>
                                    </p:set>
                                    <p:anim calcmode="lin" valueType="num">
                                      <p:cBhvr additive="base">
                                        <p:cTn id="85" dur="500" fill="hold"/>
                                        <p:tgtEl>
                                          <p:spTgt spid="61500">
                                            <p:txEl>
                                              <p:pRg st="4" end="4"/>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61500">
                                            <p:txEl>
                                              <p:pRg st="4" end="4"/>
                                            </p:txEl>
                                          </p:spTgt>
                                        </p:tgtEl>
                                        <p:attrNameLst>
                                          <p:attrName>ppt_y</p:attrName>
                                        </p:attrNameLst>
                                      </p:cBhvr>
                                      <p:tavLst>
                                        <p:tav tm="0">
                                          <p:val>
                                            <p:strVal val="#ppt_y"/>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 grpId="0"/>
      <p:bldP spid="17" grpId="0" animBg="1"/>
      <p:bldP spid="17" grpId="1" animBg="1"/>
      <p:bldP spid="18" grpId="0" animBg="1"/>
      <p:bldP spid="18" grpId="1" animBg="1"/>
      <p:bldP spid="19" grpId="0"/>
      <p:bldP spid="20" grpId="0"/>
      <p:bldP spid="21" grpId="0" animBg="1"/>
      <p:bldP spid="21" grpId="1" animBg="1"/>
      <p:bldP spid="22" grpId="0" animBg="1"/>
      <p:bldP spid="22" grpId="1"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Integrating</a:t>
            </a:r>
          </a:p>
        </p:txBody>
      </p:sp>
      <p:sp>
        <p:nvSpPr>
          <p:cNvPr id="114691" name="Text Box 215"/>
          <p:cNvSpPr txBox="1">
            <a:spLocks noChangeArrowheads="1"/>
          </p:cNvSpPr>
          <p:nvPr/>
        </p:nvSpPr>
        <p:spPr bwMode="auto">
          <a:xfrm>
            <a:off x="325438" y="515938"/>
            <a:ext cx="38877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i="1">
                <a:solidFill>
                  <a:schemeClr val="accent1"/>
                </a:solidFill>
              </a:rPr>
              <a:t>f(x)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a:p>
            <a:pPr eaLnBrk="1" hangingPunct="1">
              <a:buFontTx/>
              <a:buChar char="•"/>
            </a:pPr>
            <a:r>
              <a:rPr lang="en-US" altLang="en-US"/>
              <a:t>Can you differentiate it? </a:t>
            </a:r>
          </a:p>
          <a:p>
            <a:pPr eaLnBrk="1" hangingPunct="1">
              <a:buFontTx/>
              <a:buChar char="•"/>
            </a:pPr>
            <a:r>
              <a:rPr lang="en-US" altLang="en-US">
                <a:sym typeface="Symbol" pitchFamily="18" charset="2"/>
              </a:rPr>
              <a:t>Can you integrate it?</a:t>
            </a:r>
          </a:p>
        </p:txBody>
      </p:sp>
      <p:grpSp>
        <p:nvGrpSpPr>
          <p:cNvPr id="114692" name="Group 57"/>
          <p:cNvGrpSpPr>
            <a:grpSpLocks/>
          </p:cNvGrpSpPr>
          <p:nvPr/>
        </p:nvGrpSpPr>
        <p:grpSpPr bwMode="auto">
          <a:xfrm>
            <a:off x="42863" y="2362200"/>
            <a:ext cx="8643937" cy="3886200"/>
            <a:chOff x="42863" y="2362200"/>
            <a:chExt cx="8643937" cy="3886200"/>
          </a:xfrm>
        </p:grpSpPr>
        <p:grpSp>
          <p:nvGrpSpPr>
            <p:cNvPr id="114720" name="Group 3"/>
            <p:cNvGrpSpPr>
              <a:grpSpLocks/>
            </p:cNvGrpSpPr>
            <p:nvPr/>
          </p:nvGrpSpPr>
          <p:grpSpPr bwMode="auto">
            <a:xfrm flipH="1">
              <a:off x="42863" y="2590800"/>
              <a:ext cx="1785937" cy="3657600"/>
              <a:chOff x="2308" y="1513"/>
              <a:chExt cx="1162" cy="2570"/>
            </a:xfrm>
          </p:grpSpPr>
          <p:grpSp>
            <p:nvGrpSpPr>
              <p:cNvPr id="114722" name="Group 4"/>
              <p:cNvGrpSpPr>
                <a:grpSpLocks/>
              </p:cNvGrpSpPr>
              <p:nvPr/>
            </p:nvGrpSpPr>
            <p:grpSpPr bwMode="auto">
              <a:xfrm>
                <a:off x="2308" y="1740"/>
                <a:ext cx="957" cy="2343"/>
                <a:chOff x="2308" y="1740"/>
                <a:chExt cx="957" cy="2343"/>
              </a:xfrm>
            </p:grpSpPr>
            <p:sp>
              <p:nvSpPr>
                <p:cNvPr id="114730"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1"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2"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3"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4"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5"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4723"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4"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5"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26"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27"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28"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29"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14721" name="AutoShape 42"/>
            <p:cNvSpPr>
              <a:spLocks noChangeArrowheads="1"/>
            </p:cNvSpPr>
            <p:nvPr/>
          </p:nvSpPr>
          <p:spPr bwMode="auto">
            <a:xfrm>
              <a:off x="1981200" y="2362200"/>
              <a:ext cx="6705600" cy="1905000"/>
            </a:xfrm>
            <a:prstGeom prst="wedgeRoundRectCallout">
              <a:avLst>
                <a:gd name="adj1" fmla="val -62782"/>
                <a:gd name="adj2" fmla="val 1028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Sure!</a:t>
              </a:r>
            </a:p>
            <a:p>
              <a:pPr algn="ctr"/>
              <a:r>
                <a:rPr lang="en-US" altLang="en-US" i="1">
                  <a:solidFill>
                    <a:schemeClr val="accent1"/>
                  </a:solidFill>
                </a:rPr>
                <a:t>f’(x) =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sinx + x</a:t>
              </a:r>
              <a:r>
                <a:rPr lang="en-US" altLang="en-US" i="1" baseline="30000">
                  <a:solidFill>
                    <a:schemeClr val="accent1"/>
                  </a:solidFill>
                </a:rPr>
                <a:t>-1</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cosx </a:t>
              </a:r>
            </a:p>
            <a:p>
              <a:pPr algn="ctr"/>
              <a:endParaRPr lang="en-US" altLang="en-US"/>
            </a:p>
            <a:p>
              <a:pPr algn="ctr"/>
              <a:endParaRPr lang="en-US" altLang="en-US"/>
            </a:p>
            <a:p>
              <a:pPr algn="ctr"/>
              <a:endParaRPr lang="en-US" altLang="en-US">
                <a:solidFill>
                  <a:schemeClr val="accent1"/>
                </a:solidFill>
              </a:endParaRPr>
            </a:p>
          </p:txBody>
        </p:sp>
      </p:grpSp>
      <p:sp>
        <p:nvSpPr>
          <p:cNvPr id="114693" name="Rectangle 31"/>
          <p:cNvSpPr>
            <a:spLocks noChangeArrowheads="1"/>
          </p:cNvSpPr>
          <p:nvPr/>
        </p:nvSpPr>
        <p:spPr bwMode="auto">
          <a:xfrm>
            <a:off x="4419600" y="3514725"/>
            <a:ext cx="1884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Ahh? No </a:t>
            </a:r>
            <a:r>
              <a:rPr lang="en-US" altLang="en-US">
                <a:sym typeface="Wingdings" pitchFamily="2" charset="2"/>
              </a:rPr>
              <a:t></a:t>
            </a:r>
            <a:endParaRPr lang="en-US" altLang="en-US"/>
          </a:p>
        </p:txBody>
      </p:sp>
      <p:grpSp>
        <p:nvGrpSpPr>
          <p:cNvPr id="5" name="Group 58"/>
          <p:cNvGrpSpPr>
            <a:grpSpLocks/>
          </p:cNvGrpSpPr>
          <p:nvPr/>
        </p:nvGrpSpPr>
        <p:grpSpPr bwMode="auto">
          <a:xfrm>
            <a:off x="1981200" y="2971800"/>
            <a:ext cx="7162800" cy="3743325"/>
            <a:chOff x="1981200" y="2971800"/>
            <a:chExt cx="7162800" cy="3743325"/>
          </a:xfrm>
        </p:grpSpPr>
        <p:grpSp>
          <p:nvGrpSpPr>
            <p:cNvPr id="114695" name="Group 18"/>
            <p:cNvGrpSpPr>
              <a:grpSpLocks/>
            </p:cNvGrpSpPr>
            <p:nvPr/>
          </p:nvGrpSpPr>
          <p:grpSpPr bwMode="auto">
            <a:xfrm flipH="1">
              <a:off x="7483475" y="2971800"/>
              <a:ext cx="1660525" cy="3743325"/>
              <a:chOff x="864" y="465"/>
              <a:chExt cx="1046" cy="2358"/>
            </a:xfrm>
          </p:grpSpPr>
          <p:grpSp>
            <p:nvGrpSpPr>
              <p:cNvPr id="114697" name="Group 19"/>
              <p:cNvGrpSpPr>
                <a:grpSpLocks/>
              </p:cNvGrpSpPr>
              <p:nvPr/>
            </p:nvGrpSpPr>
            <p:grpSpPr bwMode="auto">
              <a:xfrm>
                <a:off x="866" y="468"/>
                <a:ext cx="1009" cy="2324"/>
                <a:chOff x="589" y="531"/>
                <a:chExt cx="1009" cy="2324"/>
              </a:xfrm>
            </p:grpSpPr>
            <p:grpSp>
              <p:nvGrpSpPr>
                <p:cNvPr id="114700" name="Group 20"/>
                <p:cNvGrpSpPr>
                  <a:grpSpLocks/>
                </p:cNvGrpSpPr>
                <p:nvPr/>
              </p:nvGrpSpPr>
              <p:grpSpPr bwMode="auto">
                <a:xfrm>
                  <a:off x="589" y="531"/>
                  <a:ext cx="1009" cy="2324"/>
                  <a:chOff x="589" y="531"/>
                  <a:chExt cx="1009" cy="2324"/>
                </a:xfrm>
              </p:grpSpPr>
              <p:grpSp>
                <p:nvGrpSpPr>
                  <p:cNvPr id="114702" name="Group 21"/>
                  <p:cNvGrpSpPr>
                    <a:grpSpLocks/>
                  </p:cNvGrpSpPr>
                  <p:nvPr/>
                </p:nvGrpSpPr>
                <p:grpSpPr bwMode="auto">
                  <a:xfrm>
                    <a:off x="589" y="531"/>
                    <a:ext cx="1009" cy="2324"/>
                    <a:chOff x="1151" y="1104"/>
                    <a:chExt cx="686" cy="1741"/>
                  </a:xfrm>
                </p:grpSpPr>
                <p:sp>
                  <p:nvSpPr>
                    <p:cNvPr id="114709"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0"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1"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2"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3"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4"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715" name="Group 28"/>
                    <p:cNvGrpSpPr>
                      <a:grpSpLocks/>
                    </p:cNvGrpSpPr>
                    <p:nvPr/>
                  </p:nvGrpSpPr>
                  <p:grpSpPr bwMode="auto">
                    <a:xfrm flipH="1">
                      <a:off x="1212" y="1104"/>
                      <a:ext cx="277" cy="235"/>
                      <a:chOff x="1590" y="1104"/>
                      <a:chExt cx="277" cy="235"/>
                    </a:xfrm>
                  </p:grpSpPr>
                  <p:sp>
                    <p:nvSpPr>
                      <p:cNvPr id="114716"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7"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8"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9"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14703" name="Group 33"/>
                  <p:cNvGrpSpPr>
                    <a:grpSpLocks/>
                  </p:cNvGrpSpPr>
                  <p:nvPr/>
                </p:nvGrpSpPr>
                <p:grpSpPr bwMode="auto">
                  <a:xfrm rot="4286940" flipH="1">
                    <a:off x="1038" y="766"/>
                    <a:ext cx="141" cy="50"/>
                    <a:chOff x="4032" y="2817"/>
                    <a:chExt cx="417" cy="635"/>
                  </a:xfrm>
                </p:grpSpPr>
                <p:sp>
                  <p:nvSpPr>
                    <p:cNvPr id="114707"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08"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14704" name="Group 36"/>
                  <p:cNvGrpSpPr>
                    <a:grpSpLocks/>
                  </p:cNvGrpSpPr>
                  <p:nvPr/>
                </p:nvGrpSpPr>
                <p:grpSpPr bwMode="auto">
                  <a:xfrm rot="4286940" flipH="1">
                    <a:off x="962" y="766"/>
                    <a:ext cx="141" cy="50"/>
                    <a:chOff x="4032" y="2817"/>
                    <a:chExt cx="417" cy="635"/>
                  </a:xfrm>
                </p:grpSpPr>
                <p:sp>
                  <p:nvSpPr>
                    <p:cNvPr id="114705"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4706"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114701"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114698"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699"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4696" name="AutoShape 43"/>
            <p:cNvSpPr>
              <a:spLocks noChangeArrowheads="1"/>
            </p:cNvSpPr>
            <p:nvPr/>
          </p:nvSpPr>
          <p:spPr bwMode="auto">
            <a:xfrm>
              <a:off x="1981200" y="4725987"/>
              <a:ext cx="5627688" cy="1598613"/>
            </a:xfrm>
            <a:prstGeom prst="wedgeRoundRectCallout">
              <a:avLst>
                <a:gd name="adj1" fmla="val 61454"/>
                <a:gd name="adj2" fmla="val -10481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Oops this method </a:t>
              </a:r>
            </a:p>
            <a:p>
              <a:pPr algn="ctr"/>
              <a:r>
                <a:rPr lang="en-US" altLang="en-US"/>
                <a:t>does not work.</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3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9538" y="3352800"/>
            <a:ext cx="888206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4" name="Rectangle 2"/>
          <p:cNvSpPr txBox="1">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4000" kern="0" dirty="0">
                <a:solidFill>
                  <a:schemeClr val="tx2"/>
                </a:solidFill>
                <a:latin typeface="+mj-lt"/>
                <a:ea typeface="+mj-ea"/>
                <a:cs typeface="+mj-cs"/>
              </a:rPr>
              <a:t>Integrating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55331"/>
                                        </p:tgtEl>
                                        <p:attrNameLst>
                                          <p:attrName>style.visibility</p:attrName>
                                        </p:attrNameLst>
                                      </p:cBhvr>
                                      <p:to>
                                        <p:strVal val="visible"/>
                                      </p:to>
                                    </p:set>
                                    <p:anim calcmode="lin" valueType="num">
                                      <p:cBhvr additive="base">
                                        <p:cTn id="7" dur="500" fill="hold"/>
                                        <p:tgtEl>
                                          <p:spTgt spid="355331"/>
                                        </p:tgtEl>
                                        <p:attrNameLst>
                                          <p:attrName>ppt_x</p:attrName>
                                        </p:attrNameLst>
                                      </p:cBhvr>
                                      <p:tavLst>
                                        <p:tav tm="0">
                                          <p:val>
                                            <p:strVal val="#ppt_x"/>
                                          </p:val>
                                        </p:tav>
                                        <p:tav tm="100000">
                                          <p:val>
                                            <p:strVal val="#ppt_x"/>
                                          </p:val>
                                        </p:tav>
                                      </p:tavLst>
                                    </p:anim>
                                    <p:anim calcmode="lin" valueType="num">
                                      <p:cBhvr additive="base">
                                        <p:cTn id="8" dur="500" fill="hold"/>
                                        <p:tgtEl>
                                          <p:spTgt spid="3553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rPr>
              <a:t>Markov Process </a:t>
            </a:r>
            <a:r>
              <a:rPr lang="en-US" sz="3600" kern="0" dirty="0" smtClean="0">
                <a:solidFill>
                  <a:schemeClr val="tx2"/>
                </a:solidFill>
                <a:latin typeface="+mj-lt"/>
                <a:ea typeface="+mj-ea"/>
                <a:cs typeface="+mj-cs"/>
                <a:sym typeface="Wingdings" panose="05000000000000000000" pitchFamily="2" charset="2"/>
              </a:rPr>
              <a:t> Classical Probability</a:t>
            </a:r>
          </a:p>
        </p:txBody>
      </p:sp>
      <p:sp>
        <p:nvSpPr>
          <p:cNvPr id="6" name="Text Box 215"/>
          <p:cNvSpPr txBox="1">
            <a:spLocks noChangeArrowheads="1"/>
          </p:cNvSpPr>
          <p:nvPr/>
        </p:nvSpPr>
        <p:spPr bwMode="auto">
          <a:xfrm>
            <a:off x="3962400" y="685800"/>
            <a:ext cx="531049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eaLnBrk="1" hangingPunct="1"/>
            <a:r>
              <a:rPr lang="en-US" altLang="en-US" dirty="0" smtClean="0"/>
              <a:t>     specified by current state.</a:t>
            </a:r>
          </a:p>
          <a:p>
            <a:pPr marL="1200150" lvl="1" indent="-457200" eaLnBrk="1" hangingPunct="1">
              <a:buFont typeface="Arial" panose="020B0604020202020204" pitchFamily="34" charset="0"/>
              <a:buChar char="•"/>
            </a:pPr>
            <a:r>
              <a:rPr lang="en-US" altLang="en-US" dirty="0" smtClean="0">
                <a:sym typeface="Symbol" pitchFamily="18" charset="2"/>
              </a:rPr>
              <a:t>A node for each state</a:t>
            </a:r>
          </a:p>
          <a:p>
            <a:pPr marL="1200150" lvl="1" indent="-457200" eaLnBrk="1" hangingPunct="1">
              <a:buFont typeface="Arial" panose="020B0604020202020204" pitchFamily="34" charset="0"/>
              <a:buChar char="•"/>
            </a:pPr>
            <a:r>
              <a:rPr lang="en-US" altLang="en-US" dirty="0" smtClean="0">
                <a:sym typeface="Symbol" pitchFamily="18" charset="2"/>
              </a:rPr>
              <a:t>A dimension for each state </a:t>
            </a:r>
            <a:endParaRPr lang="en-US" altLang="en-US" dirty="0">
              <a:sym typeface="Symbol" pitchFamily="18"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p:cNvGrpSpPr/>
          <p:nvPr/>
        </p:nvGrpSpPr>
        <p:grpSpPr>
          <a:xfrm>
            <a:off x="228600" y="4771681"/>
            <a:ext cx="5602433" cy="2238719"/>
            <a:chOff x="228600" y="4543080"/>
            <a:chExt cx="5602433" cy="2238719"/>
          </a:xfrm>
        </p:grpSpPr>
        <mc:AlternateContent xmlns:mc="http://schemas.openxmlformats.org/markup-compatibility/2006" xmlns:a14="http://schemas.microsoft.com/office/drawing/2010/main">
          <mc:Choice Requires="a14">
            <p:sp>
              <p:nvSpPr>
                <p:cNvPr id="9" name="TextBox 8"/>
                <p:cNvSpPr txBox="1"/>
                <p:nvPr/>
              </p:nvSpPr>
              <p:spPr>
                <a:xfrm>
                  <a:off x="941067" y="5336123"/>
                  <a:ext cx="4840433" cy="11481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latin typeface="Cambria Math" panose="02040503050406030204" pitchFamily="18" charset="0"/>
                                  </a:rPr>
                                </m:ctrlPr>
                              </m:mPr>
                              <m:mr>
                                <m:e>
                                  <m:r>
                                    <m:rPr>
                                      <m:brk m:alnAt="7"/>
                                    </m:rPr>
                                    <a:rPr lang="en-CA" b="0" i="1" smtClean="0">
                                      <a:latin typeface="Cambria Math" panose="02040503050406030204" pitchFamily="18" charset="0"/>
                                    </a:rPr>
                                    <m:t>.</m:t>
                                  </m:r>
                                  <m:r>
                                    <a:rPr lang="en-CA" b="0" i="1" smtClean="0">
                                      <a:latin typeface="Cambria Math" panose="02040503050406030204" pitchFamily="18" charset="0"/>
                                    </a:rPr>
                                    <m:t>9</m:t>
                                  </m:r>
                                </m:e>
                                <m:e>
                                  <m:r>
                                    <a:rPr lang="en-CA" b="0" i="1" smtClean="0">
                                      <a:latin typeface="Cambria Math" panose="02040503050406030204" pitchFamily="18" charset="0"/>
                                    </a:rPr>
                                    <m:t>.15</m:t>
                                  </m:r>
                                </m:e>
                                <m:e>
                                  <m:r>
                                    <a:rPr lang="en-CA" b="0" i="1" smtClean="0">
                                      <a:latin typeface="Cambria Math" panose="02040503050406030204" pitchFamily="18" charset="0"/>
                                    </a:rPr>
                                    <m:t>.25</m:t>
                                  </m:r>
                                </m:e>
                              </m:mr>
                              <m:mr>
                                <m:e>
                                  <m:r>
                                    <a:rPr lang="en-CA" b="0" i="1" smtClean="0">
                                      <a:latin typeface="Cambria Math" panose="02040503050406030204" pitchFamily="18" charset="0"/>
                                    </a:rPr>
                                    <m:t>.075</m:t>
                                  </m:r>
                                </m:e>
                                <m:e>
                                  <m:r>
                                    <a:rPr lang="en-CA" b="0" i="1" smtClean="0">
                                      <a:latin typeface="Cambria Math" panose="02040503050406030204" pitchFamily="18" charset="0"/>
                                    </a:rPr>
                                    <m:t>.8</m:t>
                                  </m:r>
                                </m:e>
                                <m:e>
                                  <m:r>
                                    <a:rPr lang="en-CA" b="0" i="1" smtClean="0">
                                      <a:latin typeface="Cambria Math" panose="02040503050406030204" pitchFamily="18" charset="0"/>
                                    </a:rPr>
                                    <m:t>.25</m:t>
                                  </m:r>
                                </m:e>
                              </m:mr>
                              <m:mr>
                                <m:e>
                                  <m:r>
                                    <a:rPr lang="en-CA" b="0" i="1" smtClean="0">
                                      <a:latin typeface="Cambria Math" panose="02040503050406030204" pitchFamily="18" charset="0"/>
                                    </a:rPr>
                                    <m:t>.025</m:t>
                                  </m:r>
                                </m:e>
                                <m:e>
                                  <m:r>
                                    <a:rPr lang="en-CA" b="0" i="1" smtClean="0">
                                      <a:latin typeface="Cambria Math" panose="02040503050406030204" pitchFamily="18" charset="0"/>
                                    </a:rPr>
                                    <m:t>.05</m:t>
                                  </m:r>
                                </m:e>
                                <m:e>
                                  <m:r>
                                    <a:rPr lang="en-CA" b="0" i="1" smtClean="0">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1</m:t>
                                  </m:r>
                                </m:e>
                              </m:mr>
                              <m:mr>
                                <m:e>
                                  <m:eqArr>
                                    <m:eqArrPr>
                                      <m:ctrlPr>
                                        <a:rPr lang="en-CA" b="0" i="1" smtClean="0">
                                          <a:latin typeface="Cambria Math" panose="02040503050406030204" pitchFamily="18" charset="0"/>
                                        </a:rPr>
                                      </m:ctrlPr>
                                    </m:eqArrPr>
                                    <m:e>
                                      <m:r>
                                        <a:rPr lang="en-CA" b="0" i="1" smtClean="0">
                                          <a:latin typeface="Cambria Math" panose="02040503050406030204" pitchFamily="18" charset="0"/>
                                        </a:rPr>
                                        <m:t>0</m:t>
                                      </m:r>
                                    </m:e>
                                    <m:e>
                                      <m:r>
                                        <a:rPr lang="en-CA" b="0" i="1" smtClean="0">
                                          <a:latin typeface="Cambria Math" panose="02040503050406030204" pitchFamily="18" charset="0"/>
                                        </a:rPr>
                                        <m:t>0</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latin typeface="Cambria Math" panose="02040503050406030204" pitchFamily="18" charset="0"/>
                                  </a:rPr>
                                </m:ctrlPr>
                              </m:mPr>
                              <m:mr>
                                <m:e>
                                  <m:r>
                                    <m:rPr>
                                      <m:brk m:alnAt="7"/>
                                    </m:rPr>
                                    <a:rPr lang="en-CA" b="0" i="1" smtClean="0">
                                      <a:latin typeface="Cambria Math" panose="02040503050406030204" pitchFamily="18" charset="0"/>
                                    </a:rPr>
                                    <m:t>.</m:t>
                                  </m:r>
                                  <m:r>
                                    <a:rPr lang="en-CA" b="0" i="1" smtClean="0">
                                      <a:latin typeface="Cambria Math" panose="02040503050406030204" pitchFamily="18" charset="0"/>
                                    </a:rPr>
                                    <m:t>9</m:t>
                                  </m:r>
                                </m:e>
                              </m:mr>
                              <m:mr>
                                <m:e>
                                  <m:eqArr>
                                    <m:eqArrPr>
                                      <m:ctrlPr>
                                        <a:rPr lang="en-CA" b="0" i="1" smtClean="0">
                                          <a:latin typeface="Cambria Math" panose="02040503050406030204" pitchFamily="18" charset="0"/>
                                        </a:rPr>
                                      </m:ctrlPr>
                                    </m:eqArrPr>
                                    <m:e>
                                      <m:r>
                                        <a:rPr lang="en-CA" b="0" i="1" smtClean="0">
                                          <a:latin typeface="Cambria Math" panose="02040503050406030204" pitchFamily="18" charset="0"/>
                                        </a:rPr>
                                        <m:t>.075</m:t>
                                      </m:r>
                                    </m:e>
                                    <m:e>
                                      <m:r>
                                        <a:rPr lang="en-CA" b="0" i="1" smtClean="0">
                                          <a:latin typeface="Cambria Math" panose="02040503050406030204" pitchFamily="18" charset="0"/>
                                        </a:rPr>
                                        <m:t>.025</m:t>
                                      </m:r>
                                    </m:e>
                                  </m:eqArr>
                                </m:e>
                              </m:mr>
                            </m:m>
                          </m:e>
                        </m:d>
                      </m:oMath>
                    </m:oMathPara>
                  </a14:m>
                  <a:endParaRPr lang="en-CA" dirty="0"/>
                </a:p>
              </p:txBody>
            </p:sp>
          </mc:Choice>
          <mc:Fallback xmlns="">
            <p:sp>
              <p:nvSpPr>
                <p:cNvPr id="9" name="TextBox 8"/>
                <p:cNvSpPr txBox="1">
                  <a:spLocks noRot="1" noChangeAspect="1" noMove="1" noResize="1" noEditPoints="1" noAdjustHandles="1" noChangeArrowheads="1" noChangeShapeType="1" noTextEdit="1"/>
                </p:cNvSpPr>
                <p:nvPr/>
              </p:nvSpPr>
              <p:spPr>
                <a:xfrm>
                  <a:off x="941067" y="5336123"/>
                  <a:ext cx="4840433" cy="1148199"/>
                </a:xfrm>
                <a:prstGeom prst="rect">
                  <a:avLst/>
                </a:prstGeom>
                <a:blipFill>
                  <a:blip r:embed="rId3"/>
                  <a:stretch>
                    <a:fillRect/>
                  </a:stretch>
                </a:blipFill>
              </p:spPr>
              <p:txBody>
                <a:bodyPr/>
                <a:lstStyle/>
                <a:p>
                  <a:r>
                    <a:rPr lang="en-CA">
                      <a:noFill/>
                    </a:rPr>
                    <a:t> </a:t>
                  </a:r>
                </a:p>
              </p:txBody>
            </p:sp>
          </mc:Fallback>
        </mc:AlternateContent>
        <p:sp>
          <p:nvSpPr>
            <p:cNvPr id="11" name="Text Box 215"/>
            <p:cNvSpPr txBox="1">
              <a:spLocks noChangeArrowheads="1"/>
            </p:cNvSpPr>
            <p:nvPr/>
          </p:nvSpPr>
          <p:spPr bwMode="auto">
            <a:xfrm>
              <a:off x="228600" y="524324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65800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Bear</a:t>
              </a:r>
            </a:p>
          </p:txBody>
        </p:sp>
        <p:sp>
          <p:nvSpPr>
            <p:cNvPr id="13" name="Text Box 215"/>
            <p:cNvSpPr txBox="1">
              <a:spLocks noChangeArrowheads="1"/>
            </p:cNvSpPr>
            <p:nvPr/>
          </p:nvSpPr>
          <p:spPr bwMode="auto">
            <a:xfrm>
              <a:off x="248689" y="607189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Stag</a:t>
              </a:r>
            </a:p>
          </p:txBody>
        </p:sp>
        <p:sp>
          <p:nvSpPr>
            <p:cNvPr id="14" name="Text Box 215"/>
            <p:cNvSpPr txBox="1">
              <a:spLocks noChangeArrowheads="1"/>
            </p:cNvSpPr>
            <p:nvPr/>
          </p:nvSpPr>
          <p:spPr bwMode="auto">
            <a:xfrm rot="5400000">
              <a:off x="1192945" y="472410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Bull</a:t>
              </a:r>
            </a:p>
          </p:txBody>
        </p:sp>
        <p:sp>
          <p:nvSpPr>
            <p:cNvPr id="15" name="Text Box 215"/>
            <p:cNvSpPr txBox="1">
              <a:spLocks noChangeArrowheads="1"/>
            </p:cNvSpPr>
            <p:nvPr/>
          </p:nvSpPr>
          <p:spPr bwMode="auto">
            <a:xfrm rot="5400000">
              <a:off x="2148175" y="472460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Bear</a:t>
              </a:r>
            </a:p>
          </p:txBody>
        </p:sp>
        <p:sp>
          <p:nvSpPr>
            <p:cNvPr id="16" name="Text Box 215"/>
            <p:cNvSpPr txBox="1">
              <a:spLocks noChangeArrowheads="1"/>
            </p:cNvSpPr>
            <p:nvPr/>
          </p:nvSpPr>
          <p:spPr bwMode="auto">
            <a:xfrm rot="5400000">
              <a:off x="3011326" y="475041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Stag</a:t>
              </a:r>
            </a:p>
          </p:txBody>
        </p:sp>
        <p:sp>
          <p:nvSpPr>
            <p:cNvPr id="8" name="Rectangle 7"/>
            <p:cNvSpPr/>
            <p:nvPr/>
          </p:nvSpPr>
          <p:spPr bwMode="auto">
            <a:xfrm>
              <a:off x="1079956" y="4543080"/>
              <a:ext cx="2604311" cy="223871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18" name="Rectangle 17"/>
            <p:cNvSpPr/>
            <p:nvPr/>
          </p:nvSpPr>
          <p:spPr bwMode="auto">
            <a:xfrm>
              <a:off x="4343400" y="5181600"/>
              <a:ext cx="1487633" cy="156434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grpSp>
      <p:sp>
        <p:nvSpPr>
          <p:cNvPr id="10" name="Oval 9"/>
          <p:cNvSpPr/>
          <p:nvPr/>
        </p:nvSpPr>
        <p:spPr bwMode="auto">
          <a:xfrm>
            <a:off x="855342" y="1184910"/>
            <a:ext cx="668658" cy="720090"/>
          </a:xfrm>
          <a:prstGeom prst="ellipse">
            <a:avLst/>
          </a:prstGeom>
          <a:noFill/>
          <a:ln w="22225" cap="sq">
            <a:solidFill>
              <a:srgbClr val="9900CC"/>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Tree>
    <p:extLst>
      <p:ext uri="{BB962C8B-B14F-4D97-AF65-F5344CB8AC3E}">
        <p14:creationId xmlns:p14="http://schemas.microsoft.com/office/powerpoint/2010/main" val="347401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1+#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6">
                                            <p:txEl>
                                              <p:pRg st="1" end="1"/>
                                            </p:txEl>
                                          </p:spTgt>
                                        </p:tgtEl>
                                        <p:attrNameLst>
                                          <p:attrName>style.visibility</p:attrName>
                                        </p:attrNameLst>
                                      </p:cBhvr>
                                      <p:to>
                                        <p:strVal val="visible"/>
                                      </p:to>
                                    </p:set>
                                    <p:anim calcmode="lin" valueType="num">
                                      <p:cBhvr additive="base">
                                        <p:cTn id="25" dur="500" fill="hold"/>
                                        <p:tgtEl>
                                          <p:spTgt spid="6">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6">
                                            <p:txEl>
                                              <p:pRg st="2" end="2"/>
                                            </p:txEl>
                                          </p:spTgt>
                                        </p:tgtEl>
                                        <p:attrNameLst>
                                          <p:attrName>style.visibility</p:attrName>
                                        </p:attrNameLst>
                                      </p:cBhvr>
                                      <p:to>
                                        <p:strVal val="visible"/>
                                      </p:to>
                                    </p:set>
                                    <p:anim calcmode="lin" valueType="num">
                                      <p:cBhvr additive="base">
                                        <p:cTn id="31" dur="500" fill="hold"/>
                                        <p:tgtEl>
                                          <p:spTgt spid="6">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6">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1+#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6">
                                            <p:txEl>
                                              <p:pRg st="3" end="3"/>
                                            </p:txEl>
                                          </p:spTgt>
                                        </p:tgtEl>
                                        <p:attrNameLst>
                                          <p:attrName>style.visibility</p:attrName>
                                        </p:attrNameLst>
                                      </p:cBhvr>
                                      <p:to>
                                        <p:strVal val="visible"/>
                                      </p:to>
                                    </p:set>
                                    <p:anim calcmode="lin" valueType="num">
                                      <p:cBhvr additive="base">
                                        <p:cTn id="41" dur="500" fill="hold"/>
                                        <p:tgtEl>
                                          <p:spTgt spid="6">
                                            <p:txEl>
                                              <p:pRg st="3" end="3"/>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6">
                                            <p:txEl>
                                              <p:pRg st="3" end="3"/>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15"/>
          <p:cNvSpPr txBox="1">
            <a:spLocks noChangeArrowheads="1"/>
          </p:cNvSpPr>
          <p:nvPr/>
        </p:nvSpPr>
        <p:spPr bwMode="auto">
          <a:xfrm>
            <a:off x="3962400" y="685800"/>
            <a:ext cx="4731488"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br>
              <a:rPr lang="en-US" altLang="en-US" dirty="0" smtClean="0"/>
            </a:br>
            <a:r>
              <a:rPr lang="en-US" altLang="en-US" dirty="0" smtClean="0"/>
              <a:t>     specified by current state.</a:t>
            </a:r>
          </a:p>
          <a:p>
            <a:pPr eaLnBrk="1" hangingPunct="1"/>
            <a:r>
              <a:rPr lang="en-US" altLang="en-US" dirty="0">
                <a:sym typeface="Symbol" pitchFamily="18" charset="2"/>
              </a:rPr>
              <a:t>The </a:t>
            </a:r>
            <a:r>
              <a:rPr lang="en-US" altLang="en-US" dirty="0">
                <a:solidFill>
                  <a:srgbClr val="FF0000"/>
                </a:solidFill>
                <a:sym typeface="Symbol" pitchFamily="18" charset="2"/>
              </a:rPr>
              <a:t>past</a:t>
            </a:r>
            <a:r>
              <a:rPr lang="en-US" altLang="en-US" dirty="0">
                <a:sym typeface="Symbol" pitchFamily="18" charset="2"/>
              </a:rPr>
              <a:t> </a:t>
            </a:r>
            <a:endParaRPr lang="en-US" altLang="en-US" dirty="0" smtClean="0">
              <a:sym typeface="Symbol" pitchFamily="18" charset="2"/>
            </a:endParaRPr>
          </a:p>
          <a:p>
            <a:pPr eaLnBrk="1" hangingPunct="1"/>
            <a:r>
              <a:rPr lang="en-US" altLang="en-US" dirty="0" smtClean="0">
                <a:sym typeface="Symbol" pitchFamily="18" charset="2"/>
              </a:rPr>
              <a:t>     </a:t>
            </a:r>
            <a:r>
              <a:rPr lang="en-US" altLang="en-US" dirty="0">
                <a:sym typeface="Symbol" pitchFamily="18" charset="2"/>
              </a:rPr>
              <a:t>does not </a:t>
            </a:r>
            <a:r>
              <a:rPr lang="en-US" altLang="en-US" dirty="0" smtClean="0">
                <a:sym typeface="Symbol" pitchFamily="18" charset="2"/>
              </a:rPr>
              <a:t>matter</a:t>
            </a:r>
          </a:p>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a:t>
            </a:r>
          </a:p>
          <a:p>
            <a:pPr eaLnBrk="1" hangingPunct="1"/>
            <a:r>
              <a:rPr lang="en-US" altLang="en-US" dirty="0">
                <a:sym typeface="Symbol" pitchFamily="18" charset="2"/>
              </a:rPr>
              <a:t>     determined probabilistically</a:t>
            </a:r>
            <a:r>
              <a:rPr lang="en-US" altLang="en-US" dirty="0" smtClean="0">
                <a:sym typeface="Symbol" pitchFamily="18" charset="2"/>
              </a:rPr>
              <a:t>.</a:t>
            </a:r>
            <a:endParaRPr lang="en-US" altLang="en-US" dirty="0">
              <a:sym typeface="Symbol" pitchFamily="18"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0" name="Oval 9"/>
          <p:cNvSpPr/>
          <p:nvPr/>
        </p:nvSpPr>
        <p:spPr bwMode="auto">
          <a:xfrm>
            <a:off x="855342" y="1184910"/>
            <a:ext cx="668658" cy="720090"/>
          </a:xfrm>
          <a:prstGeom prst="ellipse">
            <a:avLst/>
          </a:prstGeom>
          <a:noFill/>
          <a:ln w="22225" cap="sq">
            <a:solidFill>
              <a:srgbClr val="9900CC"/>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24" name="TextBox 23"/>
              <p:cNvSpPr txBox="1"/>
              <p:nvPr/>
            </p:nvSpPr>
            <p:spPr>
              <a:xfrm>
                <a:off x="941067" y="5564724"/>
                <a:ext cx="4840433" cy="11481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latin typeface="Cambria Math" panose="02040503050406030204" pitchFamily="18" charset="0"/>
                                </a:rPr>
                              </m:ctrlPr>
                            </m:mPr>
                            <m:mr>
                              <m:e>
                                <m:r>
                                  <m:rPr>
                                    <m:brk m:alnAt="7"/>
                                  </m:rPr>
                                  <a:rPr lang="en-CA" b="0" i="1" smtClean="0">
                                    <a:latin typeface="Cambria Math" panose="02040503050406030204" pitchFamily="18" charset="0"/>
                                  </a:rPr>
                                  <m:t>.</m:t>
                                </m:r>
                                <m:r>
                                  <a:rPr lang="en-CA" b="0" i="1" smtClean="0">
                                    <a:latin typeface="Cambria Math" panose="02040503050406030204" pitchFamily="18" charset="0"/>
                                  </a:rPr>
                                  <m:t>9</m:t>
                                </m:r>
                              </m:e>
                              <m:e>
                                <m:r>
                                  <a:rPr lang="en-CA" b="0" i="1" smtClean="0">
                                    <a:latin typeface="Cambria Math" panose="02040503050406030204" pitchFamily="18" charset="0"/>
                                  </a:rPr>
                                  <m:t>.15</m:t>
                                </m:r>
                              </m:e>
                              <m:e>
                                <m:r>
                                  <a:rPr lang="en-CA" b="0" i="1" smtClean="0">
                                    <a:latin typeface="Cambria Math" panose="02040503050406030204" pitchFamily="18" charset="0"/>
                                  </a:rPr>
                                  <m:t>.25</m:t>
                                </m:r>
                              </m:e>
                            </m:mr>
                            <m:mr>
                              <m:e>
                                <m:r>
                                  <a:rPr lang="en-CA" b="0" i="1" smtClean="0">
                                    <a:latin typeface="Cambria Math" panose="02040503050406030204" pitchFamily="18" charset="0"/>
                                  </a:rPr>
                                  <m:t>.075</m:t>
                                </m:r>
                              </m:e>
                              <m:e>
                                <m:r>
                                  <a:rPr lang="en-CA" b="0" i="1" smtClean="0">
                                    <a:latin typeface="Cambria Math" panose="02040503050406030204" pitchFamily="18" charset="0"/>
                                  </a:rPr>
                                  <m:t>.8</m:t>
                                </m:r>
                              </m:e>
                              <m:e>
                                <m:r>
                                  <a:rPr lang="en-CA" b="0" i="1" smtClean="0">
                                    <a:latin typeface="Cambria Math" panose="02040503050406030204" pitchFamily="18" charset="0"/>
                                  </a:rPr>
                                  <m:t>.25</m:t>
                                </m:r>
                              </m:e>
                            </m:mr>
                            <m:mr>
                              <m:e>
                                <m:r>
                                  <a:rPr lang="en-CA" b="0" i="1" smtClean="0">
                                    <a:latin typeface="Cambria Math" panose="02040503050406030204" pitchFamily="18" charset="0"/>
                                  </a:rPr>
                                  <m:t>.025</m:t>
                                </m:r>
                              </m:e>
                              <m:e>
                                <m:r>
                                  <a:rPr lang="en-CA" b="0" i="1" smtClean="0">
                                    <a:latin typeface="Cambria Math" panose="02040503050406030204" pitchFamily="18" charset="0"/>
                                  </a:rPr>
                                  <m:t>.05</m:t>
                                </m:r>
                              </m:e>
                              <m:e>
                                <m:r>
                                  <a:rPr lang="en-CA" b="0" i="1" smtClean="0">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1</m:t>
                                </m:r>
                              </m:e>
                            </m:mr>
                            <m:mr>
                              <m:e>
                                <m:eqArr>
                                  <m:eqArrPr>
                                    <m:ctrlPr>
                                      <a:rPr lang="en-CA" b="0" i="1" smtClean="0">
                                        <a:latin typeface="Cambria Math" panose="02040503050406030204" pitchFamily="18" charset="0"/>
                                      </a:rPr>
                                    </m:ctrlPr>
                                  </m:eqArrPr>
                                  <m:e>
                                    <m:r>
                                      <a:rPr lang="en-CA" b="0" i="1" smtClean="0">
                                        <a:latin typeface="Cambria Math" panose="02040503050406030204" pitchFamily="18" charset="0"/>
                                      </a:rPr>
                                      <m:t>0</m:t>
                                    </m:r>
                                  </m:e>
                                  <m:e>
                                    <m:r>
                                      <a:rPr lang="en-CA" b="0" i="1" smtClean="0">
                                        <a:latin typeface="Cambria Math" panose="02040503050406030204" pitchFamily="18" charset="0"/>
                                      </a:rPr>
                                      <m:t>0</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latin typeface="Cambria Math" panose="02040503050406030204" pitchFamily="18" charset="0"/>
                                </a:rPr>
                              </m:ctrlPr>
                            </m:mPr>
                            <m:mr>
                              <m:e>
                                <m:r>
                                  <m:rPr>
                                    <m:brk m:alnAt="7"/>
                                  </m:rPr>
                                  <a:rPr lang="en-CA" b="0" i="1" smtClean="0">
                                    <a:latin typeface="Cambria Math" panose="02040503050406030204" pitchFamily="18" charset="0"/>
                                  </a:rPr>
                                  <m:t>.</m:t>
                                </m:r>
                                <m:r>
                                  <a:rPr lang="en-CA" b="0" i="1" smtClean="0">
                                    <a:latin typeface="Cambria Math" panose="02040503050406030204" pitchFamily="18" charset="0"/>
                                  </a:rPr>
                                  <m:t>9</m:t>
                                </m:r>
                              </m:e>
                            </m:mr>
                            <m:mr>
                              <m:e>
                                <m:eqArr>
                                  <m:eqArrPr>
                                    <m:ctrlPr>
                                      <a:rPr lang="en-CA" b="0" i="1" smtClean="0">
                                        <a:latin typeface="Cambria Math" panose="02040503050406030204" pitchFamily="18" charset="0"/>
                                      </a:rPr>
                                    </m:ctrlPr>
                                  </m:eqArrPr>
                                  <m:e>
                                    <m:r>
                                      <a:rPr lang="en-CA" b="0" i="1" smtClean="0">
                                        <a:latin typeface="Cambria Math" panose="02040503050406030204" pitchFamily="18" charset="0"/>
                                      </a:rPr>
                                      <m:t>.075</m:t>
                                    </m:r>
                                  </m:e>
                                  <m:e>
                                    <m:r>
                                      <a:rPr lang="en-CA" b="0" i="1" smtClean="0">
                                        <a:latin typeface="Cambria Math" panose="02040503050406030204" pitchFamily="18" charset="0"/>
                                      </a:rPr>
                                      <m:t>.025</m:t>
                                    </m:r>
                                  </m:e>
                                </m:eqArr>
                              </m:e>
                            </m:mr>
                          </m:m>
                        </m:e>
                      </m:d>
                    </m:oMath>
                  </m:oMathPara>
                </a14:m>
                <a:endParaRPr lang="en-CA" dirty="0"/>
              </a:p>
            </p:txBody>
          </p:sp>
        </mc:Choice>
        <mc:Fallback xmlns="">
          <p:sp>
            <p:nvSpPr>
              <p:cNvPr id="24" name="TextBox 23"/>
              <p:cNvSpPr txBox="1">
                <a:spLocks noRot="1" noChangeAspect="1" noMove="1" noResize="1" noEditPoints="1" noAdjustHandles="1" noChangeArrowheads="1" noChangeShapeType="1" noTextEdit="1"/>
              </p:cNvSpPr>
              <p:nvPr/>
            </p:nvSpPr>
            <p:spPr>
              <a:xfrm>
                <a:off x="941067" y="5564724"/>
                <a:ext cx="4840433" cy="1148199"/>
              </a:xfrm>
              <a:prstGeom prst="rect">
                <a:avLst/>
              </a:prstGeom>
              <a:blipFill>
                <a:blip r:embed="rId3"/>
                <a:stretch>
                  <a:fillRect/>
                </a:stretch>
              </a:blipFill>
            </p:spPr>
            <p:txBody>
              <a:bodyPr/>
              <a:lstStyle/>
              <a:p>
                <a:r>
                  <a:rPr lang="en-CA">
                    <a:noFill/>
                  </a:rPr>
                  <a:t> </a:t>
                </a:r>
              </a:p>
            </p:txBody>
          </p:sp>
        </mc:Fallback>
      </mc:AlternateContent>
      <p:sp>
        <p:nvSpPr>
          <p:cNvPr id="25" name="Text Box 215"/>
          <p:cNvSpPr txBox="1">
            <a:spLocks noChangeArrowheads="1"/>
          </p:cNvSpPr>
          <p:nvPr/>
        </p:nvSpPr>
        <p:spPr bwMode="auto">
          <a:xfrm>
            <a:off x="228600" y="5471845"/>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26" name="Text Box 215"/>
          <p:cNvSpPr txBox="1">
            <a:spLocks noChangeArrowheads="1"/>
          </p:cNvSpPr>
          <p:nvPr/>
        </p:nvSpPr>
        <p:spPr bwMode="auto">
          <a:xfrm>
            <a:off x="232334" y="5886601"/>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Bear</a:t>
            </a:r>
          </a:p>
        </p:txBody>
      </p:sp>
      <p:sp>
        <p:nvSpPr>
          <p:cNvPr id="27" name="Text Box 215"/>
          <p:cNvSpPr txBox="1">
            <a:spLocks noChangeArrowheads="1"/>
          </p:cNvSpPr>
          <p:nvPr/>
        </p:nvSpPr>
        <p:spPr bwMode="auto">
          <a:xfrm>
            <a:off x="248689" y="6300491"/>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Stag</a:t>
            </a:r>
          </a:p>
        </p:txBody>
      </p:sp>
      <p:grpSp>
        <p:nvGrpSpPr>
          <p:cNvPr id="2" name="Group 1"/>
          <p:cNvGrpSpPr/>
          <p:nvPr/>
        </p:nvGrpSpPr>
        <p:grpSpPr>
          <a:xfrm>
            <a:off x="1332247" y="4784246"/>
            <a:ext cx="2352020" cy="867710"/>
            <a:chOff x="1332247" y="4784246"/>
            <a:chExt cx="2352020" cy="867710"/>
          </a:xfrm>
        </p:grpSpPr>
        <p:sp>
          <p:nvSpPr>
            <p:cNvPr id="28" name="Text Box 215"/>
            <p:cNvSpPr txBox="1">
              <a:spLocks noChangeArrowheads="1"/>
            </p:cNvSpPr>
            <p:nvPr/>
          </p:nvSpPr>
          <p:spPr bwMode="auto">
            <a:xfrm rot="5400000">
              <a:off x="1192945" y="4952703"/>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29" name="Text Box 215"/>
            <p:cNvSpPr txBox="1">
              <a:spLocks noChangeArrowheads="1"/>
            </p:cNvSpPr>
            <p:nvPr/>
          </p:nvSpPr>
          <p:spPr bwMode="auto">
            <a:xfrm rot="5400000">
              <a:off x="2148175" y="4953203"/>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30" name="Text Box 215"/>
            <p:cNvSpPr txBox="1">
              <a:spLocks noChangeArrowheads="1"/>
            </p:cNvSpPr>
            <p:nvPr/>
          </p:nvSpPr>
          <p:spPr bwMode="auto">
            <a:xfrm rot="5400000">
              <a:off x="3011326" y="4979016"/>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p:grpSp>
      <p:sp>
        <p:nvSpPr>
          <p:cNvPr id="31" name="Rectangle 30"/>
          <p:cNvSpPr/>
          <p:nvPr/>
        </p:nvSpPr>
        <p:spPr bwMode="auto">
          <a:xfrm>
            <a:off x="1079956" y="5615225"/>
            <a:ext cx="2604311" cy="1424094"/>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32" name="Rectangle 31"/>
          <p:cNvSpPr/>
          <p:nvPr/>
        </p:nvSpPr>
        <p:spPr bwMode="auto">
          <a:xfrm>
            <a:off x="4343400" y="5439120"/>
            <a:ext cx="1487633" cy="156434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33"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rPr>
              <a:t>Markov Process </a:t>
            </a:r>
            <a:r>
              <a:rPr lang="en-US" sz="3600" kern="0" dirty="0" smtClean="0">
                <a:solidFill>
                  <a:schemeClr val="tx2"/>
                </a:solidFill>
                <a:latin typeface="+mj-lt"/>
                <a:ea typeface="+mj-ea"/>
                <a:cs typeface="+mj-cs"/>
                <a:sym typeface="Wingdings" panose="05000000000000000000" pitchFamily="2" charset="2"/>
              </a:rPr>
              <a:t> Classical Probability</a:t>
            </a:r>
          </a:p>
        </p:txBody>
      </p:sp>
      <p:grpSp>
        <p:nvGrpSpPr>
          <p:cNvPr id="34" name="Group 33"/>
          <p:cNvGrpSpPr/>
          <p:nvPr/>
        </p:nvGrpSpPr>
        <p:grpSpPr>
          <a:xfrm>
            <a:off x="815340" y="1143000"/>
            <a:ext cx="2442216" cy="1985010"/>
            <a:chOff x="815340" y="1143000"/>
            <a:chExt cx="2442216" cy="1985010"/>
          </a:xfrm>
        </p:grpSpPr>
        <p:sp>
          <p:nvSpPr>
            <p:cNvPr id="35" name="Oval 34"/>
            <p:cNvSpPr/>
            <p:nvPr/>
          </p:nvSpPr>
          <p:spPr bwMode="auto">
            <a:xfrm>
              <a:off x="1722120" y="2407920"/>
              <a:ext cx="668658" cy="72009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36" name="Oval 35"/>
            <p:cNvSpPr/>
            <p:nvPr/>
          </p:nvSpPr>
          <p:spPr bwMode="auto">
            <a:xfrm>
              <a:off x="2588898" y="1162050"/>
              <a:ext cx="668658" cy="72009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37" name="Oval 36"/>
            <p:cNvSpPr/>
            <p:nvPr/>
          </p:nvSpPr>
          <p:spPr bwMode="auto">
            <a:xfrm>
              <a:off x="815340" y="1143000"/>
              <a:ext cx="741600" cy="79200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Tree>
    <p:extLst>
      <p:ext uri="{BB962C8B-B14F-4D97-AF65-F5344CB8AC3E}">
        <p14:creationId xmlns:p14="http://schemas.microsoft.com/office/powerpoint/2010/main" val="9441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 calcmode="lin" valueType="num">
                                      <p:cBhvr additive="base">
                                        <p:cTn id="7" dur="500" fill="hold"/>
                                        <p:tgtEl>
                                          <p:spTgt spid="6">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additive="base">
                                        <p:cTn id="19" dur="500" fill="hold"/>
                                        <p:tgtEl>
                                          <p:spTgt spid="6">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6">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1+#ppt_w/2"/>
                                          </p:val>
                                        </p:tav>
                                        <p:tav tm="100000">
                                          <p:val>
                                            <p:strVal val="#ppt_x"/>
                                          </p:val>
                                        </p:tav>
                                      </p:tavLst>
                                    </p:anim>
                                    <p:anim calcmode="lin" valueType="num">
                                      <p:cBhvr additive="base">
                                        <p:cTn id="24" dur="500" fill="hold"/>
                                        <p:tgtEl>
                                          <p:spTgt spid="34"/>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1+#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 calcmode="lin" valueType="num">
                                      <p:cBhvr additive="base">
                                        <p:cTn id="33" dur="500" fill="hold"/>
                                        <p:tgtEl>
                                          <p:spTgt spid="6">
                                            <p:txEl>
                                              <p:pRg st="4" end="4"/>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15"/>
          <p:cNvSpPr txBox="1">
            <a:spLocks noChangeArrowheads="1"/>
          </p:cNvSpPr>
          <p:nvPr/>
        </p:nvSpPr>
        <p:spPr bwMode="auto">
          <a:xfrm>
            <a:off x="3962400" y="685800"/>
            <a:ext cx="4793300"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br>
              <a:rPr lang="en-US" altLang="en-US" dirty="0" smtClean="0"/>
            </a:br>
            <a:r>
              <a:rPr lang="en-US" altLang="en-US" dirty="0" smtClean="0"/>
              <a:t>     specified by current state.</a:t>
            </a:r>
          </a:p>
          <a:p>
            <a:pPr eaLnBrk="1" hangingPunct="1"/>
            <a:r>
              <a:rPr lang="en-US" altLang="en-US" dirty="0">
                <a:sym typeface="Symbol" pitchFamily="18" charset="2"/>
              </a:rPr>
              <a:t>The </a:t>
            </a:r>
            <a:r>
              <a:rPr lang="en-US" altLang="en-US" dirty="0">
                <a:solidFill>
                  <a:srgbClr val="FF0000"/>
                </a:solidFill>
                <a:sym typeface="Symbol" pitchFamily="18" charset="2"/>
              </a:rPr>
              <a:t>past</a:t>
            </a:r>
            <a:r>
              <a:rPr lang="en-US" altLang="en-US" dirty="0">
                <a:sym typeface="Symbol" pitchFamily="18" charset="2"/>
              </a:rPr>
              <a:t> </a:t>
            </a:r>
            <a:endParaRPr lang="en-US" altLang="en-US" dirty="0" smtClean="0">
              <a:sym typeface="Symbol" pitchFamily="18" charset="2"/>
            </a:endParaRPr>
          </a:p>
          <a:p>
            <a:pPr eaLnBrk="1" hangingPunct="1"/>
            <a:r>
              <a:rPr lang="en-US" altLang="en-US" dirty="0" smtClean="0">
                <a:sym typeface="Symbol" pitchFamily="18" charset="2"/>
              </a:rPr>
              <a:t>     </a:t>
            </a:r>
            <a:r>
              <a:rPr lang="en-US" altLang="en-US" dirty="0">
                <a:sym typeface="Symbol" pitchFamily="18" charset="2"/>
              </a:rPr>
              <a:t>does not matter</a:t>
            </a:r>
          </a:p>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a:t>
            </a:r>
            <a:endParaRPr lang="en-US" altLang="en-US" dirty="0" smtClean="0">
              <a:sym typeface="Symbol" pitchFamily="18" charset="2"/>
            </a:endParaRPr>
          </a:p>
          <a:p>
            <a:pPr eaLnBrk="1" hangingPunct="1"/>
            <a:r>
              <a:rPr lang="en-US" altLang="en-US" dirty="0" smtClean="0">
                <a:sym typeface="Symbol" pitchFamily="18" charset="2"/>
              </a:rPr>
              <a:t>     </a:t>
            </a:r>
            <a:r>
              <a:rPr lang="en-US" altLang="en-US" dirty="0">
                <a:sym typeface="Symbol" pitchFamily="18" charset="2"/>
              </a:rPr>
              <a:t>determined probabilistically</a:t>
            </a:r>
            <a:r>
              <a:rPr lang="en-US" altLang="en-US" dirty="0" smtClean="0">
                <a:sym typeface="Symbol" pitchFamily="18" charset="2"/>
              </a:rPr>
              <a:t>.</a:t>
            </a:r>
          </a:p>
          <a:p>
            <a:pPr marL="1200150" lvl="1" indent="-457200" eaLnBrk="1" hangingPunct="1">
              <a:buFont typeface="Arial" panose="020B0604020202020204" pitchFamily="34" charset="0"/>
              <a:buChar char="•"/>
            </a:pPr>
            <a:r>
              <a:rPr lang="en-US" altLang="en-US" dirty="0" smtClean="0">
                <a:sym typeface="Symbol" pitchFamily="18" charset="2"/>
              </a:rPr>
              <a:t>Probabilities add to one</a:t>
            </a:r>
            <a:endParaRPr lang="en-US" altLang="en-US" dirty="0">
              <a:sym typeface="Symbol" pitchFamily="18"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mc:AlternateContent xmlns:mc="http://schemas.openxmlformats.org/markup-compatibility/2006" xmlns:a14="http://schemas.microsoft.com/office/drawing/2010/main">
        <mc:Choice Requires="a14">
          <p:sp>
            <p:nvSpPr>
              <p:cNvPr id="9" name="TextBox 8"/>
              <p:cNvSpPr txBox="1"/>
              <p:nvPr/>
            </p:nvSpPr>
            <p:spPr>
              <a:xfrm>
                <a:off x="941067" y="5522813"/>
                <a:ext cx="4840433" cy="114819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latin typeface="Cambria Math" panose="02040503050406030204" pitchFamily="18" charset="0"/>
                                </a:rPr>
                              </m:ctrlPr>
                            </m:mPr>
                            <m:mr>
                              <m:e>
                                <m:r>
                                  <m:rPr>
                                    <m:brk m:alnAt="7"/>
                                  </m:rPr>
                                  <a:rPr lang="en-CA" b="0" i="1" smtClean="0">
                                    <a:solidFill>
                                      <a:schemeClr val="tx2"/>
                                    </a:solidFill>
                                    <a:latin typeface="Cambria Math" panose="02040503050406030204" pitchFamily="18" charset="0"/>
                                  </a:rPr>
                                  <m:t>.</m:t>
                                </m:r>
                                <m:r>
                                  <a:rPr lang="en-CA" b="0" i="1" smtClean="0">
                                    <a:solidFill>
                                      <a:schemeClr val="tx2"/>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2"/>
                                    </a:solidFill>
                                    <a:latin typeface="Cambria Math" panose="02040503050406030204" pitchFamily="18" charset="0"/>
                                  </a:rPr>
                                  <m:t>.075</m:t>
                                </m:r>
                              </m:e>
                              <m:e>
                                <m:r>
                                  <a:rPr lang="en-CA" b="0" i="1" smtClean="0">
                                    <a:latin typeface="Cambria Math" panose="02040503050406030204" pitchFamily="18" charset="0"/>
                                  </a:rPr>
                                  <m:t>.8</m:t>
                                </m:r>
                              </m:e>
                              <m:e>
                                <m:r>
                                  <a:rPr lang="en-CA" b="0" i="1" smtClean="0">
                                    <a:latin typeface="Cambria Math" panose="02040503050406030204" pitchFamily="18" charset="0"/>
                                  </a:rPr>
                                  <m:t>.25</m:t>
                                </m:r>
                              </m:e>
                            </m:mr>
                            <m:mr>
                              <m:e>
                                <m:r>
                                  <a:rPr lang="en-CA" b="0" i="1" smtClean="0">
                                    <a:solidFill>
                                      <a:schemeClr val="tx2"/>
                                    </a:solidFill>
                                    <a:latin typeface="Cambria Math" panose="02040503050406030204" pitchFamily="18" charset="0"/>
                                  </a:rPr>
                                  <m:t>.025</m:t>
                                </m:r>
                              </m:e>
                              <m:e>
                                <m:r>
                                  <a:rPr lang="en-CA" b="0" i="1" smtClean="0">
                                    <a:latin typeface="Cambria Math" panose="02040503050406030204" pitchFamily="18" charset="0"/>
                                  </a:rPr>
                                  <m:t>.05</m:t>
                                </m:r>
                              </m:e>
                              <m:e>
                                <m:r>
                                  <a:rPr lang="en-CA" b="0" i="1" smtClean="0">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1</m:t>
                                </m:r>
                              </m:e>
                            </m:mr>
                            <m:mr>
                              <m:e>
                                <m:eqArr>
                                  <m:eqArrPr>
                                    <m:ctrlPr>
                                      <a:rPr lang="en-CA" b="0" i="1" smtClean="0">
                                        <a:latin typeface="Cambria Math" panose="02040503050406030204" pitchFamily="18" charset="0"/>
                                      </a:rPr>
                                    </m:ctrlPr>
                                  </m:eqArrPr>
                                  <m:e>
                                    <m:r>
                                      <a:rPr lang="en-CA" b="0" i="1" smtClean="0">
                                        <a:latin typeface="Cambria Math" panose="02040503050406030204" pitchFamily="18" charset="0"/>
                                      </a:rPr>
                                      <m:t>0</m:t>
                                    </m:r>
                                  </m:e>
                                  <m:e>
                                    <m:r>
                                      <a:rPr lang="en-CA" b="0" i="1" smtClean="0">
                                        <a:latin typeface="Cambria Math" panose="02040503050406030204" pitchFamily="18" charset="0"/>
                                      </a:rPr>
                                      <m:t>0</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brk m:alnAt="7"/>
                                  </m:rPr>
                                  <a:rPr lang="en-CA" b="0" i="1" smtClean="0">
                                    <a:solidFill>
                                      <a:srgbClr val="33CC33"/>
                                    </a:solidFill>
                                    <a:latin typeface="Cambria Math" panose="02040503050406030204" pitchFamily="18" charset="0"/>
                                  </a:rPr>
                                  <m:t>.</m:t>
                                </m:r>
                                <m:r>
                                  <a:rPr lang="en-CA" b="0" i="1" smtClean="0">
                                    <a:solidFill>
                                      <a:srgbClr val="33CC33"/>
                                    </a:solidFill>
                                    <a:latin typeface="Cambria Math" panose="02040503050406030204" pitchFamily="18" charset="0"/>
                                  </a:rPr>
                                  <m:t>9</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.075</m:t>
                                    </m:r>
                                  </m:e>
                                  <m:e>
                                    <m:r>
                                      <a:rPr lang="en-CA" b="0" i="1" smtClean="0">
                                        <a:solidFill>
                                          <a:srgbClr val="33CC33"/>
                                        </a:solidFill>
                                        <a:latin typeface="Cambria Math" panose="02040503050406030204" pitchFamily="18" charset="0"/>
                                      </a:rPr>
                                      <m:t>.025</m:t>
                                    </m:r>
                                  </m:e>
                                </m:eqArr>
                              </m:e>
                            </m:mr>
                          </m:m>
                        </m:e>
                      </m:d>
                    </m:oMath>
                  </m:oMathPara>
                </a14:m>
                <a:endParaRPr lang="en-CA" dirty="0"/>
              </a:p>
            </p:txBody>
          </p:sp>
        </mc:Choice>
        <mc:Fallback xmlns="">
          <p:sp>
            <p:nvSpPr>
              <p:cNvPr id="9" name="TextBox 8"/>
              <p:cNvSpPr txBox="1">
                <a:spLocks noRot="1" noChangeAspect="1" noMove="1" noResize="1" noEditPoints="1" noAdjustHandles="1" noChangeArrowheads="1" noChangeShapeType="1" noTextEdit="1"/>
              </p:cNvSpPr>
              <p:nvPr/>
            </p:nvSpPr>
            <p:spPr>
              <a:xfrm>
                <a:off x="941067" y="5522813"/>
                <a:ext cx="4840433" cy="1148199"/>
              </a:xfrm>
              <a:prstGeom prst="rect">
                <a:avLst/>
              </a:prstGeom>
              <a:blipFill>
                <a:blip r:embed="rId3"/>
                <a:stretch>
                  <a:fillRect/>
                </a:stretch>
              </a:blipFill>
            </p:spPr>
            <p:txBody>
              <a:bodyPr/>
              <a:lstStyle/>
              <a:p>
                <a:r>
                  <a:rPr lang="en-CA">
                    <a:noFill/>
                  </a:rPr>
                  <a:t> </a:t>
                </a:r>
              </a:p>
            </p:txBody>
          </p:sp>
        </mc:Fallback>
      </mc:AlternateContent>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p:sp>
        <p:nvSpPr>
          <p:cNvPr id="10" name="Oval 9"/>
          <p:cNvSpPr/>
          <p:nvPr/>
        </p:nvSpPr>
        <p:spPr bwMode="auto">
          <a:xfrm>
            <a:off x="855342" y="1184910"/>
            <a:ext cx="668658" cy="720090"/>
          </a:xfrm>
          <a:prstGeom prst="ellipse">
            <a:avLst/>
          </a:prstGeom>
          <a:noFill/>
          <a:ln w="22225" cap="sq">
            <a:solidFill>
              <a:srgbClr val="9900CC"/>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nvGrpSpPr>
          <p:cNvPr id="2" name="Group 1"/>
          <p:cNvGrpSpPr/>
          <p:nvPr/>
        </p:nvGrpSpPr>
        <p:grpSpPr>
          <a:xfrm>
            <a:off x="0" y="944880"/>
            <a:ext cx="2280285" cy="1312545"/>
            <a:chOff x="0" y="944880"/>
            <a:chExt cx="2280285" cy="1312545"/>
          </a:xfrm>
        </p:grpSpPr>
        <p:sp>
          <p:nvSpPr>
            <p:cNvPr id="20" name="Oval 19"/>
            <p:cNvSpPr/>
            <p:nvPr/>
          </p:nvSpPr>
          <p:spPr bwMode="auto">
            <a:xfrm>
              <a:off x="1823085" y="944880"/>
              <a:ext cx="457200" cy="304800"/>
            </a:xfrm>
            <a:prstGeom prst="ellipse">
              <a:avLst/>
            </a:prstGeom>
            <a:noFill/>
            <a:ln w="2222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1" name="Oval 20"/>
            <p:cNvSpPr/>
            <p:nvPr/>
          </p:nvSpPr>
          <p:spPr bwMode="auto">
            <a:xfrm>
              <a:off x="1371600" y="1952625"/>
              <a:ext cx="457200" cy="304800"/>
            </a:xfrm>
            <a:prstGeom prst="ellipse">
              <a:avLst/>
            </a:prstGeom>
            <a:noFill/>
            <a:ln w="2222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2" name="Oval 21"/>
            <p:cNvSpPr/>
            <p:nvPr/>
          </p:nvSpPr>
          <p:spPr bwMode="auto">
            <a:xfrm>
              <a:off x="0" y="1381125"/>
              <a:ext cx="457200" cy="304800"/>
            </a:xfrm>
            <a:prstGeom prst="ellipse">
              <a:avLst/>
            </a:prstGeom>
            <a:noFill/>
            <a:ln w="2222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solidFill>
                  <a:srgbClr val="33CC33"/>
                </a:solidFill>
              </a:endParaRPr>
            </a:p>
          </p:txBody>
        </p:sp>
      </p:grpSp>
      <p:sp>
        <p:nvSpPr>
          <p:cNvPr id="19"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rPr>
              <a:t>Markov Process </a:t>
            </a:r>
            <a:r>
              <a:rPr lang="en-US" sz="3600" kern="0" dirty="0" smtClean="0">
                <a:solidFill>
                  <a:schemeClr val="tx2"/>
                </a:solidFill>
                <a:latin typeface="+mj-lt"/>
                <a:ea typeface="+mj-ea"/>
                <a:cs typeface="+mj-cs"/>
                <a:sym typeface="Wingdings" panose="05000000000000000000" pitchFamily="2" charset="2"/>
              </a:rPr>
              <a:t> Classical Probability</a:t>
            </a:r>
          </a:p>
        </p:txBody>
      </p:sp>
      <mc:AlternateContent xmlns:mc="http://schemas.openxmlformats.org/markup-compatibility/2006" xmlns:a14="http://schemas.microsoft.com/office/drawing/2010/main">
        <mc:Choice Requires="a14">
          <p:sp>
            <p:nvSpPr>
              <p:cNvPr id="23" name="Text Box 215"/>
              <p:cNvSpPr txBox="1">
                <a:spLocks noChangeArrowheads="1"/>
              </p:cNvSpPr>
              <p:nvPr/>
            </p:nvSpPr>
            <p:spPr bwMode="auto">
              <a:xfrm>
                <a:off x="676392" y="4186535"/>
                <a:ext cx="4505208" cy="461665"/>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n-CA" altLang="en-US" sz="2400" dirty="0" smtClean="0">
                          <a:solidFill>
                            <a:schemeClr val="tx2"/>
                          </a:solidFill>
                          <a:latin typeface="Cambria Math" panose="02040503050406030204" pitchFamily="18" charset="0"/>
                        </a:rPr>
                        <m:t>Pr</m:t>
                      </m:r>
                      <m:r>
                        <a:rPr lang="en-CA" altLang="en-US" sz="2400" i="1" dirty="0">
                          <a:solidFill>
                            <a:schemeClr val="tx2"/>
                          </a:solidFill>
                          <a:latin typeface="Cambria Math" panose="02040503050406030204" pitchFamily="18" charset="0"/>
                        </a:rPr>
                        <m:t>⁡(</m:t>
                      </m:r>
                      <m:r>
                        <a:rPr lang="en-CA" altLang="en-US" sz="2400" i="1" dirty="0" smtClean="0">
                          <a:solidFill>
                            <a:srgbClr val="33CC33"/>
                          </a:solidFill>
                          <a:latin typeface="Cambria Math" panose="02040503050406030204" pitchFamily="18" charset="0"/>
                        </a:rPr>
                        <m:t>𝑓𝑢𝑡𝑢𝑟𝑒</m:t>
                      </m:r>
                      <m:r>
                        <a:rPr lang="en-CA" altLang="en-US" sz="2400" i="1" dirty="0" smtClean="0">
                          <a:solidFill>
                            <a:srgbClr val="33CC33"/>
                          </a:solidFill>
                          <a:latin typeface="Cambria Math" panose="02040503050406030204" pitchFamily="18" charset="0"/>
                        </a:rPr>
                        <m:t> </m:t>
                      </m:r>
                      <m:r>
                        <a:rPr lang="en-CA" altLang="en-US" sz="2400" i="1" dirty="0" smtClean="0">
                          <a:solidFill>
                            <a:srgbClr val="33CC33"/>
                          </a:solidFill>
                          <a:latin typeface="Cambria Math" panose="02040503050406030204" pitchFamily="18" charset="0"/>
                        </a:rPr>
                        <m:t>𝑠𝑡𝑎𝑡𝑒</m:t>
                      </m:r>
                      <m:r>
                        <a:rPr lang="en-CA" altLang="en-US" sz="2400" i="1" dirty="0">
                          <a:latin typeface="Cambria Math" panose="02040503050406030204" pitchFamily="18" charset="0"/>
                        </a:rPr>
                        <m:t>|</m:t>
                      </m:r>
                      <m:r>
                        <a:rPr lang="en-CA" altLang="en-US" sz="2400" i="1" dirty="0" smtClean="0">
                          <a:solidFill>
                            <a:srgbClr val="9900CC"/>
                          </a:solidFill>
                          <a:latin typeface="Cambria Math" panose="02040503050406030204" pitchFamily="18" charset="0"/>
                        </a:rPr>
                        <m:t>𝑝𝑟𝑒𝑠𝑒𝑛𝑡</m:t>
                      </m:r>
                      <m:r>
                        <a:rPr lang="en-CA" altLang="en-US" sz="2400" i="1" dirty="0" smtClean="0">
                          <a:solidFill>
                            <a:srgbClr val="9900CC"/>
                          </a:solidFill>
                          <a:latin typeface="Cambria Math" panose="02040503050406030204" pitchFamily="18" charset="0"/>
                        </a:rPr>
                        <m:t> </m:t>
                      </m:r>
                      <m:r>
                        <a:rPr lang="en-CA" altLang="en-US" sz="2400" i="1" dirty="0" smtClean="0">
                          <a:solidFill>
                            <a:srgbClr val="9900CC"/>
                          </a:solidFill>
                          <a:latin typeface="Cambria Math" panose="02040503050406030204" pitchFamily="18" charset="0"/>
                        </a:rPr>
                        <m:t>𝑠𝑡𝑎𝑡𝑒</m:t>
                      </m:r>
                      <m:r>
                        <a:rPr lang="en-CA" altLang="en-US" sz="2400" i="1" dirty="0" smtClean="0">
                          <a:solidFill>
                            <a:schemeClr val="tx2"/>
                          </a:solidFill>
                          <a:latin typeface="Cambria Math" panose="02040503050406030204" pitchFamily="18" charset="0"/>
                        </a:rPr>
                        <m:t>)</m:t>
                      </m:r>
                    </m:oMath>
                  </m:oMathPara>
                </a14:m>
                <a:endParaRPr lang="en-US" altLang="en-US" sz="2400" dirty="0" smtClean="0"/>
              </a:p>
            </p:txBody>
          </p:sp>
        </mc:Choice>
        <mc:Fallback xmlns="">
          <p:sp>
            <p:nvSpPr>
              <p:cNvPr id="23" name="Text Box 215"/>
              <p:cNvSpPr txBox="1">
                <a:spLocks noRot="1" noChangeAspect="1" noMove="1" noResize="1" noEditPoints="1" noAdjustHandles="1" noChangeArrowheads="1" noChangeShapeType="1" noTextEdit="1"/>
              </p:cNvSpPr>
              <p:nvPr/>
            </p:nvSpPr>
            <p:spPr bwMode="auto">
              <a:xfrm>
                <a:off x="676392" y="4186535"/>
                <a:ext cx="4505208" cy="461665"/>
              </a:xfrm>
              <a:prstGeom prst="rect">
                <a:avLst/>
              </a:prstGeom>
              <a:blipFill>
                <a:blip r:embed="rId4"/>
                <a:stretch>
                  <a:fillRect b="-184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3" name="Group 2"/>
          <p:cNvGrpSpPr/>
          <p:nvPr/>
        </p:nvGrpSpPr>
        <p:grpSpPr>
          <a:xfrm>
            <a:off x="815340" y="1143000"/>
            <a:ext cx="2442216" cy="1985010"/>
            <a:chOff x="815340" y="1143000"/>
            <a:chExt cx="2442216" cy="1985010"/>
          </a:xfrm>
        </p:grpSpPr>
        <p:sp>
          <p:nvSpPr>
            <p:cNvPr id="24" name="Oval 23"/>
            <p:cNvSpPr/>
            <p:nvPr/>
          </p:nvSpPr>
          <p:spPr bwMode="auto">
            <a:xfrm>
              <a:off x="1722120" y="2407920"/>
              <a:ext cx="668658" cy="72009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5" name="Oval 24"/>
            <p:cNvSpPr/>
            <p:nvPr/>
          </p:nvSpPr>
          <p:spPr bwMode="auto">
            <a:xfrm>
              <a:off x="2588898" y="1162050"/>
              <a:ext cx="668658" cy="72009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26" name="Oval 25"/>
            <p:cNvSpPr/>
            <p:nvPr/>
          </p:nvSpPr>
          <p:spPr bwMode="auto">
            <a:xfrm>
              <a:off x="815340" y="1143000"/>
              <a:ext cx="741600" cy="792000"/>
            </a:xfrm>
            <a:prstGeom prst="ellipse">
              <a:avLst/>
            </a:prstGeom>
            <a:noFill/>
            <a:ln w="22225" cap="sq">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Tree>
    <p:extLst>
      <p:ext uri="{BB962C8B-B14F-4D97-AF65-F5344CB8AC3E}">
        <p14:creationId xmlns:p14="http://schemas.microsoft.com/office/powerpoint/2010/main" val="38247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1+#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anim calcmode="lin" valueType="num">
                                      <p:cBhvr additive="base">
                                        <p:cTn id="17" dur="500" fill="hold"/>
                                        <p:tgtEl>
                                          <p:spTgt spid="6">
                                            <p:txEl>
                                              <p:pRg st="5" end="5"/>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6">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smtClean="0"/>
              <a:t>A vector of probabilities</a:t>
            </a:r>
            <a:br>
              <a:rPr lang="en-US" altLang="en-US" dirty="0" smtClean="0"/>
            </a:br>
            <a:r>
              <a:rPr lang="en-US" altLang="en-US" dirty="0" smtClean="0"/>
              <a:t>state is current.</a:t>
            </a:r>
          </a:p>
          <a:p>
            <a:pPr marL="1200150" lvl="1" indent="-457200" eaLnBrk="1" hangingPunct="1">
              <a:buFont typeface="Arial" panose="020B0604020202020204" pitchFamily="34" charset="0"/>
              <a:buChar char="•"/>
            </a:pPr>
            <a:r>
              <a:rPr lang="en-US" altLang="en-US" dirty="0" smtClean="0">
                <a:sym typeface="Symbol" pitchFamily="18" charset="2"/>
              </a:rPr>
              <a:t>Probabilities add to one</a:t>
            </a:r>
            <a:endParaRPr lang="en-US" altLang="en-US" dirty="0">
              <a:sym typeface="Symbol" pitchFamily="18" charset="2"/>
            </a:endParaRPr>
          </a:p>
          <a:p>
            <a:pPr eaLnBrk="1" hangingPunct="1"/>
            <a:r>
              <a:rPr lang="en-US" altLang="en-US" sz="6000" dirty="0">
                <a:sym typeface="Symbol" pitchFamily="18" charset="2"/>
              </a:rPr>
              <a:t> </a:t>
            </a:r>
            <a:endParaRPr lang="en-US" altLang="en-US" dirty="0" smtClean="0">
              <a:sym typeface="Symbol" pitchFamily="18" charset="2"/>
            </a:endParaRPr>
          </a:p>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a:t>
            </a:r>
            <a:r>
              <a:rPr lang="en-US" altLang="en-US" dirty="0" smtClean="0">
                <a:sym typeface="Symbol" pitchFamily="18" charset="2"/>
              </a:rPr>
              <a:t>determined </a:t>
            </a:r>
            <a:r>
              <a:rPr lang="en-US" altLang="en-US" dirty="0">
                <a:sym typeface="Symbol" pitchFamily="18" charset="2"/>
              </a:rPr>
              <a:t>by </a:t>
            </a:r>
            <a:r>
              <a:rPr lang="en-US" altLang="en-US" dirty="0" smtClean="0">
                <a:sym typeface="Symbol" pitchFamily="18" charset="2"/>
              </a:rPr>
              <a:t/>
            </a:r>
            <a:br>
              <a:rPr lang="en-US" altLang="en-US" dirty="0" smtClean="0">
                <a:sym typeface="Symbol" pitchFamily="18" charset="2"/>
              </a:rPr>
            </a:br>
            <a:r>
              <a:rPr lang="en-US" altLang="en-US" dirty="0" smtClean="0">
                <a:solidFill>
                  <a:schemeClr val="tx2"/>
                </a:solidFill>
                <a:sym typeface="Symbol" pitchFamily="18" charset="2"/>
              </a:rPr>
              <a:t>      a stochastic transformation</a:t>
            </a:r>
            <a:r>
              <a:rPr lang="en-US" altLang="en-US" dirty="0" smtClean="0">
                <a:sym typeface="Symbol" pitchFamily="18" charset="2"/>
              </a:rPr>
              <a:t>.</a:t>
            </a:r>
            <a:endParaRPr lang="en-US" altLang="en-US" dirty="0">
              <a:sym typeface="Symbol" pitchFamily="18"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mc:AlternateContent xmlns:mc="http://schemas.openxmlformats.org/markup-compatibility/2006" xmlns:a14="http://schemas.microsoft.com/office/drawing/2010/main">
        <mc:Choice Requires="a14">
          <p:sp>
            <p:nvSpPr>
              <p:cNvPr id="18" name="TextBox 17"/>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1"/>
                                  </a:solidFill>
                                  <a:latin typeface="Cambria Math" panose="02040503050406030204" pitchFamily="18" charset="0"/>
                                </a:rPr>
                              </m:ctrlPr>
                            </m:mPr>
                            <m:mr>
                              <m:e>
                                <m:r>
                                  <m:rPr>
                                    <m:brk m:alnAt="7"/>
                                  </m:rPr>
                                  <a:rPr lang="en-CA" b="0" i="1" smtClean="0">
                                    <a:solidFill>
                                      <a:schemeClr val="tx1"/>
                                    </a:solidFill>
                                    <a:latin typeface="Cambria Math" panose="02040503050406030204" pitchFamily="18" charset="0"/>
                                  </a:rPr>
                                  <m:t>.</m:t>
                                </m:r>
                                <m:r>
                                  <a:rPr lang="en-CA" b="0" i="1" smtClean="0">
                                    <a:solidFill>
                                      <a:schemeClr val="tx1"/>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.075</m:t>
                                </m:r>
                              </m:e>
                              <m:e>
                                <m:r>
                                  <a:rPr lang="en-CA" b="0" i="1" smtClean="0">
                                    <a:solidFill>
                                      <a:schemeClr val="tx1"/>
                                    </a:solidFill>
                                    <a:latin typeface="Cambria Math" panose="02040503050406030204" pitchFamily="18" charset="0"/>
                                  </a:rPr>
                                  <m:t>.8</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.025</m:t>
                                </m:r>
                              </m:e>
                              <m:e>
                                <m:r>
                                  <a:rPr lang="en-CA" b="0" i="1" smtClean="0">
                                    <a:solidFill>
                                      <a:schemeClr val="tx1"/>
                                    </a:solidFill>
                                    <a:latin typeface="Cambria Math" panose="02040503050406030204" pitchFamily="18" charset="0"/>
                                  </a:rPr>
                                  <m:t>.05</m:t>
                                </m:r>
                              </m:e>
                              <m:e>
                                <m:r>
                                  <a:rPr lang="en-CA" b="0" i="1" smtClean="0">
                                    <a:solidFill>
                                      <a:schemeClr val="tx1"/>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18" name="TextBox 17"/>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23" name="Rectangle 22"/>
          <p:cNvSpPr/>
          <p:nvPr/>
        </p:nvSpPr>
        <p:spPr bwMode="auto">
          <a:xfrm>
            <a:off x="1079956" y="4800600"/>
            <a:ext cx="2604311" cy="223871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24" name="Rectangle 23"/>
          <p:cNvSpPr/>
          <p:nvPr/>
        </p:nvSpPr>
        <p:spPr bwMode="auto">
          <a:xfrm>
            <a:off x="4800600" y="5439120"/>
            <a:ext cx="2286000" cy="156434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25"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rPr>
              <a:t>Markov Process </a:t>
            </a:r>
            <a:r>
              <a:rPr lang="en-US" sz="3600" kern="0" dirty="0" smtClean="0">
                <a:solidFill>
                  <a:schemeClr val="tx2"/>
                </a:solidFill>
                <a:latin typeface="+mj-lt"/>
                <a:ea typeface="+mj-ea"/>
                <a:cs typeface="+mj-cs"/>
                <a:sym typeface="Wingdings" panose="05000000000000000000" pitchFamily="2" charset="2"/>
              </a:rPr>
              <a:t> Classical Probability</a:t>
            </a:r>
          </a:p>
        </p:txBody>
      </p:sp>
    </p:spTree>
    <p:extLst>
      <p:ext uri="{BB962C8B-B14F-4D97-AF65-F5344CB8AC3E}">
        <p14:creationId xmlns:p14="http://schemas.microsoft.com/office/powerpoint/2010/main" val="416220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 calcmode="lin" valueType="num">
                                      <p:cBhvr additive="base">
                                        <p:cTn id="7" dur="500" fill="hold"/>
                                        <p:tgtEl>
                                          <p:spTgt spid="6">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additive="base">
                                        <p:cTn id="19" dur="500" fill="hold"/>
                                        <p:tgtEl>
                                          <p:spTgt spid="6">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6">
                                            <p:txEl>
                                              <p:pRg st="4" end="4"/>
                                            </p:txEl>
                                          </p:spTgt>
                                        </p:tgtEl>
                                        <p:attrNameLst>
                                          <p:attrName>style.visibility</p:attrName>
                                        </p:attrNameLst>
                                      </p:cBhvr>
                                      <p:to>
                                        <p:strVal val="visible"/>
                                      </p:to>
                                    </p:set>
                                    <p:anim calcmode="lin" valueType="num">
                                      <p:cBhvr additive="base">
                                        <p:cTn id="25" dur="500" fill="hold"/>
                                        <p:tgtEl>
                                          <p:spTgt spid="6">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endParaRPr lang="en-US" altLang="en-US" dirty="0"/>
          </a:p>
          <a:p>
            <a:pPr marL="1200150" lvl="1" indent="-457200" eaLnBrk="1" hangingPunct="1">
              <a:buFont typeface="Arial" panose="020B0604020202020204" pitchFamily="34" charset="0"/>
              <a:buChar char="•"/>
            </a:pPr>
            <a:r>
              <a:rPr lang="en-US" altLang="en-US" dirty="0" smtClean="0">
                <a:sym typeface="Symbol" pitchFamily="18" charset="2"/>
              </a:rPr>
              <a:t>Probabilities add to one</a:t>
            </a:r>
            <a:endParaRPr lang="en-US" altLang="en-US" dirty="0">
              <a:sym typeface="Symbol" pitchFamily="18" charset="2"/>
            </a:endParaRPr>
          </a:p>
          <a:p>
            <a:pPr eaLnBrk="1" hangingPunct="1"/>
            <a:r>
              <a:rPr lang="en-US" altLang="en-US" sz="6000" dirty="0">
                <a:sym typeface="Symbol" pitchFamily="18" charset="2"/>
              </a:rPr>
              <a:t> </a:t>
            </a:r>
            <a:endParaRPr lang="en-US" altLang="en-US" dirty="0" smtClean="0">
              <a:sym typeface="Symbol" pitchFamily="18" charset="2"/>
            </a:endParaRPr>
          </a:p>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 </a:t>
            </a:r>
            <a:r>
              <a:rPr lang="en-US" altLang="en-US" dirty="0">
                <a:solidFill>
                  <a:schemeClr val="tx2"/>
                </a:solidFill>
                <a:sym typeface="Symbol" pitchFamily="18" charset="2"/>
              </a:rPr>
              <a:t/>
            </a:r>
            <a:br>
              <a:rPr lang="en-US" altLang="en-US" dirty="0">
                <a:solidFill>
                  <a:schemeClr val="tx2"/>
                </a:solidFill>
                <a:sym typeface="Symbol" pitchFamily="18" charset="2"/>
              </a:rPr>
            </a:br>
            <a:r>
              <a:rPr lang="en-US" altLang="en-US" dirty="0">
                <a:solidFill>
                  <a:schemeClr val="tx2"/>
                </a:solidFill>
                <a:sym typeface="Symbol" pitchFamily="18" charset="2"/>
              </a:rPr>
              <a:t>      a stochastic transformation.</a:t>
            </a: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mc:AlternateContent xmlns:mc="http://schemas.openxmlformats.org/markup-compatibility/2006" xmlns:a14="http://schemas.microsoft.com/office/drawing/2010/main">
        <mc:Choice Requires="a14">
          <p:sp>
            <p:nvSpPr>
              <p:cNvPr id="18" name="TextBox 17"/>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2"/>
                                  </a:solidFill>
                                  <a:latin typeface="Cambria Math" panose="02040503050406030204" pitchFamily="18" charset="0"/>
                                </a:rPr>
                              </m:ctrlPr>
                            </m:mPr>
                            <m:mr>
                              <m:e>
                                <m:r>
                                  <m:rPr>
                                    <m:brk m:alnAt="7"/>
                                  </m:rPr>
                                  <a:rPr lang="en-CA" b="0" i="1" smtClean="0">
                                    <a:solidFill>
                                      <a:schemeClr val="tx2"/>
                                    </a:solidFill>
                                    <a:latin typeface="Cambria Math" panose="02040503050406030204" pitchFamily="18" charset="0"/>
                                  </a:rPr>
                                  <m:t>.</m:t>
                                </m:r>
                                <m:r>
                                  <a:rPr lang="en-CA" b="0" i="1" smtClean="0">
                                    <a:solidFill>
                                      <a:schemeClr val="tx2"/>
                                    </a:solidFill>
                                    <a:latin typeface="Cambria Math" panose="02040503050406030204" pitchFamily="18" charset="0"/>
                                  </a:rPr>
                                  <m:t>9</m:t>
                                </m:r>
                              </m:e>
                              <m:e>
                                <m:r>
                                  <a:rPr lang="en-CA" b="0" i="1" smtClean="0">
                                    <a:solidFill>
                                      <a:schemeClr val="tx2"/>
                                    </a:solidFill>
                                    <a:latin typeface="Cambria Math" panose="02040503050406030204" pitchFamily="18" charset="0"/>
                                  </a:rPr>
                                  <m:t>.15</m:t>
                                </m:r>
                              </m:e>
                              <m:e>
                                <m:r>
                                  <a:rPr lang="en-CA" b="0" i="1" smtClean="0">
                                    <a:solidFill>
                                      <a:schemeClr val="tx2"/>
                                    </a:solidFill>
                                    <a:latin typeface="Cambria Math" panose="02040503050406030204" pitchFamily="18" charset="0"/>
                                  </a:rPr>
                                  <m:t>.25</m:t>
                                </m:r>
                              </m:e>
                            </m:mr>
                            <m:mr>
                              <m:e>
                                <m:r>
                                  <a:rPr lang="en-CA" b="0" i="1" smtClean="0">
                                    <a:solidFill>
                                      <a:schemeClr val="tx2"/>
                                    </a:solidFill>
                                    <a:latin typeface="Cambria Math" panose="02040503050406030204" pitchFamily="18" charset="0"/>
                                  </a:rPr>
                                  <m:t>.075</m:t>
                                </m:r>
                              </m:e>
                              <m:e>
                                <m:r>
                                  <a:rPr lang="en-CA" b="0" i="1" smtClean="0">
                                    <a:solidFill>
                                      <a:schemeClr val="tx2"/>
                                    </a:solidFill>
                                    <a:latin typeface="Cambria Math" panose="02040503050406030204" pitchFamily="18" charset="0"/>
                                  </a:rPr>
                                  <m:t>.8</m:t>
                                </m:r>
                              </m:e>
                              <m:e>
                                <m:r>
                                  <a:rPr lang="en-CA" b="0" i="1" smtClean="0">
                                    <a:solidFill>
                                      <a:schemeClr val="tx2"/>
                                    </a:solidFill>
                                    <a:latin typeface="Cambria Math" panose="02040503050406030204" pitchFamily="18" charset="0"/>
                                  </a:rPr>
                                  <m:t>.25</m:t>
                                </m:r>
                              </m:e>
                            </m:mr>
                            <m:mr>
                              <m:e>
                                <m:r>
                                  <a:rPr lang="en-CA" b="0" i="1" smtClean="0">
                                    <a:solidFill>
                                      <a:schemeClr val="tx2"/>
                                    </a:solidFill>
                                    <a:latin typeface="Cambria Math" panose="02040503050406030204" pitchFamily="18" charset="0"/>
                                  </a:rPr>
                                  <m:t>.025</m:t>
                                </m:r>
                              </m:e>
                              <m:e>
                                <m:r>
                                  <a:rPr lang="en-CA" b="0" i="1" smtClean="0">
                                    <a:solidFill>
                                      <a:schemeClr val="tx2"/>
                                    </a:solidFill>
                                    <a:latin typeface="Cambria Math" panose="02040503050406030204" pitchFamily="18" charset="0"/>
                                  </a:rPr>
                                  <m:t>.05</m:t>
                                </m:r>
                              </m:e>
                              <m:e>
                                <m:r>
                                  <a:rPr lang="en-CA" b="0" i="1" smtClean="0">
                                    <a:solidFill>
                                      <a:schemeClr val="tx2"/>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18" name="TextBox 17"/>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9"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19"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25"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rPr>
              <a:t>Markov Process </a:t>
            </a:r>
            <a:r>
              <a:rPr lang="en-US" sz="3600" kern="0" dirty="0" smtClean="0">
                <a:solidFill>
                  <a:schemeClr val="tx2"/>
                </a:solidFill>
                <a:latin typeface="+mj-lt"/>
                <a:ea typeface="+mj-ea"/>
                <a:cs typeface="+mj-cs"/>
                <a:sym typeface="Wingdings" panose="05000000000000000000" pitchFamily="2" charset="2"/>
              </a:rPr>
              <a:t> Classical Probability</a:t>
            </a:r>
          </a:p>
        </p:txBody>
      </p:sp>
    </p:spTree>
    <p:extLst>
      <p:ext uri="{BB962C8B-B14F-4D97-AF65-F5344CB8AC3E}">
        <p14:creationId xmlns:p14="http://schemas.microsoft.com/office/powerpoint/2010/main" val="2253551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1+#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mc:AlternateContent xmlns:mc="http://schemas.openxmlformats.org/markup-compatibility/2006" xmlns:a14="http://schemas.microsoft.com/office/drawing/2010/main">
        <mc:Choice Requires="a14">
          <p:sp>
            <p:nvSpPr>
              <p:cNvPr id="18" name="TextBox 17"/>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2"/>
                                  </a:solidFill>
                                  <a:latin typeface="Cambria Math" panose="02040503050406030204" pitchFamily="18" charset="0"/>
                                </a:rPr>
                              </m:ctrlPr>
                            </m:mPr>
                            <m:mr>
                              <m:e>
                                <m:r>
                                  <m:rPr>
                                    <m:brk m:alnAt="7"/>
                                  </m:rPr>
                                  <a:rPr lang="en-CA" b="0" i="1" smtClean="0">
                                    <a:solidFill>
                                      <a:schemeClr val="tx2"/>
                                    </a:solidFill>
                                    <a:latin typeface="Cambria Math" panose="02040503050406030204" pitchFamily="18" charset="0"/>
                                  </a:rPr>
                                  <m:t>.</m:t>
                                </m:r>
                                <m:r>
                                  <a:rPr lang="en-CA" b="0" i="1" smtClean="0">
                                    <a:solidFill>
                                      <a:schemeClr val="tx2"/>
                                    </a:solidFill>
                                    <a:latin typeface="Cambria Math" panose="02040503050406030204" pitchFamily="18" charset="0"/>
                                  </a:rPr>
                                  <m:t>9</m:t>
                                </m:r>
                              </m:e>
                              <m:e>
                                <m:r>
                                  <a:rPr lang="en-CA" b="0" i="1" smtClean="0">
                                    <a:solidFill>
                                      <a:schemeClr val="tx2"/>
                                    </a:solidFill>
                                    <a:latin typeface="Cambria Math" panose="02040503050406030204" pitchFamily="18" charset="0"/>
                                  </a:rPr>
                                  <m:t>.15</m:t>
                                </m:r>
                              </m:e>
                              <m:e>
                                <m:r>
                                  <a:rPr lang="en-CA" b="0" i="1" smtClean="0">
                                    <a:solidFill>
                                      <a:schemeClr val="tx2"/>
                                    </a:solidFill>
                                    <a:latin typeface="Cambria Math" panose="02040503050406030204" pitchFamily="18" charset="0"/>
                                  </a:rPr>
                                  <m:t>.25</m:t>
                                </m:r>
                              </m:e>
                            </m:mr>
                            <m:mr>
                              <m:e>
                                <m:r>
                                  <a:rPr lang="en-CA" b="0" i="1" smtClean="0">
                                    <a:solidFill>
                                      <a:schemeClr val="tx2"/>
                                    </a:solidFill>
                                    <a:latin typeface="Cambria Math" panose="02040503050406030204" pitchFamily="18" charset="0"/>
                                  </a:rPr>
                                  <m:t>.075</m:t>
                                </m:r>
                              </m:e>
                              <m:e>
                                <m:r>
                                  <a:rPr lang="en-CA" b="0" i="1" smtClean="0">
                                    <a:solidFill>
                                      <a:schemeClr val="tx2"/>
                                    </a:solidFill>
                                    <a:latin typeface="Cambria Math" panose="02040503050406030204" pitchFamily="18" charset="0"/>
                                  </a:rPr>
                                  <m:t>.8</m:t>
                                </m:r>
                              </m:e>
                              <m:e>
                                <m:r>
                                  <a:rPr lang="en-CA" b="0" i="1" smtClean="0">
                                    <a:solidFill>
                                      <a:schemeClr val="tx2"/>
                                    </a:solidFill>
                                    <a:latin typeface="Cambria Math" panose="02040503050406030204" pitchFamily="18" charset="0"/>
                                  </a:rPr>
                                  <m:t>.25</m:t>
                                </m:r>
                              </m:e>
                            </m:mr>
                            <m:mr>
                              <m:e>
                                <m:r>
                                  <a:rPr lang="en-CA" b="0" i="1" smtClean="0">
                                    <a:solidFill>
                                      <a:schemeClr val="tx2"/>
                                    </a:solidFill>
                                    <a:latin typeface="Cambria Math" panose="02040503050406030204" pitchFamily="18" charset="0"/>
                                  </a:rPr>
                                  <m:t>.025</m:t>
                                </m:r>
                              </m:e>
                              <m:e>
                                <m:r>
                                  <a:rPr lang="en-CA" b="0" i="1" smtClean="0">
                                    <a:solidFill>
                                      <a:schemeClr val="tx2"/>
                                    </a:solidFill>
                                    <a:latin typeface="Cambria Math" panose="02040503050406030204" pitchFamily="18" charset="0"/>
                                  </a:rPr>
                                  <m:t>.05</m:t>
                                </m:r>
                              </m:e>
                              <m:e>
                                <m:r>
                                  <a:rPr lang="en-CA" b="0" i="1" smtClean="0">
                                    <a:solidFill>
                                      <a:schemeClr val="tx2"/>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18" name="TextBox 17"/>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24"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endParaRPr lang="en-US" altLang="en-US" dirty="0"/>
          </a:p>
          <a:p>
            <a:pPr marL="1200150" lvl="1" indent="-457200" eaLnBrk="1" hangingPunct="1">
              <a:buFont typeface="Arial" panose="020B0604020202020204" pitchFamily="34" charset="0"/>
              <a:buChar char="•"/>
            </a:pPr>
            <a:r>
              <a:rPr lang="en-US" altLang="en-US" dirty="0" smtClean="0">
                <a:sym typeface="Symbol" pitchFamily="18" charset="2"/>
              </a:rPr>
              <a:t>Probabilities add to one</a:t>
            </a:r>
            <a:endParaRPr lang="en-US" altLang="en-US" dirty="0">
              <a:sym typeface="Symbol" pitchFamily="18" charset="2"/>
            </a:endParaRPr>
          </a:p>
          <a:p>
            <a:pPr eaLnBrk="1" hangingPunct="1"/>
            <a:r>
              <a:rPr lang="en-US" altLang="en-US" sz="6000" dirty="0">
                <a:sym typeface="Symbol" pitchFamily="18" charset="2"/>
              </a:rPr>
              <a:t> </a:t>
            </a:r>
            <a:endParaRPr lang="en-US" altLang="en-US" dirty="0" smtClean="0">
              <a:sym typeface="Symbol" pitchFamily="18" charset="2"/>
            </a:endParaRPr>
          </a:p>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 </a:t>
            </a:r>
            <a:r>
              <a:rPr lang="en-US" altLang="en-US" dirty="0">
                <a:solidFill>
                  <a:schemeClr val="tx2"/>
                </a:solidFill>
                <a:sym typeface="Symbol" pitchFamily="18" charset="2"/>
              </a:rPr>
              <a:t/>
            </a:r>
            <a:br>
              <a:rPr lang="en-US" altLang="en-US" dirty="0">
                <a:solidFill>
                  <a:schemeClr val="tx2"/>
                </a:solidFill>
                <a:sym typeface="Symbol" pitchFamily="18" charset="2"/>
              </a:rPr>
            </a:br>
            <a:r>
              <a:rPr lang="en-US" altLang="en-US" dirty="0">
                <a:solidFill>
                  <a:schemeClr val="tx2"/>
                </a:solidFill>
                <a:sym typeface="Symbol" pitchFamily="18" charset="2"/>
              </a:rPr>
              <a:t>      a stochastic transformation.</a:t>
            </a:r>
          </a:p>
        </p:txBody>
      </p:sp>
      <p:grpSp>
        <p:nvGrpSpPr>
          <p:cNvPr id="29" name="Group 28"/>
          <p:cNvGrpSpPr/>
          <p:nvPr/>
        </p:nvGrpSpPr>
        <p:grpSpPr>
          <a:xfrm>
            <a:off x="4800600" y="2251122"/>
            <a:ext cx="3851910" cy="1787478"/>
            <a:chOff x="4800600" y="2098722"/>
            <a:chExt cx="3851910" cy="1787478"/>
          </a:xfrm>
        </p:grpSpPr>
        <p:cxnSp>
          <p:nvCxnSpPr>
            <p:cNvPr id="3" name="Straight Connector 2"/>
            <p:cNvCxnSpPr/>
            <p:nvPr/>
          </p:nvCxnSpPr>
          <p:spPr bwMode="auto">
            <a:xfrm flipV="1">
              <a:off x="7128510" y="2098722"/>
              <a:ext cx="1524000" cy="23448"/>
            </a:xfrm>
            <a:prstGeom prst="line">
              <a:avLst/>
            </a:prstGeom>
            <a:noFill/>
            <a:ln w="25400" cap="flat" cmpd="sng" algn="ctr">
              <a:solidFill>
                <a:srgbClr val="FF0000"/>
              </a:solidFill>
              <a:prstDash val="solid"/>
              <a:round/>
              <a:headEnd type="none" w="med" len="med"/>
              <a:tailEnd type="none" w="med" len="med"/>
            </a:ln>
            <a:effectLst/>
          </p:spPr>
        </p:cxnSp>
        <p:cxnSp>
          <p:nvCxnSpPr>
            <p:cNvPr id="25" name="Straight Connector 24"/>
            <p:cNvCxnSpPr/>
            <p:nvPr/>
          </p:nvCxnSpPr>
          <p:spPr bwMode="auto">
            <a:xfrm>
              <a:off x="4800600" y="3886200"/>
              <a:ext cx="1371600" cy="0"/>
            </a:xfrm>
            <a:prstGeom prst="line">
              <a:avLst/>
            </a:prstGeom>
            <a:noFill/>
            <a:ln w="25400" cap="flat" cmpd="sng" algn="ctr">
              <a:solidFill>
                <a:srgbClr val="FF0000"/>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26"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26"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1790303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Extended GCD(</a:t>
            </a:r>
            <a:r>
              <a:rPr lang="en-US" altLang="en-US" sz="4400" i="1">
                <a:solidFill>
                  <a:schemeClr val="tx2"/>
                </a:solidFill>
              </a:rPr>
              <a:t>a</a:t>
            </a:r>
            <a:r>
              <a:rPr lang="en-US" altLang="en-US" sz="4400">
                <a:solidFill>
                  <a:schemeClr val="tx2"/>
                </a:solidFill>
              </a:rPr>
              <a:t>,</a:t>
            </a:r>
            <a:r>
              <a:rPr lang="en-US" altLang="en-US" sz="4400" i="1">
                <a:solidFill>
                  <a:schemeClr val="tx2"/>
                </a:solidFill>
              </a:rPr>
              <a:t>b</a:t>
            </a:r>
            <a:r>
              <a:rPr lang="en-US" altLang="en-US" sz="4400">
                <a:solidFill>
                  <a:schemeClr val="tx2"/>
                </a:solidFill>
              </a:rPr>
              <a:t>)</a:t>
            </a:r>
          </a:p>
        </p:txBody>
      </p:sp>
      <p:sp>
        <p:nvSpPr>
          <p:cNvPr id="17411" name="Rectangle 14"/>
          <p:cNvSpPr>
            <a:spLocks noChangeArrowheads="1"/>
          </p:cNvSpPr>
          <p:nvPr/>
        </p:nvSpPr>
        <p:spPr bwMode="auto">
          <a:xfrm>
            <a:off x="5502275" y="61864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a:p>
        </p:txBody>
      </p:sp>
      <p:pic>
        <p:nvPicPr>
          <p:cNvPr id="201751" name="Picture 2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762000"/>
            <a:ext cx="8610600" cy="4881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1751"/>
                                        </p:tgtEl>
                                        <p:attrNameLst>
                                          <p:attrName>style.visibility</p:attrName>
                                        </p:attrNameLst>
                                      </p:cBhvr>
                                      <p:to>
                                        <p:strVal val="visible"/>
                                      </p:to>
                                    </p:set>
                                    <p:anim calcmode="lin" valueType="num">
                                      <p:cBhvr additive="base">
                                        <p:cTn id="7" dur="500" fill="hold"/>
                                        <p:tgtEl>
                                          <p:spTgt spid="201751"/>
                                        </p:tgtEl>
                                        <p:attrNameLst>
                                          <p:attrName>ppt_x</p:attrName>
                                        </p:attrNameLst>
                                      </p:cBhvr>
                                      <p:tavLst>
                                        <p:tav tm="0">
                                          <p:val>
                                            <p:strVal val="#ppt_x"/>
                                          </p:val>
                                        </p:tav>
                                        <p:tav tm="100000">
                                          <p:val>
                                            <p:strVal val="#ppt_x"/>
                                          </p:val>
                                        </p:tav>
                                      </p:tavLst>
                                    </p:anim>
                                    <p:anim calcmode="lin" valueType="num">
                                      <p:cBhvr additive="base">
                                        <p:cTn id="8" dur="500" fill="hold"/>
                                        <p:tgtEl>
                                          <p:spTgt spid="2017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p:sp>
        <p:nvSpPr>
          <p:cNvPr id="24" name="Text Box 215"/>
          <p:cNvSpPr txBox="1">
            <a:spLocks noChangeArrowheads="1"/>
          </p:cNvSpPr>
          <p:nvPr/>
        </p:nvSpPr>
        <p:spPr bwMode="auto">
          <a:xfrm>
            <a:off x="3962400" y="685800"/>
            <a:ext cx="5184433"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olidFill>
                  <a:srgbClr val="FF0000"/>
                </a:solidFill>
                <a:sym typeface="Symbol" pitchFamily="18" charset="2"/>
              </a:rPr>
              <a:t> </a:t>
            </a:r>
            <a:r>
              <a:rPr lang="en-US" altLang="en-US" sz="2000" dirty="0" smtClean="0">
                <a:solidFill>
                  <a:srgbClr val="FF0000"/>
                </a:solidFill>
                <a:sym typeface="Symbol" pitchFamily="18" charset="2"/>
              </a:rPr>
              <a:t>         (</a:t>
            </a:r>
            <a:r>
              <a:rPr lang="en-US" altLang="en-US" sz="2000" dirty="0">
                <a:solidFill>
                  <a:srgbClr val="FF0000"/>
                </a:solidFill>
                <a:sym typeface="Symbol" pitchFamily="18" charset="2"/>
              </a:rPr>
              <a:t>or </a:t>
            </a:r>
            <a:r>
              <a:rPr lang="en-US" altLang="en-US" sz="2000" dirty="0" smtClean="0">
                <a:solidFill>
                  <a:srgbClr val="FF0000"/>
                </a:solidFill>
                <a:sym typeface="Symbol" pitchFamily="18" charset="2"/>
              </a:rPr>
              <a:t>complex)</a:t>
            </a:r>
          </a:p>
          <a:p>
            <a:pPr lvl="1" indent="0" eaLnBrk="1" hangingPunct="1"/>
            <a:r>
              <a:rPr lang="en-US" altLang="en-US" sz="2400" dirty="0" smtClean="0">
                <a:solidFill>
                  <a:srgbClr val="FF0000"/>
                </a:solidFill>
                <a:sym typeface="Symbol" pitchFamily="18" charset="2"/>
              </a:rPr>
              <a:t> I read that all quantum computing</a:t>
            </a:r>
            <a:br>
              <a:rPr lang="en-US" altLang="en-US" sz="2400" dirty="0" smtClean="0">
                <a:solidFill>
                  <a:srgbClr val="FF0000"/>
                </a:solidFill>
                <a:sym typeface="Symbol" pitchFamily="18" charset="2"/>
              </a:rPr>
            </a:br>
            <a:r>
              <a:rPr lang="en-US" altLang="en-US" sz="2400" dirty="0" smtClean="0">
                <a:solidFill>
                  <a:srgbClr val="FF0000"/>
                </a:solidFill>
                <a:sym typeface="Symbol" pitchFamily="18" charset="2"/>
              </a:rPr>
              <a:t>       can be done with the reals.</a:t>
            </a:r>
            <a:endParaRPr lang="en-US" altLang="en-US" sz="2000" dirty="0" smtClean="0">
              <a:solidFill>
                <a:srgbClr val="FF0000"/>
              </a:solidFill>
              <a:sym typeface="Symbol" pitchFamily="18" charset="2"/>
            </a:endParaRPr>
          </a:p>
        </p:txBody>
      </p:sp>
      <mc:AlternateContent xmlns:mc="http://schemas.openxmlformats.org/markup-compatibility/2006" xmlns:a14="http://schemas.microsoft.com/office/drawing/2010/main">
        <mc:Choice Requires="a14">
          <p:sp>
            <p:nvSpPr>
              <p:cNvPr id="34" name="TextBox 33"/>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1"/>
                                  </a:solidFill>
                                  <a:latin typeface="Cambria Math" panose="02040503050406030204" pitchFamily="18" charset="0"/>
                                </a:rPr>
                              </m:ctrlPr>
                            </m:mPr>
                            <m:mr>
                              <m:e>
                                <m:r>
                                  <m:rPr>
                                    <m:brk m:alnAt="7"/>
                                  </m:rPr>
                                  <a:rPr lang="en-CA" b="0" i="1" smtClean="0">
                                    <a:solidFill>
                                      <a:schemeClr val="tx1"/>
                                    </a:solidFill>
                                    <a:latin typeface="Cambria Math" panose="02040503050406030204" pitchFamily="18" charset="0"/>
                                  </a:rPr>
                                  <m:t>.</m:t>
                                </m:r>
                                <m:r>
                                  <a:rPr lang="en-CA" b="0" i="1" smtClean="0">
                                    <a:solidFill>
                                      <a:schemeClr val="tx1"/>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.075</m:t>
                                </m:r>
                              </m:e>
                              <m:e>
                                <m:r>
                                  <a:rPr lang="en-CA" b="0" i="1" smtClean="0">
                                    <a:solidFill>
                                      <a:schemeClr val="tx1"/>
                                    </a:solidFill>
                                    <a:latin typeface="Cambria Math" panose="02040503050406030204" pitchFamily="18" charset="0"/>
                                  </a:rPr>
                                  <m:t>.8</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.025</m:t>
                                </m:r>
                              </m:e>
                              <m:e>
                                <m:r>
                                  <a:rPr lang="en-CA" b="0" i="1" smtClean="0">
                                    <a:solidFill>
                                      <a:schemeClr val="tx1"/>
                                    </a:solidFill>
                                    <a:latin typeface="Cambria Math" panose="02040503050406030204" pitchFamily="18" charset="0"/>
                                  </a:rPr>
                                  <m:t>.05</m:t>
                                </m:r>
                              </m:e>
                              <m:e>
                                <m:r>
                                  <a:rPr lang="en-CA" b="0" i="1" smtClean="0">
                                    <a:solidFill>
                                      <a:schemeClr val="tx1"/>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34" name="TextBox 33"/>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35" name="Rectangle 34"/>
          <p:cNvSpPr/>
          <p:nvPr/>
        </p:nvSpPr>
        <p:spPr bwMode="auto">
          <a:xfrm>
            <a:off x="3886201" y="5603468"/>
            <a:ext cx="659200" cy="109519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236544" name="Rectangle 236543"/>
              <p:cNvSpPr/>
              <p:nvPr/>
            </p:nvSpPr>
            <p:spPr>
              <a:xfrm>
                <a:off x="3760176" y="5635145"/>
                <a:ext cx="870879" cy="92948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m>
                        <m:mPr>
                          <m:mcs>
                            <m:mc>
                              <m:mcPr>
                                <m:count m:val="1"/>
                                <m:mcJc m:val="center"/>
                              </m:mcPr>
                            </m:mc>
                          </m:mcs>
                          <m:ctrlPr>
                            <a:rPr lang="en-CA" sz="1600" i="1" smtClean="0">
                              <a:solidFill>
                                <a:srgbClr val="FF0000"/>
                              </a:solidFill>
                              <a:latin typeface="Cambria Math" panose="02040503050406030204" pitchFamily="18" charset="0"/>
                            </a:rPr>
                          </m:ctrlPr>
                        </m:mPr>
                        <m:mr>
                          <m:e>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mr>
                        <m:mr>
                          <m:e>
                            <m:eqArr>
                              <m:eqArrPr>
                                <m:ctrlPr>
                                  <a:rPr lang="en-CA" sz="1600" i="1">
                                    <a:solidFill>
                                      <a:srgbClr val="FF0000"/>
                                    </a:solidFill>
                                    <a:latin typeface="Cambria Math" panose="02040503050406030204" pitchFamily="18" charset="0"/>
                                  </a:rPr>
                                </m:ctrlPr>
                              </m:eqArrPr>
                              <m:e>
                                <m:r>
                                  <a:rPr lang="en-CA" sz="1600" i="1">
                                    <a:solidFill>
                                      <a:srgbClr val="FF0000"/>
                                    </a:solidFill>
                                    <a:latin typeface="Cambria Math" panose="02040503050406030204" pitchFamily="18" charset="0"/>
                                  </a:rPr>
                                  <m:t>−</m:t>
                                </m:r>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e>
                                <m:r>
                                  <a:rPr lang="en-CA" sz="1600" i="1">
                                    <a:solidFill>
                                      <a:srgbClr val="FF0000"/>
                                    </a:solidFill>
                                    <a:latin typeface="Cambria Math" panose="02040503050406030204" pitchFamily="18" charset="0"/>
                                  </a:rPr>
                                  <m:t>0</m:t>
                                </m:r>
                              </m:e>
                            </m:eqArr>
                          </m:e>
                        </m:mr>
                      </m:m>
                    </m:oMath>
                  </m:oMathPara>
                </a14:m>
                <a:endParaRPr lang="en-CA" sz="1600" dirty="0">
                  <a:solidFill>
                    <a:srgbClr val="FF0000"/>
                  </a:solidFill>
                </a:endParaRPr>
              </a:p>
            </p:txBody>
          </p:sp>
        </mc:Choice>
        <mc:Fallback xmlns="">
          <p:sp>
            <p:nvSpPr>
              <p:cNvPr id="236544" name="Rectangle 236543"/>
              <p:cNvSpPr>
                <a:spLocks noRot="1" noChangeAspect="1" noMove="1" noResize="1" noEditPoints="1" noAdjustHandles="1" noChangeArrowheads="1" noChangeShapeType="1" noTextEdit="1"/>
              </p:cNvSpPr>
              <p:nvPr/>
            </p:nvSpPr>
            <p:spPr>
              <a:xfrm>
                <a:off x="3760176" y="5635145"/>
                <a:ext cx="870879" cy="929485"/>
              </a:xfrm>
              <a:prstGeom prst="rect">
                <a:avLst/>
              </a:prstGeom>
              <a:blipFill>
                <a:blip r:embed="rId4"/>
                <a:stretch>
                  <a:fillRect/>
                </a:stretch>
              </a:blipFill>
            </p:spPr>
            <p:txBody>
              <a:bodyPr/>
              <a:lstStyle/>
              <a:p>
                <a:r>
                  <a:rPr lang="en-CA">
                    <a:noFill/>
                  </a:rPr>
                  <a:t> </a:t>
                </a:r>
              </a:p>
            </p:txBody>
          </p:sp>
        </mc:Fallback>
      </mc:AlternateContent>
      <p:sp>
        <p:nvSpPr>
          <p:cNvPr id="43" name="Rectangle 42"/>
          <p:cNvSpPr/>
          <p:nvPr/>
        </p:nvSpPr>
        <p:spPr bwMode="auto">
          <a:xfrm>
            <a:off x="1224914" y="5562600"/>
            <a:ext cx="2356485" cy="1144825"/>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44" name="Rectangle 43"/>
          <p:cNvSpPr/>
          <p:nvPr/>
        </p:nvSpPr>
        <p:spPr bwMode="auto">
          <a:xfrm>
            <a:off x="5257801" y="5521732"/>
            <a:ext cx="1295400"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53"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53"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28" name="Rectangle 27"/>
          <p:cNvSpPr/>
          <p:nvPr/>
        </p:nvSpPr>
        <p:spPr>
          <a:xfrm>
            <a:off x="3962399" y="3313093"/>
            <a:ext cx="4931913" cy="954107"/>
          </a:xfrm>
          <a:prstGeom prst="rect">
            <a:avLst/>
          </a:prstGeom>
        </p:spPr>
        <p:txBody>
          <a:bodyPr wrap="square">
            <a:spAutoFit/>
          </a:bodyPr>
          <a:lstStyle/>
          <a:p>
            <a:pPr eaLnBrk="1" hangingPunct="1"/>
            <a:r>
              <a:rPr lang="en-US" altLang="en-US" dirty="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 </a:t>
            </a:r>
            <a:r>
              <a:rPr lang="en-US" altLang="en-US" dirty="0">
                <a:solidFill>
                  <a:schemeClr val="tx2"/>
                </a:solidFill>
                <a:sym typeface="Symbol" pitchFamily="18" charset="2"/>
              </a:rPr>
              <a:t/>
            </a:r>
            <a:br>
              <a:rPr lang="en-US" altLang="en-US" dirty="0">
                <a:solidFill>
                  <a:schemeClr val="tx2"/>
                </a:solidFill>
                <a:sym typeface="Symbol" pitchFamily="18" charset="2"/>
              </a:rPr>
            </a:br>
            <a:r>
              <a:rPr lang="en-US" altLang="en-US" dirty="0">
                <a:solidFill>
                  <a:schemeClr val="tx2"/>
                </a:solidFill>
                <a:sym typeface="Symbol" pitchFamily="18" charset="2"/>
              </a:rPr>
              <a:t>      a              </a:t>
            </a:r>
            <a:r>
              <a:rPr lang="en-US" altLang="en-US" dirty="0" smtClean="0">
                <a:solidFill>
                  <a:schemeClr val="tx2"/>
                </a:solidFill>
                <a:sym typeface="Symbol" pitchFamily="18" charset="2"/>
              </a:rPr>
              <a:t>    transformation</a:t>
            </a:r>
            <a:r>
              <a:rPr lang="en-US" altLang="en-US" dirty="0">
                <a:solidFill>
                  <a:schemeClr val="tx2"/>
                </a:solidFill>
                <a:sym typeface="Symbol" pitchFamily="18" charset="2"/>
              </a:rPr>
              <a:t>.</a:t>
            </a:r>
          </a:p>
        </p:txBody>
      </p:sp>
    </p:spTree>
    <p:extLst>
      <p:ext uri="{BB962C8B-B14F-4D97-AF65-F5344CB8AC3E}">
        <p14:creationId xmlns:p14="http://schemas.microsoft.com/office/powerpoint/2010/main" val="3394566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4">
                                            <p:txEl>
                                              <p:pRg st="2" end="2"/>
                                            </p:txEl>
                                          </p:spTgt>
                                        </p:tgtEl>
                                        <p:attrNameLst>
                                          <p:attrName>style.visibility</p:attrName>
                                        </p:attrNameLst>
                                      </p:cBhvr>
                                      <p:to>
                                        <p:strVal val="visible"/>
                                      </p:to>
                                    </p:set>
                                    <p:anim calcmode="lin" valueType="num">
                                      <p:cBhvr additive="base">
                                        <p:cTn id="7" dur="500" fill="hold"/>
                                        <p:tgtEl>
                                          <p:spTgt spid="24">
                                            <p:txEl>
                                              <p:pRg st="2" end="2"/>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36544"/>
                                        </p:tgtEl>
                                        <p:attrNameLst>
                                          <p:attrName>style.visibility</p:attrName>
                                        </p:attrNameLst>
                                      </p:cBhvr>
                                      <p:to>
                                        <p:strVal val="visible"/>
                                      </p:to>
                                    </p:set>
                                    <p:anim calcmode="lin" valueType="num">
                                      <p:cBhvr additive="base">
                                        <p:cTn id="11" dur="500" fill="hold"/>
                                        <p:tgtEl>
                                          <p:spTgt spid="236544"/>
                                        </p:tgtEl>
                                        <p:attrNameLst>
                                          <p:attrName>ppt_x</p:attrName>
                                        </p:attrNameLst>
                                      </p:cBhvr>
                                      <p:tavLst>
                                        <p:tav tm="0">
                                          <p:val>
                                            <p:strVal val="1+#ppt_w/2"/>
                                          </p:val>
                                        </p:tav>
                                        <p:tav tm="100000">
                                          <p:val>
                                            <p:strVal val="#ppt_x"/>
                                          </p:val>
                                        </p:tav>
                                      </p:tavLst>
                                    </p:anim>
                                    <p:anim calcmode="lin" valueType="num">
                                      <p:cBhvr additive="base">
                                        <p:cTn id="12" dur="500" fill="hold"/>
                                        <p:tgtEl>
                                          <p:spTgt spid="23654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4">
                                            <p:txEl>
                                              <p:pRg st="3" end="3"/>
                                            </p:txEl>
                                          </p:spTgt>
                                        </p:tgtEl>
                                        <p:attrNameLst>
                                          <p:attrName>style.visibility</p:attrName>
                                        </p:attrNameLst>
                                      </p:cBhvr>
                                      <p:to>
                                        <p:strVal val="visible"/>
                                      </p:to>
                                    </p:set>
                                    <p:anim calcmode="lin" valueType="num">
                                      <p:cBhvr additive="base">
                                        <p:cTn id="17" dur="500" fill="hold"/>
                                        <p:tgtEl>
                                          <p:spTgt spid="24">
                                            <p:txEl>
                                              <p:pRg st="3" end="3"/>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24">
                                            <p:txEl>
                                              <p:pRg st="4" end="4"/>
                                            </p:txEl>
                                          </p:spTgt>
                                        </p:tgtEl>
                                        <p:attrNameLst>
                                          <p:attrName>style.visibility</p:attrName>
                                        </p:attrNameLst>
                                      </p:cBhvr>
                                      <p:to>
                                        <p:strVal val="visible"/>
                                      </p:to>
                                    </p:set>
                                    <p:anim calcmode="lin" valueType="num">
                                      <p:cBhvr additive="base">
                                        <p:cTn id="23" dur="500" fill="hold"/>
                                        <p:tgtEl>
                                          <p:spTgt spid="24">
                                            <p:txEl>
                                              <p:pRg st="4" end="4"/>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4"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p:sp>
        <p:nvSpPr>
          <p:cNvPr id="24"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olidFill>
                  <a:srgbClr val="FF0000"/>
                </a:solidFill>
                <a:sym typeface="Symbol" pitchFamily="18" charset="2"/>
              </a:rPr>
              <a:t> </a:t>
            </a:r>
            <a:r>
              <a:rPr lang="en-US" altLang="en-US" sz="2000" dirty="0" smtClean="0">
                <a:solidFill>
                  <a:srgbClr val="FF0000"/>
                </a:solidFill>
                <a:sym typeface="Symbol" pitchFamily="18" charset="2"/>
              </a:rPr>
              <a:t>         (</a:t>
            </a:r>
            <a:r>
              <a:rPr lang="en-US" altLang="en-US" sz="2000" dirty="0">
                <a:solidFill>
                  <a:srgbClr val="FF0000"/>
                </a:solidFill>
                <a:sym typeface="Symbol" pitchFamily="18" charset="2"/>
              </a:rPr>
              <a:t>or </a:t>
            </a:r>
            <a:r>
              <a:rPr lang="en-US" altLang="en-US" sz="2000" dirty="0" smtClean="0">
                <a:solidFill>
                  <a:srgbClr val="FF0000"/>
                </a:solidFill>
                <a:sym typeface="Symbol" pitchFamily="18" charset="2"/>
              </a:rPr>
              <a:t>complex)</a:t>
            </a:r>
          </a:p>
          <a:p>
            <a:pPr marL="1200150" lvl="1" indent="-457200" eaLnBrk="1" hangingPunct="1">
              <a:buFont typeface="Arial" panose="020B0604020202020204" pitchFamily="34" charset="0"/>
              <a:buChar char="•"/>
            </a:pPr>
            <a:r>
              <a:rPr lang="en-US" altLang="en-US" sz="2400" dirty="0" smtClean="0">
                <a:solidFill>
                  <a:srgbClr val="FF0000"/>
                </a:solidFill>
                <a:sym typeface="Symbol" pitchFamily="18" charset="2"/>
              </a:rPr>
              <a:t>Length </a:t>
            </a:r>
            <a:r>
              <a:rPr lang="en-US" altLang="en-US" sz="2400" dirty="0">
                <a:solidFill>
                  <a:srgbClr val="FF0000"/>
                </a:solidFill>
                <a:sym typeface="Symbol" pitchFamily="18" charset="2"/>
              </a:rPr>
              <a:t>of vector is 1   </a:t>
            </a:r>
          </a:p>
          <a:p>
            <a:pPr lvl="1" indent="0" eaLnBrk="1" hangingPunct="1"/>
            <a:r>
              <a:rPr lang="en-US" altLang="en-US" sz="2000" dirty="0" smtClean="0">
                <a:solidFill>
                  <a:srgbClr val="FF0000"/>
                </a:solidFill>
                <a:sym typeface="Symbol" pitchFamily="18" charset="2"/>
              </a:rPr>
              <a:t>          (</a:t>
            </a:r>
            <a:r>
              <a:rPr lang="en-US" altLang="en-US" sz="2000" dirty="0" err="1">
                <a:solidFill>
                  <a:srgbClr val="FF0000"/>
                </a:solidFill>
                <a:sym typeface="Symbol" pitchFamily="18" charset="2"/>
              </a:rPr>
              <a:t>ie</a:t>
            </a:r>
            <a:r>
              <a:rPr lang="en-US" altLang="en-US" sz="2000" dirty="0">
                <a:solidFill>
                  <a:srgbClr val="FF0000"/>
                </a:solidFill>
                <a:sym typeface="Symbol" pitchFamily="18" charset="2"/>
              </a:rPr>
              <a:t> sum of squares)</a:t>
            </a:r>
          </a:p>
          <a:p>
            <a:pPr eaLnBrk="1" hangingPunct="1"/>
            <a:r>
              <a:rPr lang="en-US" altLang="en-US" dirty="0" smtClean="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 </a:t>
            </a:r>
            <a:r>
              <a:rPr lang="en-US" altLang="en-US" dirty="0">
                <a:solidFill>
                  <a:schemeClr val="tx2"/>
                </a:solidFill>
                <a:sym typeface="Symbol" pitchFamily="18" charset="2"/>
              </a:rPr>
              <a:t/>
            </a:r>
            <a:br>
              <a:rPr lang="en-US" altLang="en-US" dirty="0">
                <a:solidFill>
                  <a:schemeClr val="tx2"/>
                </a:solidFill>
                <a:sym typeface="Symbol" pitchFamily="18" charset="2"/>
              </a:rPr>
            </a:br>
            <a:r>
              <a:rPr lang="en-US" altLang="en-US" dirty="0">
                <a:solidFill>
                  <a:schemeClr val="tx2"/>
                </a:solidFill>
                <a:sym typeface="Symbol" pitchFamily="18" charset="2"/>
              </a:rPr>
              <a:t>      a  </a:t>
            </a:r>
            <a:r>
              <a:rPr lang="en-US" altLang="en-US" dirty="0" smtClean="0">
                <a:solidFill>
                  <a:schemeClr val="tx2"/>
                </a:solidFill>
                <a:sym typeface="Symbol" pitchFamily="18" charset="2"/>
              </a:rPr>
              <a:t>                </a:t>
            </a:r>
            <a:r>
              <a:rPr lang="en-US" altLang="en-US" dirty="0">
                <a:solidFill>
                  <a:schemeClr val="tx2"/>
                </a:solidFill>
                <a:sym typeface="Symbol" pitchFamily="18" charset="2"/>
              </a:rPr>
              <a:t>transformation.</a:t>
            </a:r>
          </a:p>
        </p:txBody>
      </p:sp>
      <p:sp>
        <p:nvSpPr>
          <p:cNvPr id="31" name="Text Box 215"/>
          <p:cNvSpPr txBox="1">
            <a:spLocks noChangeArrowheads="1"/>
          </p:cNvSpPr>
          <p:nvPr/>
        </p:nvSpPr>
        <p:spPr bwMode="auto">
          <a:xfrm>
            <a:off x="5023318" y="3738956"/>
            <a:ext cx="10021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C000"/>
                </a:solidFill>
              </a:rPr>
              <a:t>u</a:t>
            </a:r>
            <a:r>
              <a:rPr lang="en-US" altLang="en-US" dirty="0" smtClean="0">
                <a:solidFill>
                  <a:srgbClr val="FFC000"/>
                </a:solidFill>
              </a:rPr>
              <a:t>nary</a:t>
            </a:r>
            <a:endParaRPr lang="en-US" altLang="en-US" dirty="0">
              <a:solidFill>
                <a:srgbClr val="FFC000"/>
              </a:solidFill>
              <a:sym typeface="Symbol" pitchFamily="18" charset="2"/>
            </a:endParaRPr>
          </a:p>
        </p:txBody>
      </p:sp>
      <mc:AlternateContent xmlns:mc="http://schemas.openxmlformats.org/markup-compatibility/2006" xmlns:a14="http://schemas.microsoft.com/office/drawing/2010/main">
        <mc:Choice Requires="a14">
          <p:sp>
            <p:nvSpPr>
              <p:cNvPr id="34" name="TextBox 33"/>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1"/>
                                  </a:solidFill>
                                  <a:latin typeface="Cambria Math" panose="02040503050406030204" pitchFamily="18" charset="0"/>
                                </a:rPr>
                              </m:ctrlPr>
                            </m:mPr>
                            <m:mr>
                              <m:e>
                                <m:r>
                                  <m:rPr>
                                    <m:brk m:alnAt="7"/>
                                  </m:rPr>
                                  <a:rPr lang="en-CA" b="0" i="1" smtClean="0">
                                    <a:solidFill>
                                      <a:schemeClr val="tx1"/>
                                    </a:solidFill>
                                    <a:latin typeface="Cambria Math" panose="02040503050406030204" pitchFamily="18" charset="0"/>
                                  </a:rPr>
                                  <m:t>.</m:t>
                                </m:r>
                                <m:r>
                                  <a:rPr lang="en-CA" b="0" i="1" smtClean="0">
                                    <a:solidFill>
                                      <a:schemeClr val="tx1"/>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.075</m:t>
                                </m:r>
                              </m:e>
                              <m:e>
                                <m:r>
                                  <a:rPr lang="en-CA" b="0" i="1" smtClean="0">
                                    <a:solidFill>
                                      <a:schemeClr val="tx1"/>
                                    </a:solidFill>
                                    <a:latin typeface="Cambria Math" panose="02040503050406030204" pitchFamily="18" charset="0"/>
                                  </a:rPr>
                                  <m:t>.8</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.025</m:t>
                                </m:r>
                              </m:e>
                              <m:e>
                                <m:r>
                                  <a:rPr lang="en-CA" b="0" i="1" smtClean="0">
                                    <a:solidFill>
                                      <a:schemeClr val="tx1"/>
                                    </a:solidFill>
                                    <a:latin typeface="Cambria Math" panose="02040503050406030204" pitchFamily="18" charset="0"/>
                                  </a:rPr>
                                  <m:t>.05</m:t>
                                </m:r>
                              </m:e>
                              <m:e>
                                <m:r>
                                  <a:rPr lang="en-CA" b="0" i="1" smtClean="0">
                                    <a:solidFill>
                                      <a:schemeClr val="tx1"/>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34" name="TextBox 33"/>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35" name="Rectangle 34"/>
          <p:cNvSpPr/>
          <p:nvPr/>
        </p:nvSpPr>
        <p:spPr bwMode="auto">
          <a:xfrm>
            <a:off x="3886201" y="5603468"/>
            <a:ext cx="659200" cy="109519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236544" name="Rectangle 236543"/>
              <p:cNvSpPr/>
              <p:nvPr/>
            </p:nvSpPr>
            <p:spPr>
              <a:xfrm>
                <a:off x="3760176" y="5635145"/>
                <a:ext cx="870879" cy="92948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m>
                        <m:mPr>
                          <m:mcs>
                            <m:mc>
                              <m:mcPr>
                                <m:count m:val="1"/>
                                <m:mcJc m:val="center"/>
                              </m:mcPr>
                            </m:mc>
                          </m:mcs>
                          <m:ctrlPr>
                            <a:rPr lang="en-CA" sz="1600" i="1" smtClean="0">
                              <a:solidFill>
                                <a:srgbClr val="FF0000"/>
                              </a:solidFill>
                              <a:latin typeface="Cambria Math" panose="02040503050406030204" pitchFamily="18" charset="0"/>
                            </a:rPr>
                          </m:ctrlPr>
                        </m:mPr>
                        <m:mr>
                          <m:e>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mr>
                        <m:mr>
                          <m:e>
                            <m:eqArr>
                              <m:eqArrPr>
                                <m:ctrlPr>
                                  <a:rPr lang="en-CA" sz="1600" i="1">
                                    <a:solidFill>
                                      <a:srgbClr val="FF0000"/>
                                    </a:solidFill>
                                    <a:latin typeface="Cambria Math" panose="02040503050406030204" pitchFamily="18" charset="0"/>
                                  </a:rPr>
                                </m:ctrlPr>
                              </m:eqArrPr>
                              <m:e>
                                <m:r>
                                  <a:rPr lang="en-CA" sz="1600" i="1">
                                    <a:solidFill>
                                      <a:srgbClr val="FF0000"/>
                                    </a:solidFill>
                                    <a:latin typeface="Cambria Math" panose="02040503050406030204" pitchFamily="18" charset="0"/>
                                  </a:rPr>
                                  <m:t>−</m:t>
                                </m:r>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e>
                                <m:r>
                                  <a:rPr lang="en-CA" sz="1600" i="1">
                                    <a:solidFill>
                                      <a:srgbClr val="FF0000"/>
                                    </a:solidFill>
                                    <a:latin typeface="Cambria Math" panose="02040503050406030204" pitchFamily="18" charset="0"/>
                                  </a:rPr>
                                  <m:t>0</m:t>
                                </m:r>
                              </m:e>
                            </m:eqArr>
                          </m:e>
                        </m:mr>
                      </m:m>
                    </m:oMath>
                  </m:oMathPara>
                </a14:m>
                <a:endParaRPr lang="en-CA" sz="1600" dirty="0">
                  <a:solidFill>
                    <a:srgbClr val="FF0000"/>
                  </a:solidFill>
                </a:endParaRPr>
              </a:p>
            </p:txBody>
          </p:sp>
        </mc:Choice>
        <mc:Fallback xmlns="">
          <p:sp>
            <p:nvSpPr>
              <p:cNvPr id="236544" name="Rectangle 236543"/>
              <p:cNvSpPr>
                <a:spLocks noRot="1" noChangeAspect="1" noMove="1" noResize="1" noEditPoints="1" noAdjustHandles="1" noChangeArrowheads="1" noChangeShapeType="1" noTextEdit="1"/>
              </p:cNvSpPr>
              <p:nvPr/>
            </p:nvSpPr>
            <p:spPr>
              <a:xfrm>
                <a:off x="3760176" y="5635145"/>
                <a:ext cx="870879" cy="929485"/>
              </a:xfrm>
              <a:prstGeom prst="rect">
                <a:avLst/>
              </a:prstGeom>
              <a:blipFill>
                <a:blip r:embed="rId4"/>
                <a:stretch>
                  <a:fillRect/>
                </a:stretch>
              </a:blipFill>
            </p:spPr>
            <p:txBody>
              <a:bodyPr/>
              <a:lstStyle/>
              <a:p>
                <a:r>
                  <a:rPr lang="en-CA">
                    <a:noFill/>
                  </a:rPr>
                  <a:t> </a:t>
                </a:r>
              </a:p>
            </p:txBody>
          </p:sp>
        </mc:Fallback>
      </mc:AlternateContent>
      <p:sp>
        <p:nvSpPr>
          <p:cNvPr id="42" name="Text Box 215"/>
          <p:cNvSpPr txBox="1">
            <a:spLocks noChangeArrowheads="1"/>
          </p:cNvSpPr>
          <p:nvPr/>
        </p:nvSpPr>
        <p:spPr bwMode="auto">
          <a:xfrm>
            <a:off x="4191000" y="4470737"/>
            <a:ext cx="226055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dirty="0" smtClean="0">
                <a:solidFill>
                  <a:srgbClr val="FFC000"/>
                </a:solidFill>
              </a:rPr>
              <a:t>A rotation </a:t>
            </a:r>
          </a:p>
          <a:p>
            <a:pPr eaLnBrk="1" hangingPunct="1"/>
            <a:r>
              <a:rPr lang="en-US" altLang="en-US" sz="2000" dirty="0">
                <a:solidFill>
                  <a:srgbClr val="FFC000"/>
                </a:solidFill>
              </a:rPr>
              <a:t> </a:t>
            </a:r>
            <a:r>
              <a:rPr lang="en-US" altLang="en-US" sz="2000" dirty="0" smtClean="0">
                <a:solidFill>
                  <a:srgbClr val="FFC000"/>
                </a:solidFill>
              </a:rPr>
              <a:t> preserving </a:t>
            </a:r>
            <a:r>
              <a:rPr lang="en-US" altLang="en-US" sz="2000" dirty="0" smtClean="0">
                <a:solidFill>
                  <a:srgbClr val="FFC000"/>
                </a:solidFill>
                <a:sym typeface="Symbol" pitchFamily="18" charset="2"/>
              </a:rPr>
              <a:t>lengths</a:t>
            </a:r>
          </a:p>
          <a:p>
            <a:pPr eaLnBrk="1" hangingPunct="1"/>
            <a:r>
              <a:rPr lang="en-US" altLang="en-US" sz="2000" dirty="0">
                <a:solidFill>
                  <a:srgbClr val="FFC000"/>
                </a:solidFill>
                <a:sym typeface="Symbol" pitchFamily="18" charset="2"/>
              </a:rPr>
              <a:t> </a:t>
            </a:r>
            <a:r>
              <a:rPr lang="en-US" altLang="en-US" sz="2000" dirty="0" smtClean="0">
                <a:solidFill>
                  <a:srgbClr val="FFC000"/>
                </a:solidFill>
                <a:sym typeface="Symbol" pitchFamily="18" charset="2"/>
              </a:rPr>
              <a:t> and angles.</a:t>
            </a:r>
            <a:endParaRPr lang="en-US" altLang="en-US" sz="2000" dirty="0" smtClean="0">
              <a:solidFill>
                <a:srgbClr val="FFC000"/>
              </a:solidFill>
            </a:endParaRPr>
          </a:p>
        </p:txBody>
      </p:sp>
      <p:sp>
        <p:nvSpPr>
          <p:cNvPr id="43" name="Rectangle 42"/>
          <p:cNvSpPr/>
          <p:nvPr/>
        </p:nvSpPr>
        <p:spPr bwMode="auto">
          <a:xfrm>
            <a:off x="1224914" y="5562600"/>
            <a:ext cx="2356485" cy="1144825"/>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44" name="Rectangle 43"/>
          <p:cNvSpPr/>
          <p:nvPr/>
        </p:nvSpPr>
        <p:spPr bwMode="auto">
          <a:xfrm>
            <a:off x="5257801" y="5521732"/>
            <a:ext cx="1295400"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grpSp>
        <p:nvGrpSpPr>
          <p:cNvPr id="236550" name="Group 236549"/>
          <p:cNvGrpSpPr/>
          <p:nvPr/>
        </p:nvGrpSpPr>
        <p:grpSpPr>
          <a:xfrm>
            <a:off x="6858000" y="4648200"/>
            <a:ext cx="2036313" cy="1954088"/>
            <a:chOff x="6858000" y="4648200"/>
            <a:chExt cx="2036313" cy="1954088"/>
          </a:xfrm>
        </p:grpSpPr>
        <p:grpSp>
          <p:nvGrpSpPr>
            <p:cNvPr id="236545" name="Group 236544"/>
            <p:cNvGrpSpPr/>
            <p:nvPr/>
          </p:nvGrpSpPr>
          <p:grpSpPr>
            <a:xfrm>
              <a:off x="6858000" y="4648200"/>
              <a:ext cx="2036313" cy="1954088"/>
              <a:chOff x="4665345" y="4368102"/>
              <a:chExt cx="2036313" cy="1954088"/>
            </a:xfrm>
          </p:grpSpPr>
          <p:sp>
            <p:nvSpPr>
              <p:cNvPr id="39" name="Rectangle 38"/>
              <p:cNvSpPr/>
              <p:nvPr/>
            </p:nvSpPr>
            <p:spPr bwMode="auto">
              <a:xfrm>
                <a:off x="4665345" y="4368102"/>
                <a:ext cx="2036313" cy="1954088"/>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8594" name="Picture 2"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7260" y="4431030"/>
                <a:ext cx="1857375" cy="1838325"/>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236548" name="Straight Arrow Connector 236547"/>
            <p:cNvCxnSpPr/>
            <p:nvPr/>
          </p:nvCxnSpPr>
          <p:spPr bwMode="auto">
            <a:xfrm flipV="1">
              <a:off x="7848600" y="4953000"/>
              <a:ext cx="556333" cy="682146"/>
            </a:xfrm>
            <a:prstGeom prst="straightConnector1">
              <a:avLst/>
            </a:prstGeom>
            <a:noFill/>
            <a:ln w="34925" cap="flat" cmpd="sng" algn="ctr">
              <a:solidFill>
                <a:srgbClr val="FF0000"/>
              </a:solidFill>
              <a:prstDash val="solid"/>
              <a:round/>
              <a:headEnd type="none" w="med" len="med"/>
              <a:tailEnd type="stealth" w="lg" len="lg"/>
            </a:ln>
            <a:effectLst/>
          </p:spPr>
        </p:cxnSp>
      </p:grpSp>
      <p:graphicFrame>
        <p:nvGraphicFramePr>
          <p:cNvPr id="50" name="Table 49"/>
          <p:cNvGraphicFramePr>
            <a:graphicFrameLocks noGrp="1"/>
          </p:cNvGraphicFramePr>
          <p:nvPr>
            <p:extLst>
              <p:ext uri="{D42A27DB-BD31-4B8C-83A1-F6EECF244321}">
                <p14:modId xmlns:p14="http://schemas.microsoft.com/office/powerpoint/2010/main" val="3118581212"/>
              </p:ext>
            </p:extLst>
          </p:nvPr>
        </p:nvGraphicFramePr>
        <p:xfrm>
          <a:off x="1236345" y="5532528"/>
          <a:ext cx="1487626" cy="803502"/>
        </p:xfrm>
        <a:graphic>
          <a:graphicData uri="http://schemas.openxmlformats.org/drawingml/2006/table">
            <a:tbl>
              <a:tblPr>
                <a:tableStyleId>{073A0DAA-6AF3-43AB-8588-CEC1D06C72B9}</a:tableStyleId>
              </a:tblPr>
              <a:tblGrid>
                <a:gridCol w="743813">
                  <a:extLst>
                    <a:ext uri="{9D8B030D-6E8A-4147-A177-3AD203B41FA5}">
                      <a16:colId xmlns:a16="http://schemas.microsoft.com/office/drawing/2014/main" val="20000"/>
                    </a:ext>
                  </a:extLst>
                </a:gridCol>
                <a:gridCol w="743813">
                  <a:extLst>
                    <a:ext uri="{9D8B030D-6E8A-4147-A177-3AD203B41FA5}">
                      <a16:colId xmlns:a16="http://schemas.microsoft.com/office/drawing/2014/main" val="20001"/>
                    </a:ext>
                  </a:extLst>
                </a:gridCol>
              </a:tblGrid>
              <a:tr h="407222">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4768">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36551" name="Rectangle 236550"/>
          <p:cNvSpPr/>
          <p:nvPr/>
        </p:nvSpPr>
        <p:spPr>
          <a:xfrm>
            <a:off x="3123853" y="6182380"/>
            <a:ext cx="338554" cy="461665"/>
          </a:xfrm>
          <a:prstGeom prst="rect">
            <a:avLst/>
          </a:prstGeom>
        </p:spPr>
        <p:txBody>
          <a:bodyPr wrap="none">
            <a:spAutoFit/>
          </a:bodyPr>
          <a:lstStyle/>
          <a:p>
            <a:r>
              <a:rPr lang="en-CA" sz="2400" dirty="0" smtClean="0">
                <a:solidFill>
                  <a:srgbClr val="FFC000"/>
                </a:solidFill>
              </a:rPr>
              <a:t>1</a:t>
            </a:r>
            <a:endParaRPr lang="en-CA" sz="2400" dirty="0"/>
          </a:p>
        </p:txBody>
      </p:sp>
      <mc:AlternateContent xmlns:mc="http://schemas.openxmlformats.org/markup-compatibility/2006" xmlns:a14="http://schemas.microsoft.com/office/drawing/2010/main">
        <mc:Choice Requires="a14">
          <p:sp>
            <p:nvSpPr>
              <p:cNvPr id="53"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53"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2121328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4">
                                            <p:txEl>
                                              <p:pRg st="4" end="4"/>
                                            </p:txEl>
                                          </p:spTgt>
                                        </p:tgtEl>
                                        <p:attrNameLst>
                                          <p:attrName>style.visibility</p:attrName>
                                        </p:attrNameLst>
                                      </p:cBhvr>
                                      <p:to>
                                        <p:strVal val="visible"/>
                                      </p:to>
                                    </p:set>
                                    <p:anim calcmode="lin" valueType="num">
                                      <p:cBhvr additive="base">
                                        <p:cTn id="7" dur="500" fill="hold"/>
                                        <p:tgtEl>
                                          <p:spTgt spid="24">
                                            <p:txEl>
                                              <p:pRg st="4" end="4"/>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36550"/>
                                        </p:tgtEl>
                                        <p:attrNameLst>
                                          <p:attrName>style.visibility</p:attrName>
                                        </p:attrNameLst>
                                      </p:cBhvr>
                                      <p:to>
                                        <p:strVal val="visible"/>
                                      </p:to>
                                    </p:set>
                                    <p:anim calcmode="lin" valueType="num">
                                      <p:cBhvr additive="base">
                                        <p:cTn id="11" dur="500" fill="hold"/>
                                        <p:tgtEl>
                                          <p:spTgt spid="236550"/>
                                        </p:tgtEl>
                                        <p:attrNameLst>
                                          <p:attrName>ppt_x</p:attrName>
                                        </p:attrNameLst>
                                      </p:cBhvr>
                                      <p:tavLst>
                                        <p:tav tm="0">
                                          <p:val>
                                            <p:strVal val="1+#ppt_w/2"/>
                                          </p:val>
                                        </p:tav>
                                        <p:tav tm="100000">
                                          <p:val>
                                            <p:strVal val="#ppt_x"/>
                                          </p:val>
                                        </p:tav>
                                      </p:tavLst>
                                    </p:anim>
                                    <p:anim calcmode="lin" valueType="num">
                                      <p:cBhvr additive="base">
                                        <p:cTn id="12" dur="500" fill="hold"/>
                                        <p:tgtEl>
                                          <p:spTgt spid="23655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4">
                                            <p:txEl>
                                              <p:pRg st="5" end="5"/>
                                            </p:txEl>
                                          </p:spTgt>
                                        </p:tgtEl>
                                        <p:attrNameLst>
                                          <p:attrName>style.visibility</p:attrName>
                                        </p:attrNameLst>
                                      </p:cBhvr>
                                      <p:to>
                                        <p:strVal val="visible"/>
                                      </p:to>
                                    </p:set>
                                    <p:anim calcmode="lin" valueType="num">
                                      <p:cBhvr additive="base">
                                        <p:cTn id="17" dur="500" fill="hold"/>
                                        <p:tgtEl>
                                          <p:spTgt spid="24">
                                            <p:txEl>
                                              <p:pRg st="5" end="5"/>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42">
                                            <p:txEl>
                                              <p:pRg st="0" end="0"/>
                                            </p:txEl>
                                          </p:spTgt>
                                        </p:tgtEl>
                                        <p:attrNameLst>
                                          <p:attrName>style.visibility</p:attrName>
                                        </p:attrNameLst>
                                      </p:cBhvr>
                                      <p:to>
                                        <p:strVal val="visible"/>
                                      </p:to>
                                    </p:set>
                                    <p:anim calcmode="lin" valueType="num">
                                      <p:cBhvr additive="base">
                                        <p:cTn id="29"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42">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236551"/>
                                        </p:tgtEl>
                                        <p:attrNameLst>
                                          <p:attrName>style.visibility</p:attrName>
                                        </p:attrNameLst>
                                      </p:cBhvr>
                                      <p:to>
                                        <p:strVal val="visible"/>
                                      </p:to>
                                    </p:set>
                                    <p:anim calcmode="lin" valueType="num">
                                      <p:cBhvr additive="base">
                                        <p:cTn id="37" dur="500" fill="hold"/>
                                        <p:tgtEl>
                                          <p:spTgt spid="236551"/>
                                        </p:tgtEl>
                                        <p:attrNameLst>
                                          <p:attrName>ppt_x</p:attrName>
                                        </p:attrNameLst>
                                      </p:cBhvr>
                                      <p:tavLst>
                                        <p:tav tm="0">
                                          <p:val>
                                            <p:strVal val="1+#ppt_w/2"/>
                                          </p:val>
                                        </p:tav>
                                        <p:tav tm="100000">
                                          <p:val>
                                            <p:strVal val="#ppt_x"/>
                                          </p:val>
                                        </p:tav>
                                      </p:tavLst>
                                    </p:anim>
                                    <p:anim calcmode="lin" valueType="num">
                                      <p:cBhvr additive="base">
                                        <p:cTn id="38" dur="500" fill="hold"/>
                                        <p:tgtEl>
                                          <p:spTgt spid="236551"/>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2">
                                            <p:txEl>
                                              <p:pRg st="1" end="1"/>
                                            </p:txEl>
                                          </p:spTgt>
                                        </p:tgtEl>
                                        <p:attrNameLst>
                                          <p:attrName>style.visibility</p:attrName>
                                        </p:attrNameLst>
                                      </p:cBhvr>
                                      <p:to>
                                        <p:strVal val="visible"/>
                                      </p:to>
                                    </p:set>
                                    <p:anim calcmode="lin" valueType="num">
                                      <p:cBhvr additive="base">
                                        <p:cTn id="4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42">
                                            <p:txEl>
                                              <p:pRg st="2" end="2"/>
                                            </p:txEl>
                                          </p:spTgt>
                                        </p:tgtEl>
                                        <p:attrNameLst>
                                          <p:attrName>style.visibility</p:attrName>
                                        </p:attrNameLst>
                                      </p:cBhvr>
                                      <p:to>
                                        <p:strVal val="visible"/>
                                      </p:to>
                                    </p:set>
                                    <p:anim calcmode="lin" valueType="num">
                                      <p:cBhvr additive="base">
                                        <p:cTn id="49"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51"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mc:AlternateContent xmlns:mc="http://schemas.openxmlformats.org/markup-compatibility/2006" xmlns:a14="http://schemas.microsoft.com/office/drawing/2010/main">
        <mc:Choice Requires="a14">
          <p:sp>
            <p:nvSpPr>
              <p:cNvPr id="34" name="TextBox 33"/>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1"/>
                                  </a:solidFill>
                                  <a:latin typeface="Cambria Math" panose="02040503050406030204" pitchFamily="18" charset="0"/>
                                </a:rPr>
                              </m:ctrlPr>
                            </m:mPr>
                            <m:mr>
                              <m:e>
                                <m:r>
                                  <m:rPr>
                                    <m:brk m:alnAt="7"/>
                                  </m:rPr>
                                  <a:rPr lang="en-CA" b="0" i="1" smtClean="0">
                                    <a:solidFill>
                                      <a:schemeClr val="tx1"/>
                                    </a:solidFill>
                                    <a:latin typeface="Cambria Math" panose="02040503050406030204" pitchFamily="18" charset="0"/>
                                  </a:rPr>
                                  <m:t>.</m:t>
                                </m:r>
                                <m:r>
                                  <a:rPr lang="en-CA" b="0" i="1" smtClean="0">
                                    <a:solidFill>
                                      <a:schemeClr val="tx1"/>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.075</m:t>
                                </m:r>
                              </m:e>
                              <m:e>
                                <m:r>
                                  <a:rPr lang="en-CA" b="0" i="1" smtClean="0">
                                    <a:solidFill>
                                      <a:schemeClr val="tx1"/>
                                    </a:solidFill>
                                    <a:latin typeface="Cambria Math" panose="02040503050406030204" pitchFamily="18" charset="0"/>
                                  </a:rPr>
                                  <m:t>.8</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.025</m:t>
                                </m:r>
                              </m:e>
                              <m:e>
                                <m:r>
                                  <a:rPr lang="en-CA" b="0" i="1" smtClean="0">
                                    <a:solidFill>
                                      <a:schemeClr val="tx1"/>
                                    </a:solidFill>
                                    <a:latin typeface="Cambria Math" panose="02040503050406030204" pitchFamily="18" charset="0"/>
                                  </a:rPr>
                                  <m:t>.05</m:t>
                                </m:r>
                              </m:e>
                              <m:e>
                                <m:r>
                                  <a:rPr lang="en-CA" b="0" i="1" smtClean="0">
                                    <a:solidFill>
                                      <a:schemeClr val="tx1"/>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34" name="TextBox 33"/>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35" name="Rectangle 34"/>
          <p:cNvSpPr/>
          <p:nvPr/>
        </p:nvSpPr>
        <p:spPr bwMode="auto">
          <a:xfrm>
            <a:off x="3886201" y="5603468"/>
            <a:ext cx="659200" cy="109519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236544" name="Rectangle 236543"/>
              <p:cNvSpPr/>
              <p:nvPr/>
            </p:nvSpPr>
            <p:spPr>
              <a:xfrm>
                <a:off x="3760176" y="5635145"/>
                <a:ext cx="870879" cy="92948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m>
                        <m:mPr>
                          <m:mcs>
                            <m:mc>
                              <m:mcPr>
                                <m:count m:val="1"/>
                                <m:mcJc m:val="center"/>
                              </m:mcPr>
                            </m:mc>
                          </m:mcs>
                          <m:ctrlPr>
                            <a:rPr lang="en-CA" sz="1600" i="1" smtClean="0">
                              <a:solidFill>
                                <a:srgbClr val="FF0000"/>
                              </a:solidFill>
                              <a:latin typeface="Cambria Math" panose="02040503050406030204" pitchFamily="18" charset="0"/>
                            </a:rPr>
                          </m:ctrlPr>
                        </m:mPr>
                        <m:mr>
                          <m:e>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mr>
                        <m:mr>
                          <m:e>
                            <m:eqArr>
                              <m:eqArrPr>
                                <m:ctrlPr>
                                  <a:rPr lang="en-CA" sz="1600" i="1">
                                    <a:solidFill>
                                      <a:srgbClr val="FF0000"/>
                                    </a:solidFill>
                                    <a:latin typeface="Cambria Math" panose="02040503050406030204" pitchFamily="18" charset="0"/>
                                  </a:rPr>
                                </m:ctrlPr>
                              </m:eqArrPr>
                              <m:e>
                                <m:r>
                                  <a:rPr lang="en-CA" sz="1600" i="1">
                                    <a:solidFill>
                                      <a:srgbClr val="FF0000"/>
                                    </a:solidFill>
                                    <a:latin typeface="Cambria Math" panose="02040503050406030204" pitchFamily="18" charset="0"/>
                                  </a:rPr>
                                  <m:t>−</m:t>
                                </m:r>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e>
                                <m:r>
                                  <a:rPr lang="en-CA" sz="1600" i="1">
                                    <a:solidFill>
                                      <a:srgbClr val="FF0000"/>
                                    </a:solidFill>
                                    <a:latin typeface="Cambria Math" panose="02040503050406030204" pitchFamily="18" charset="0"/>
                                  </a:rPr>
                                  <m:t>0</m:t>
                                </m:r>
                              </m:e>
                            </m:eqArr>
                          </m:e>
                        </m:mr>
                      </m:m>
                    </m:oMath>
                  </m:oMathPara>
                </a14:m>
                <a:endParaRPr lang="en-CA" sz="1600" dirty="0">
                  <a:solidFill>
                    <a:srgbClr val="FF0000"/>
                  </a:solidFill>
                </a:endParaRPr>
              </a:p>
            </p:txBody>
          </p:sp>
        </mc:Choice>
        <mc:Fallback xmlns="">
          <p:sp>
            <p:nvSpPr>
              <p:cNvPr id="236544" name="Rectangle 236543"/>
              <p:cNvSpPr>
                <a:spLocks noRot="1" noChangeAspect="1" noMove="1" noResize="1" noEditPoints="1" noAdjustHandles="1" noChangeArrowheads="1" noChangeShapeType="1" noTextEdit="1"/>
              </p:cNvSpPr>
              <p:nvPr/>
            </p:nvSpPr>
            <p:spPr>
              <a:xfrm>
                <a:off x="3760176" y="5635145"/>
                <a:ext cx="870879" cy="929485"/>
              </a:xfrm>
              <a:prstGeom prst="rect">
                <a:avLst/>
              </a:prstGeom>
              <a:blipFill>
                <a:blip r:embed="rId4"/>
                <a:stretch>
                  <a:fillRect/>
                </a:stretch>
              </a:blipFill>
            </p:spPr>
            <p:txBody>
              <a:bodyPr/>
              <a:lstStyle/>
              <a:p>
                <a:r>
                  <a:rPr lang="en-CA">
                    <a:noFill/>
                  </a:rPr>
                  <a:t> </a:t>
                </a:r>
              </a:p>
            </p:txBody>
          </p:sp>
        </mc:Fallback>
      </mc:AlternateContent>
      <p:sp>
        <p:nvSpPr>
          <p:cNvPr id="43" name="Rectangle 42"/>
          <p:cNvSpPr/>
          <p:nvPr/>
        </p:nvSpPr>
        <p:spPr bwMode="auto">
          <a:xfrm>
            <a:off x="1224914" y="5562600"/>
            <a:ext cx="2356485" cy="1144825"/>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44" name="Rectangle 43"/>
          <p:cNvSpPr/>
          <p:nvPr/>
        </p:nvSpPr>
        <p:spPr bwMode="auto">
          <a:xfrm>
            <a:off x="3684266" y="5521732"/>
            <a:ext cx="3070865"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grpSp>
        <p:nvGrpSpPr>
          <p:cNvPr id="236550" name="Group 236549"/>
          <p:cNvGrpSpPr/>
          <p:nvPr/>
        </p:nvGrpSpPr>
        <p:grpSpPr>
          <a:xfrm>
            <a:off x="6858000" y="4648200"/>
            <a:ext cx="2036313" cy="1954088"/>
            <a:chOff x="6858000" y="4648200"/>
            <a:chExt cx="2036313" cy="1954088"/>
          </a:xfrm>
        </p:grpSpPr>
        <p:grpSp>
          <p:nvGrpSpPr>
            <p:cNvPr id="236545" name="Group 236544"/>
            <p:cNvGrpSpPr/>
            <p:nvPr/>
          </p:nvGrpSpPr>
          <p:grpSpPr>
            <a:xfrm>
              <a:off x="6858000" y="4648200"/>
              <a:ext cx="2036313" cy="1954088"/>
              <a:chOff x="4665345" y="4368102"/>
              <a:chExt cx="2036313" cy="1954088"/>
            </a:xfrm>
          </p:grpSpPr>
          <p:sp>
            <p:nvSpPr>
              <p:cNvPr id="39" name="Rectangle 38"/>
              <p:cNvSpPr/>
              <p:nvPr/>
            </p:nvSpPr>
            <p:spPr bwMode="auto">
              <a:xfrm>
                <a:off x="4665345" y="4368102"/>
                <a:ext cx="2036313" cy="1954088"/>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8594" name="Picture 2"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7260" y="4431030"/>
                <a:ext cx="1857375" cy="1838325"/>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236548" name="Straight Arrow Connector 236547"/>
            <p:cNvCxnSpPr/>
            <p:nvPr/>
          </p:nvCxnSpPr>
          <p:spPr bwMode="auto">
            <a:xfrm flipV="1">
              <a:off x="7848600" y="4953000"/>
              <a:ext cx="556333" cy="682146"/>
            </a:xfrm>
            <a:prstGeom prst="straightConnector1">
              <a:avLst/>
            </a:prstGeom>
            <a:noFill/>
            <a:ln w="34925" cap="flat" cmpd="sng" algn="ctr">
              <a:solidFill>
                <a:srgbClr val="FF0000"/>
              </a:solidFill>
              <a:prstDash val="solid"/>
              <a:round/>
              <a:headEnd type="none" w="med" len="med"/>
              <a:tailEnd type="stealth" w="lg" len="lg"/>
            </a:ln>
            <a:effectLst/>
          </p:spPr>
        </p:cxnSp>
      </p:grpSp>
      <p:graphicFrame>
        <p:nvGraphicFramePr>
          <p:cNvPr id="50" name="Table 49"/>
          <p:cNvGraphicFramePr>
            <a:graphicFrameLocks noGrp="1"/>
          </p:cNvGraphicFramePr>
          <p:nvPr>
            <p:extLst>
              <p:ext uri="{D42A27DB-BD31-4B8C-83A1-F6EECF244321}">
                <p14:modId xmlns:p14="http://schemas.microsoft.com/office/powerpoint/2010/main" val="3118581212"/>
              </p:ext>
            </p:extLst>
          </p:nvPr>
        </p:nvGraphicFramePr>
        <p:xfrm>
          <a:off x="1236345" y="5532528"/>
          <a:ext cx="1487626" cy="803502"/>
        </p:xfrm>
        <a:graphic>
          <a:graphicData uri="http://schemas.openxmlformats.org/drawingml/2006/table">
            <a:tbl>
              <a:tblPr>
                <a:tableStyleId>{073A0DAA-6AF3-43AB-8588-CEC1D06C72B9}</a:tableStyleId>
              </a:tblPr>
              <a:tblGrid>
                <a:gridCol w="743813">
                  <a:extLst>
                    <a:ext uri="{9D8B030D-6E8A-4147-A177-3AD203B41FA5}">
                      <a16:colId xmlns:a16="http://schemas.microsoft.com/office/drawing/2014/main" val="20000"/>
                    </a:ext>
                  </a:extLst>
                </a:gridCol>
                <a:gridCol w="743813">
                  <a:extLst>
                    <a:ext uri="{9D8B030D-6E8A-4147-A177-3AD203B41FA5}">
                      <a16:colId xmlns:a16="http://schemas.microsoft.com/office/drawing/2014/main" val="20001"/>
                    </a:ext>
                  </a:extLst>
                </a:gridCol>
              </a:tblGrid>
              <a:tr h="407222">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4768">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36551" name="Rectangle 236550"/>
          <p:cNvSpPr/>
          <p:nvPr/>
        </p:nvSpPr>
        <p:spPr>
          <a:xfrm>
            <a:off x="3123853" y="6182380"/>
            <a:ext cx="338554" cy="461665"/>
          </a:xfrm>
          <a:prstGeom prst="rect">
            <a:avLst/>
          </a:prstGeom>
        </p:spPr>
        <p:txBody>
          <a:bodyPr wrap="none">
            <a:spAutoFit/>
          </a:bodyPr>
          <a:lstStyle/>
          <a:p>
            <a:r>
              <a:rPr lang="en-CA" sz="2400" dirty="0" smtClean="0">
                <a:solidFill>
                  <a:srgbClr val="FFC000"/>
                </a:solidFill>
              </a:rPr>
              <a:t>1</a:t>
            </a:r>
            <a:endParaRPr lang="en-CA" sz="2400" dirty="0"/>
          </a:p>
        </p:txBody>
      </p:sp>
      <p:sp>
        <p:nvSpPr>
          <p:cNvPr id="29" name="Text Box 215"/>
          <p:cNvSpPr txBox="1">
            <a:spLocks noChangeArrowheads="1"/>
          </p:cNvSpPr>
          <p:nvPr/>
        </p:nvSpPr>
        <p:spPr bwMode="auto">
          <a:xfrm>
            <a:off x="4226275" y="5427345"/>
            <a:ext cx="2411238"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dirty="0" smtClean="0">
                <a:solidFill>
                  <a:srgbClr val="FFC000"/>
                </a:solidFill>
              </a:rPr>
              <a:t>Rows/columns</a:t>
            </a:r>
          </a:p>
          <a:p>
            <a:pPr eaLnBrk="1" hangingPunct="1"/>
            <a:r>
              <a:rPr lang="en-US" altLang="en-US" sz="2000" dirty="0">
                <a:solidFill>
                  <a:srgbClr val="FFC000"/>
                </a:solidFill>
              </a:rPr>
              <a:t> </a:t>
            </a:r>
            <a:r>
              <a:rPr lang="en-US" altLang="en-US" sz="2000" dirty="0" smtClean="0">
                <a:solidFill>
                  <a:srgbClr val="FFC000"/>
                </a:solidFill>
              </a:rPr>
              <a:t>   orthonormal</a:t>
            </a:r>
          </a:p>
          <a:p>
            <a:pPr eaLnBrk="1" hangingPunct="1"/>
            <a:r>
              <a:rPr lang="en-US" altLang="en-US" sz="2000" dirty="0">
                <a:solidFill>
                  <a:srgbClr val="FFC000"/>
                </a:solidFill>
              </a:rPr>
              <a:t> </a:t>
            </a:r>
            <a:r>
              <a:rPr lang="en-US" altLang="en-US" sz="2000" dirty="0" smtClean="0">
                <a:solidFill>
                  <a:srgbClr val="FFC000"/>
                </a:solidFill>
              </a:rPr>
              <a:t>     </a:t>
            </a:r>
            <a:r>
              <a:rPr lang="en-US" altLang="en-US" sz="2000" dirty="0" err="1" smtClean="0">
                <a:solidFill>
                  <a:srgbClr val="FFC000"/>
                </a:solidFill>
              </a:rPr>
              <a:t>ie</a:t>
            </a:r>
            <a:r>
              <a:rPr lang="en-US" altLang="en-US" sz="2000" dirty="0" smtClean="0">
                <a:solidFill>
                  <a:srgbClr val="FFC000"/>
                </a:solidFill>
              </a:rPr>
              <a:t> length one </a:t>
            </a:r>
            <a:br>
              <a:rPr lang="en-US" altLang="en-US" sz="2000" dirty="0" smtClean="0">
                <a:solidFill>
                  <a:srgbClr val="FFC000"/>
                </a:solidFill>
              </a:rPr>
            </a:br>
            <a:r>
              <a:rPr lang="en-US" altLang="en-US" sz="2000" dirty="0" smtClean="0">
                <a:solidFill>
                  <a:srgbClr val="FFC000"/>
                </a:solidFill>
              </a:rPr>
              <a:t>      and perpendicular</a:t>
            </a:r>
          </a:p>
        </p:txBody>
      </p:sp>
      <p:sp>
        <p:nvSpPr>
          <p:cNvPr id="32"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olidFill>
                  <a:srgbClr val="FF0000"/>
                </a:solidFill>
                <a:sym typeface="Symbol" pitchFamily="18" charset="2"/>
              </a:rPr>
              <a:t> </a:t>
            </a:r>
            <a:r>
              <a:rPr lang="en-US" altLang="en-US" sz="2000" dirty="0" smtClean="0">
                <a:solidFill>
                  <a:srgbClr val="FF0000"/>
                </a:solidFill>
                <a:sym typeface="Symbol" pitchFamily="18" charset="2"/>
              </a:rPr>
              <a:t>         (</a:t>
            </a:r>
            <a:r>
              <a:rPr lang="en-US" altLang="en-US" sz="2000" dirty="0">
                <a:solidFill>
                  <a:srgbClr val="FF0000"/>
                </a:solidFill>
                <a:sym typeface="Symbol" pitchFamily="18" charset="2"/>
              </a:rPr>
              <a:t>or </a:t>
            </a:r>
            <a:r>
              <a:rPr lang="en-US" altLang="en-US" sz="2000" dirty="0" smtClean="0">
                <a:solidFill>
                  <a:srgbClr val="FF0000"/>
                </a:solidFill>
                <a:sym typeface="Symbol" pitchFamily="18" charset="2"/>
              </a:rPr>
              <a:t>complex)</a:t>
            </a:r>
          </a:p>
          <a:p>
            <a:pPr marL="1200150" lvl="1" indent="-457200" eaLnBrk="1" hangingPunct="1">
              <a:buFont typeface="Arial" panose="020B0604020202020204" pitchFamily="34" charset="0"/>
              <a:buChar char="•"/>
            </a:pPr>
            <a:r>
              <a:rPr lang="en-US" altLang="en-US" sz="2400" dirty="0" smtClean="0">
                <a:solidFill>
                  <a:srgbClr val="FF0000"/>
                </a:solidFill>
                <a:sym typeface="Symbol" pitchFamily="18" charset="2"/>
              </a:rPr>
              <a:t>Length </a:t>
            </a:r>
            <a:r>
              <a:rPr lang="en-US" altLang="en-US" sz="2400" dirty="0">
                <a:solidFill>
                  <a:srgbClr val="FF0000"/>
                </a:solidFill>
                <a:sym typeface="Symbol" pitchFamily="18" charset="2"/>
              </a:rPr>
              <a:t>of vector is 1   </a:t>
            </a:r>
          </a:p>
          <a:p>
            <a:pPr lvl="1" indent="0" eaLnBrk="1" hangingPunct="1"/>
            <a:r>
              <a:rPr lang="en-US" altLang="en-US" sz="2000" dirty="0" smtClean="0">
                <a:solidFill>
                  <a:srgbClr val="FF0000"/>
                </a:solidFill>
                <a:sym typeface="Symbol" pitchFamily="18" charset="2"/>
              </a:rPr>
              <a:t>          (</a:t>
            </a:r>
            <a:r>
              <a:rPr lang="en-US" altLang="en-US" sz="2000" dirty="0" err="1">
                <a:solidFill>
                  <a:srgbClr val="FF0000"/>
                </a:solidFill>
                <a:sym typeface="Symbol" pitchFamily="18" charset="2"/>
              </a:rPr>
              <a:t>ie</a:t>
            </a:r>
            <a:r>
              <a:rPr lang="en-US" altLang="en-US" sz="2000" dirty="0">
                <a:solidFill>
                  <a:srgbClr val="FF0000"/>
                </a:solidFill>
                <a:sym typeface="Symbol" pitchFamily="18" charset="2"/>
              </a:rPr>
              <a:t> sum of squares)</a:t>
            </a:r>
          </a:p>
          <a:p>
            <a:pPr eaLnBrk="1" hangingPunct="1"/>
            <a:r>
              <a:rPr lang="en-US" altLang="en-US" dirty="0" smtClean="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a:t>
            </a:r>
            <a:r>
              <a:rPr lang="en-US" altLang="en-US" dirty="0">
                <a:solidFill>
                  <a:schemeClr val="tx2"/>
                </a:solidFill>
                <a:sym typeface="Symbol" pitchFamily="18" charset="2"/>
              </a:rPr>
              <a:t> </a:t>
            </a:r>
            <a:br>
              <a:rPr lang="en-US" altLang="en-US" dirty="0">
                <a:solidFill>
                  <a:schemeClr val="tx2"/>
                </a:solidFill>
                <a:sym typeface="Symbol" pitchFamily="18" charset="2"/>
              </a:rPr>
            </a:br>
            <a:r>
              <a:rPr lang="en-US" altLang="en-US" dirty="0">
                <a:solidFill>
                  <a:schemeClr val="tx2"/>
                </a:solidFill>
                <a:sym typeface="Symbol" pitchFamily="18" charset="2"/>
              </a:rPr>
              <a:t>      a  </a:t>
            </a:r>
            <a:r>
              <a:rPr lang="en-US" altLang="en-US" dirty="0" smtClean="0">
                <a:solidFill>
                  <a:schemeClr val="tx2"/>
                </a:solidFill>
                <a:sym typeface="Symbol" pitchFamily="18" charset="2"/>
              </a:rPr>
              <a:t>                </a:t>
            </a:r>
            <a:r>
              <a:rPr lang="en-US" altLang="en-US" dirty="0">
                <a:solidFill>
                  <a:schemeClr val="tx2"/>
                </a:solidFill>
                <a:sym typeface="Symbol" pitchFamily="18" charset="2"/>
              </a:rPr>
              <a:t>transformation.</a:t>
            </a:r>
          </a:p>
        </p:txBody>
      </p:sp>
      <p:sp>
        <p:nvSpPr>
          <p:cNvPr id="33" name="Text Box 215"/>
          <p:cNvSpPr txBox="1">
            <a:spLocks noChangeArrowheads="1"/>
          </p:cNvSpPr>
          <p:nvPr/>
        </p:nvSpPr>
        <p:spPr bwMode="auto">
          <a:xfrm>
            <a:off x="5023318" y="3738956"/>
            <a:ext cx="10021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C000"/>
                </a:solidFill>
              </a:rPr>
              <a:t>u</a:t>
            </a:r>
            <a:r>
              <a:rPr lang="en-US" altLang="en-US" dirty="0" smtClean="0">
                <a:solidFill>
                  <a:srgbClr val="FFC000"/>
                </a:solidFill>
              </a:rPr>
              <a:t>nary</a:t>
            </a:r>
            <a:endParaRPr lang="en-US" altLang="en-US" dirty="0">
              <a:solidFill>
                <a:srgbClr val="FFC000"/>
              </a:solidFill>
              <a:sym typeface="Symbol" pitchFamily="18" charset="2"/>
            </a:endParaRPr>
          </a:p>
        </p:txBody>
      </p:sp>
      <p:sp>
        <p:nvSpPr>
          <p:cNvPr id="36" name="Text Box 215"/>
          <p:cNvSpPr txBox="1">
            <a:spLocks noChangeArrowheads="1"/>
          </p:cNvSpPr>
          <p:nvPr/>
        </p:nvSpPr>
        <p:spPr bwMode="auto">
          <a:xfrm>
            <a:off x="4191000" y="4470737"/>
            <a:ext cx="226055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dirty="0" smtClean="0">
                <a:solidFill>
                  <a:srgbClr val="FFC000"/>
                </a:solidFill>
              </a:rPr>
              <a:t>A rotation </a:t>
            </a:r>
          </a:p>
          <a:p>
            <a:pPr eaLnBrk="1" hangingPunct="1"/>
            <a:r>
              <a:rPr lang="en-US" altLang="en-US" sz="2000" dirty="0">
                <a:solidFill>
                  <a:srgbClr val="FFC000"/>
                </a:solidFill>
              </a:rPr>
              <a:t> </a:t>
            </a:r>
            <a:r>
              <a:rPr lang="en-US" altLang="en-US" sz="2000" dirty="0" smtClean="0">
                <a:solidFill>
                  <a:srgbClr val="FFC000"/>
                </a:solidFill>
              </a:rPr>
              <a:t> preserving </a:t>
            </a:r>
            <a:r>
              <a:rPr lang="en-US" altLang="en-US" sz="2000" dirty="0" smtClean="0">
                <a:solidFill>
                  <a:srgbClr val="FFC000"/>
                </a:solidFill>
                <a:sym typeface="Symbol" pitchFamily="18" charset="2"/>
              </a:rPr>
              <a:t>lengths</a:t>
            </a:r>
          </a:p>
          <a:p>
            <a:pPr eaLnBrk="1" hangingPunct="1"/>
            <a:r>
              <a:rPr lang="en-US" altLang="en-US" sz="2000" dirty="0">
                <a:solidFill>
                  <a:srgbClr val="FFC000"/>
                </a:solidFill>
                <a:sym typeface="Symbol" pitchFamily="18" charset="2"/>
              </a:rPr>
              <a:t> </a:t>
            </a:r>
            <a:r>
              <a:rPr lang="en-US" altLang="en-US" sz="2000" dirty="0" smtClean="0">
                <a:solidFill>
                  <a:srgbClr val="FFC000"/>
                </a:solidFill>
                <a:sym typeface="Symbol" pitchFamily="18" charset="2"/>
              </a:rPr>
              <a:t> and angles.</a:t>
            </a:r>
            <a:endParaRPr lang="en-US" altLang="en-US" sz="2000" dirty="0" smtClean="0">
              <a:solidFill>
                <a:srgbClr val="FFC000"/>
              </a:solidFill>
            </a:endParaRPr>
          </a:p>
        </p:txBody>
      </p:sp>
      <mc:AlternateContent xmlns:mc="http://schemas.openxmlformats.org/markup-compatibility/2006" xmlns:a14="http://schemas.microsoft.com/office/drawing/2010/main">
        <mc:Choice Requires="a14">
          <p:sp>
            <p:nvSpPr>
              <p:cNvPr id="37"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37"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
        <p:nvSpPr>
          <p:cNvPr id="2" name="Rectangle 1"/>
          <p:cNvSpPr/>
          <p:nvPr/>
        </p:nvSpPr>
        <p:spPr>
          <a:xfrm>
            <a:off x="1707886" y="6466401"/>
            <a:ext cx="1162626" cy="400110"/>
          </a:xfrm>
          <a:prstGeom prst="rect">
            <a:avLst/>
          </a:prstGeom>
        </p:spPr>
        <p:txBody>
          <a:bodyPr wrap="none">
            <a:spAutoFit/>
          </a:bodyPr>
          <a:lstStyle/>
          <a:p>
            <a:pPr eaLnBrk="1" hangingPunct="1"/>
            <a:r>
              <a:rPr lang="en-US" altLang="en-US" sz="2000" dirty="0">
                <a:solidFill>
                  <a:srgbClr val="FFC000"/>
                </a:solidFill>
              </a:rPr>
              <a:t>M</a:t>
            </a:r>
            <a:r>
              <a:rPr lang="en-US" altLang="en-US" sz="2000" baseline="30000" dirty="0">
                <a:solidFill>
                  <a:srgbClr val="FFC000"/>
                </a:solidFill>
              </a:rPr>
              <a:t>T</a:t>
            </a:r>
            <a:r>
              <a:rPr lang="en-US" altLang="en-US" sz="2000" dirty="0">
                <a:solidFill>
                  <a:srgbClr val="FFC000"/>
                </a:solidFill>
              </a:rPr>
              <a:t> M = I</a:t>
            </a:r>
          </a:p>
        </p:txBody>
      </p:sp>
    </p:spTree>
    <p:extLst>
      <p:ext uri="{BB962C8B-B14F-4D97-AF65-F5344CB8AC3E}">
        <p14:creationId xmlns:p14="http://schemas.microsoft.com/office/powerpoint/2010/main" val="2149955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9">
                                            <p:txEl>
                                              <p:pRg st="2" end="2"/>
                                            </p:txEl>
                                          </p:spTgt>
                                        </p:tgtEl>
                                        <p:attrNameLst>
                                          <p:attrName>style.visibility</p:attrName>
                                        </p:attrNameLst>
                                      </p:cBhvr>
                                      <p:to>
                                        <p:strVal val="visible"/>
                                      </p:to>
                                    </p:set>
                                    <p:anim calcmode="lin" valueType="num">
                                      <p:cBhvr additive="base">
                                        <p:cTn id="19" dur="500" fill="hold"/>
                                        <p:tgtEl>
                                          <p:spTgt spid="2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1+#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grpSp>
        <p:nvGrpSpPr>
          <p:cNvPr id="7" name="Group 6"/>
          <p:cNvGrpSpPr/>
          <p:nvPr/>
        </p:nvGrpSpPr>
        <p:grpSpPr>
          <a:xfrm>
            <a:off x="152400" y="914400"/>
            <a:ext cx="3810000" cy="2819400"/>
            <a:chOff x="381000" y="1676400"/>
            <a:chExt cx="3810000" cy="2895600"/>
          </a:xfrm>
        </p:grpSpPr>
        <p:sp>
          <p:nvSpPr>
            <p:cNvPr id="5" name="Rectangle 4"/>
            <p:cNvSpPr/>
            <p:nvPr/>
          </p:nvSpPr>
          <p:spPr bwMode="auto">
            <a:xfrm>
              <a:off x="381000" y="1676400"/>
              <a:ext cx="3810000" cy="28956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6546" name="Picture 2" descr="Finance Markov chain example state space.sv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260" y="1752600"/>
              <a:ext cx="3789362" cy="2806496"/>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 Box 215"/>
          <p:cNvSpPr txBox="1">
            <a:spLocks noChangeArrowheads="1"/>
          </p:cNvSpPr>
          <p:nvPr/>
        </p:nvSpPr>
        <p:spPr bwMode="auto">
          <a:xfrm>
            <a:off x="228600" y="5429934"/>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Bull</a:t>
            </a:r>
          </a:p>
        </p:txBody>
      </p:sp>
      <p:sp>
        <p:nvSpPr>
          <p:cNvPr id="12" name="Text Box 215"/>
          <p:cNvSpPr txBox="1">
            <a:spLocks noChangeArrowheads="1"/>
          </p:cNvSpPr>
          <p:nvPr/>
        </p:nvSpPr>
        <p:spPr bwMode="auto">
          <a:xfrm>
            <a:off x="232334" y="5844690"/>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Bear</a:t>
            </a:r>
          </a:p>
        </p:txBody>
      </p:sp>
      <p:sp>
        <p:nvSpPr>
          <p:cNvPr id="13" name="Text Box 215"/>
          <p:cNvSpPr txBox="1">
            <a:spLocks noChangeArrowheads="1"/>
          </p:cNvSpPr>
          <p:nvPr/>
        </p:nvSpPr>
        <p:spPr bwMode="auto">
          <a:xfrm>
            <a:off x="248689" y="6258580"/>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9900CC"/>
                </a:solidFill>
              </a:rPr>
              <a:t>Stag</a:t>
            </a:r>
          </a:p>
        </p:txBody>
      </p:sp>
      <p:sp>
        <p:nvSpPr>
          <p:cNvPr id="14" name="Text Box 215"/>
          <p:cNvSpPr txBox="1">
            <a:spLocks noChangeArrowheads="1"/>
          </p:cNvSpPr>
          <p:nvPr/>
        </p:nvSpPr>
        <p:spPr bwMode="auto">
          <a:xfrm rot="5400000">
            <a:off x="1192945" y="4910792"/>
            <a:ext cx="8018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Bull</a:t>
            </a:r>
          </a:p>
        </p:txBody>
      </p:sp>
      <p:sp>
        <p:nvSpPr>
          <p:cNvPr id="15" name="Text Box 215"/>
          <p:cNvSpPr txBox="1">
            <a:spLocks noChangeArrowheads="1"/>
          </p:cNvSpPr>
          <p:nvPr/>
        </p:nvSpPr>
        <p:spPr bwMode="auto">
          <a:xfrm rot="5400000">
            <a:off x="2148175" y="4911292"/>
            <a:ext cx="861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Bear</a:t>
            </a:r>
          </a:p>
        </p:txBody>
      </p:sp>
      <p:sp>
        <p:nvSpPr>
          <p:cNvPr id="16" name="Text Box 215"/>
          <p:cNvSpPr txBox="1">
            <a:spLocks noChangeArrowheads="1"/>
          </p:cNvSpPr>
          <p:nvPr/>
        </p:nvSpPr>
        <p:spPr bwMode="auto">
          <a:xfrm rot="5400000">
            <a:off x="3011326" y="4937105"/>
            <a:ext cx="8226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rgbClr val="33CC33"/>
                </a:solidFill>
              </a:rPr>
              <a:t>Stag</a:t>
            </a:r>
          </a:p>
        </p:txBody>
      </p:sp>
      <mc:AlternateContent xmlns:mc="http://schemas.openxmlformats.org/markup-compatibility/2006" xmlns:a14="http://schemas.microsoft.com/office/drawing/2010/main">
        <mc:Choice Requires="a14">
          <p:sp>
            <p:nvSpPr>
              <p:cNvPr id="34" name="TextBox 33"/>
              <p:cNvSpPr txBox="1"/>
              <p:nvPr/>
            </p:nvSpPr>
            <p:spPr>
              <a:xfrm>
                <a:off x="1093467" y="5522813"/>
                <a:ext cx="6450333" cy="1148199"/>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d>
                        <m:dPr>
                          <m:begChr m:val="["/>
                          <m:endChr m:val="]"/>
                          <m:ctrlPr>
                            <a:rPr lang="en-CA" i="1" smtClean="0">
                              <a:latin typeface="Cambria Math" panose="02040503050406030204" pitchFamily="18" charset="0"/>
                            </a:rPr>
                          </m:ctrlPr>
                        </m:dPr>
                        <m:e>
                          <m:m>
                            <m:mPr>
                              <m:mcs>
                                <m:mc>
                                  <m:mcPr>
                                    <m:count m:val="3"/>
                                    <m:mcJc m:val="center"/>
                                  </m:mcPr>
                                </m:mc>
                              </m:mcs>
                              <m:ctrlPr>
                                <a:rPr lang="en-CA" i="1" smtClean="0">
                                  <a:solidFill>
                                    <a:schemeClr val="tx1"/>
                                  </a:solidFill>
                                  <a:latin typeface="Cambria Math" panose="02040503050406030204" pitchFamily="18" charset="0"/>
                                </a:rPr>
                              </m:ctrlPr>
                            </m:mPr>
                            <m:mr>
                              <m:e>
                                <m:r>
                                  <m:rPr>
                                    <m:brk m:alnAt="7"/>
                                  </m:rPr>
                                  <a:rPr lang="en-CA" b="0" i="1" smtClean="0">
                                    <a:solidFill>
                                      <a:schemeClr val="tx1"/>
                                    </a:solidFill>
                                    <a:latin typeface="Cambria Math" panose="02040503050406030204" pitchFamily="18" charset="0"/>
                                  </a:rPr>
                                  <m:t>.</m:t>
                                </m:r>
                                <m:r>
                                  <a:rPr lang="en-CA" b="0" i="1" smtClean="0">
                                    <a:solidFill>
                                      <a:schemeClr val="tx1"/>
                                    </a:solidFill>
                                    <a:latin typeface="Cambria Math" panose="02040503050406030204" pitchFamily="18" charset="0"/>
                                  </a:rPr>
                                  <m:t>9</m:t>
                                </m:r>
                              </m:e>
                              <m:e>
                                <m:r>
                                  <a:rPr lang="en-CA" b="0" i="1" smtClean="0">
                                    <a:solidFill>
                                      <a:schemeClr val="tx1"/>
                                    </a:solidFill>
                                    <a:latin typeface="Cambria Math" panose="02040503050406030204" pitchFamily="18" charset="0"/>
                                  </a:rPr>
                                  <m:t>.15</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.075</m:t>
                                </m:r>
                              </m:e>
                              <m:e>
                                <m:r>
                                  <a:rPr lang="en-CA" b="0" i="1" smtClean="0">
                                    <a:solidFill>
                                      <a:schemeClr val="tx1"/>
                                    </a:solidFill>
                                    <a:latin typeface="Cambria Math" panose="02040503050406030204" pitchFamily="18" charset="0"/>
                                  </a:rPr>
                                  <m:t>.8</m:t>
                                </m:r>
                              </m:e>
                              <m:e>
                                <m:r>
                                  <a:rPr lang="en-CA" b="0" i="1" smtClean="0">
                                    <a:solidFill>
                                      <a:schemeClr val="tx1"/>
                                    </a:solidFill>
                                    <a:latin typeface="Cambria Math" panose="02040503050406030204" pitchFamily="18" charset="0"/>
                                  </a:rPr>
                                  <m:t>.25</m:t>
                                </m:r>
                              </m:e>
                            </m:mr>
                            <m:mr>
                              <m:e>
                                <m:r>
                                  <a:rPr lang="en-CA" b="0" i="1" smtClean="0">
                                    <a:solidFill>
                                      <a:schemeClr val="tx1"/>
                                    </a:solidFill>
                                    <a:latin typeface="Cambria Math" panose="02040503050406030204" pitchFamily="18" charset="0"/>
                                  </a:rPr>
                                  <m:t>.025</m:t>
                                </m:r>
                              </m:e>
                              <m:e>
                                <m:r>
                                  <a:rPr lang="en-CA" b="0" i="1" smtClean="0">
                                    <a:solidFill>
                                      <a:schemeClr val="tx1"/>
                                    </a:solidFill>
                                    <a:latin typeface="Cambria Math" panose="02040503050406030204" pitchFamily="18" charset="0"/>
                                  </a:rPr>
                                  <m:t>.05</m:t>
                                </m:r>
                              </m:e>
                              <m:e>
                                <m:r>
                                  <a:rPr lang="en-CA" b="0" i="1" smtClean="0">
                                    <a:solidFill>
                                      <a:schemeClr val="tx1"/>
                                    </a:solidFill>
                                    <a:latin typeface="Cambria Math" panose="02040503050406030204" pitchFamily="18" charset="0"/>
                                  </a:rPr>
                                  <m:t>.5</m:t>
                                </m:r>
                              </m:e>
                            </m:mr>
                          </m:m>
                        </m:e>
                      </m:d>
                      <m:d>
                        <m:dPr>
                          <m:begChr m:val="["/>
                          <m:endChr m:val="]"/>
                          <m:ctrlPr>
                            <a:rPr lang="en-CA" i="1" smtClean="0">
                              <a:latin typeface="Cambria Math" panose="02040503050406030204" pitchFamily="18" charset="0"/>
                            </a:rPr>
                          </m:ctrlPr>
                        </m:dPr>
                        <m:e>
                          <m:m>
                            <m:mPr>
                              <m:mcs>
                                <m:mc>
                                  <m:mcPr>
                                    <m:count m:val="1"/>
                                    <m:mcJc m:val="center"/>
                                  </m:mcPr>
                                </m:mc>
                              </m:mcs>
                              <m:ctrlPr>
                                <a:rPr lang="en-CA" i="1" smtClean="0">
                                  <a:solidFill>
                                    <a:srgbClr val="9900CC"/>
                                  </a:solidFill>
                                  <a:latin typeface="Cambria Math" panose="02040503050406030204" pitchFamily="18" charset="0"/>
                                </a:rPr>
                              </m:ctrlPr>
                            </m:mPr>
                            <m:mr>
                              <m:e>
                                <m:r>
                                  <m:rPr>
                                    <m:brk m:alnAt="7"/>
                                  </m:rPr>
                                  <a:rPr lang="en-CA" b="0" i="1" smtClean="0">
                                    <a:solidFill>
                                      <a:srgbClr val="9900CC"/>
                                    </a:solidFill>
                                    <a:latin typeface="Cambria Math" panose="02040503050406030204" pitchFamily="18" charset="0"/>
                                  </a:rPr>
                                  <m:t>.</m:t>
                                </m:r>
                                <m:r>
                                  <a:rPr lang="en-CA" b="0" i="1" smtClean="0">
                                    <a:solidFill>
                                      <a:srgbClr val="9900CC"/>
                                    </a:solidFill>
                                    <a:latin typeface="Cambria Math" panose="02040503050406030204" pitchFamily="18" charset="0"/>
                                  </a:rPr>
                                  <m:t>9</m:t>
                                </m:r>
                              </m:e>
                            </m:mr>
                            <m:mr>
                              <m:e>
                                <m:eqArr>
                                  <m:eqArrPr>
                                    <m:ctrlPr>
                                      <a:rPr lang="en-CA" b="0" i="1" smtClean="0">
                                        <a:solidFill>
                                          <a:srgbClr val="9900CC"/>
                                        </a:solidFill>
                                        <a:latin typeface="Cambria Math" panose="02040503050406030204" pitchFamily="18" charset="0"/>
                                      </a:rPr>
                                    </m:ctrlPr>
                                  </m:eqArrPr>
                                  <m:e>
                                    <m:r>
                                      <a:rPr lang="en-CA" b="0" i="1" smtClean="0">
                                        <a:solidFill>
                                          <a:srgbClr val="9900CC"/>
                                        </a:solidFill>
                                        <a:latin typeface="Cambria Math" panose="02040503050406030204" pitchFamily="18" charset="0"/>
                                      </a:rPr>
                                      <m:t>.075</m:t>
                                    </m:r>
                                  </m:e>
                                  <m:e>
                                    <m:r>
                                      <a:rPr lang="en-CA" b="0" i="1" smtClean="0">
                                        <a:solidFill>
                                          <a:srgbClr val="9900CC"/>
                                        </a:solidFill>
                                        <a:latin typeface="Cambria Math" panose="02040503050406030204" pitchFamily="18" charset="0"/>
                                      </a:rPr>
                                      <m:t>.025</m:t>
                                    </m:r>
                                  </m:e>
                                </m:eqArr>
                              </m:e>
                            </m:mr>
                          </m:m>
                        </m:e>
                      </m:d>
                      <m:r>
                        <a:rPr lang="en-CA" b="0" i="1" smtClean="0">
                          <a:latin typeface="Cambria Math" panose="02040503050406030204" pitchFamily="18" charset="0"/>
                        </a:rPr>
                        <m:t>=</m:t>
                      </m:r>
                      <m:d>
                        <m:dPr>
                          <m:begChr m:val="["/>
                          <m:endChr m:val="]"/>
                          <m:ctrlPr>
                            <a:rPr lang="en-CA" b="0" i="1" smtClean="0">
                              <a:latin typeface="Cambria Math" panose="02040503050406030204" pitchFamily="18" charset="0"/>
                            </a:rPr>
                          </m:ctrlPr>
                        </m:dPr>
                        <m:e>
                          <m:m>
                            <m:mPr>
                              <m:mcs>
                                <m:mc>
                                  <m:mcPr>
                                    <m:count m:val="1"/>
                                    <m:mcJc m:val="center"/>
                                  </m:mcPr>
                                </m:mc>
                              </m:mcs>
                              <m:ctrlPr>
                                <a:rPr lang="en-CA" b="0" i="1" smtClean="0">
                                  <a:solidFill>
                                    <a:srgbClr val="33CC33"/>
                                  </a:solidFill>
                                  <a:latin typeface="Cambria Math" panose="02040503050406030204" pitchFamily="18" charset="0"/>
                                </a:rPr>
                              </m:ctrlPr>
                            </m:mPr>
                            <m:mr>
                              <m:e>
                                <m:r>
                                  <m:rPr>
                                    <m:nor/>
                                  </m:rPr>
                                  <a:rPr lang="en-CA">
                                    <a:solidFill>
                                      <a:srgbClr val="33CC33"/>
                                    </a:solidFill>
                                  </a:rPr>
                                  <m:t>0.8275</m:t>
                                </m:r>
                              </m:e>
                            </m:mr>
                            <m:mr>
                              <m:e>
                                <m:eqArr>
                                  <m:eqArrPr>
                                    <m:ctrlPr>
                                      <a:rPr lang="en-CA" b="0" i="1" smtClean="0">
                                        <a:solidFill>
                                          <a:srgbClr val="33CC33"/>
                                        </a:solidFill>
                                        <a:latin typeface="Cambria Math" panose="02040503050406030204" pitchFamily="18" charset="0"/>
                                      </a:rPr>
                                    </m:ctrlPr>
                                  </m:eqArrPr>
                                  <m:e>
                                    <m:r>
                                      <a:rPr lang="en-CA" b="0" i="1" smtClean="0">
                                        <a:solidFill>
                                          <a:srgbClr val="33CC33"/>
                                        </a:solidFill>
                                        <a:latin typeface="Cambria Math" panose="02040503050406030204" pitchFamily="18" charset="0"/>
                                      </a:rPr>
                                      <m:t>.</m:t>
                                    </m:r>
                                    <m:r>
                                      <m:rPr>
                                        <m:nor/>
                                      </m:rPr>
                                      <a:rPr lang="en-CA">
                                        <a:solidFill>
                                          <a:srgbClr val="33CC33"/>
                                        </a:solidFill>
                                      </a:rPr>
                                      <m:t>0.13375</m:t>
                                    </m:r>
                                  </m:e>
                                  <m:e>
                                    <m:r>
                                      <m:rPr>
                                        <m:nor/>
                                      </m:rPr>
                                      <a:rPr lang="en-CA">
                                        <a:solidFill>
                                          <a:srgbClr val="33CC33"/>
                                        </a:solidFill>
                                      </a:rPr>
                                      <m:t>0.03875</m:t>
                                    </m:r>
                                  </m:e>
                                </m:eqArr>
                              </m:e>
                            </m:mr>
                          </m:m>
                        </m:e>
                      </m:d>
                    </m:oMath>
                  </m:oMathPara>
                </a14:m>
                <a:endParaRPr lang="en-CA" dirty="0"/>
              </a:p>
            </p:txBody>
          </p:sp>
        </mc:Choice>
        <mc:Fallback xmlns="">
          <p:sp>
            <p:nvSpPr>
              <p:cNvPr id="34" name="TextBox 33"/>
              <p:cNvSpPr txBox="1">
                <a:spLocks noRot="1" noChangeAspect="1" noMove="1" noResize="1" noEditPoints="1" noAdjustHandles="1" noChangeArrowheads="1" noChangeShapeType="1" noTextEdit="1"/>
              </p:cNvSpPr>
              <p:nvPr/>
            </p:nvSpPr>
            <p:spPr>
              <a:xfrm>
                <a:off x="1093467" y="5522813"/>
                <a:ext cx="6450333" cy="1148199"/>
              </a:xfrm>
              <a:prstGeom prst="rect">
                <a:avLst/>
              </a:prstGeom>
              <a:blipFill>
                <a:blip r:embed="rId3"/>
                <a:stretch>
                  <a:fillRect/>
                </a:stretch>
              </a:blipFill>
            </p:spPr>
            <p:txBody>
              <a:bodyPr/>
              <a:lstStyle/>
              <a:p>
                <a:r>
                  <a:rPr lang="en-CA">
                    <a:noFill/>
                  </a:rPr>
                  <a:t> </a:t>
                </a:r>
              </a:p>
            </p:txBody>
          </p:sp>
        </mc:Fallback>
      </mc:AlternateContent>
      <p:sp>
        <p:nvSpPr>
          <p:cNvPr id="35" name="Rectangle 34"/>
          <p:cNvSpPr/>
          <p:nvPr/>
        </p:nvSpPr>
        <p:spPr bwMode="auto">
          <a:xfrm>
            <a:off x="3886201" y="5603468"/>
            <a:ext cx="659200" cy="1095199"/>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mc:AlternateContent xmlns:mc="http://schemas.openxmlformats.org/markup-compatibility/2006" xmlns:a14="http://schemas.microsoft.com/office/drawing/2010/main">
        <mc:Choice Requires="a14">
          <p:sp>
            <p:nvSpPr>
              <p:cNvPr id="236544" name="Rectangle 236543"/>
              <p:cNvSpPr/>
              <p:nvPr/>
            </p:nvSpPr>
            <p:spPr>
              <a:xfrm>
                <a:off x="3760176" y="5635145"/>
                <a:ext cx="870879" cy="92948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m>
                        <m:mPr>
                          <m:mcs>
                            <m:mc>
                              <m:mcPr>
                                <m:count m:val="1"/>
                                <m:mcJc m:val="center"/>
                              </m:mcPr>
                            </m:mc>
                          </m:mcs>
                          <m:ctrlPr>
                            <a:rPr lang="en-CA" sz="1600" i="1" smtClean="0">
                              <a:solidFill>
                                <a:srgbClr val="FF0000"/>
                              </a:solidFill>
                              <a:latin typeface="Cambria Math" panose="02040503050406030204" pitchFamily="18" charset="0"/>
                            </a:rPr>
                          </m:ctrlPr>
                        </m:mPr>
                        <m:mr>
                          <m:e>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mr>
                        <m:mr>
                          <m:e>
                            <m:eqArr>
                              <m:eqArrPr>
                                <m:ctrlPr>
                                  <a:rPr lang="en-CA" sz="1600" i="1">
                                    <a:solidFill>
                                      <a:srgbClr val="FF0000"/>
                                    </a:solidFill>
                                    <a:latin typeface="Cambria Math" panose="02040503050406030204" pitchFamily="18" charset="0"/>
                                  </a:rPr>
                                </m:ctrlPr>
                              </m:eqArrPr>
                              <m:e>
                                <m:r>
                                  <a:rPr lang="en-CA" sz="1600" i="1">
                                    <a:solidFill>
                                      <a:srgbClr val="FF0000"/>
                                    </a:solidFill>
                                    <a:latin typeface="Cambria Math" panose="02040503050406030204" pitchFamily="18" charset="0"/>
                                  </a:rPr>
                                  <m:t>−</m:t>
                                </m:r>
                                <m:rad>
                                  <m:radPr>
                                    <m:degHide m:val="on"/>
                                    <m:ctrlPr>
                                      <a:rPr lang="en-CA" sz="1600" i="1">
                                        <a:solidFill>
                                          <a:srgbClr val="FF0000"/>
                                        </a:solidFill>
                                        <a:latin typeface="Cambria Math" panose="02040503050406030204" pitchFamily="18" charset="0"/>
                                      </a:rPr>
                                    </m:ctrlPr>
                                  </m:radPr>
                                  <m:deg/>
                                  <m:e>
                                    <m:r>
                                      <a:rPr lang="en-CA" sz="1600" i="1">
                                        <a:solidFill>
                                          <a:srgbClr val="FF0000"/>
                                        </a:solidFill>
                                        <a:latin typeface="Cambria Math" panose="02040503050406030204" pitchFamily="18" charset="0"/>
                                      </a:rPr>
                                      <m:t>1/2</m:t>
                                    </m:r>
                                  </m:e>
                                </m:rad>
                              </m:e>
                              <m:e>
                                <m:r>
                                  <a:rPr lang="en-CA" sz="1600" i="1">
                                    <a:solidFill>
                                      <a:srgbClr val="FF0000"/>
                                    </a:solidFill>
                                    <a:latin typeface="Cambria Math" panose="02040503050406030204" pitchFamily="18" charset="0"/>
                                  </a:rPr>
                                  <m:t>0</m:t>
                                </m:r>
                              </m:e>
                            </m:eqArr>
                          </m:e>
                        </m:mr>
                      </m:m>
                    </m:oMath>
                  </m:oMathPara>
                </a14:m>
                <a:endParaRPr lang="en-CA" sz="1600" dirty="0">
                  <a:solidFill>
                    <a:srgbClr val="FF0000"/>
                  </a:solidFill>
                </a:endParaRPr>
              </a:p>
            </p:txBody>
          </p:sp>
        </mc:Choice>
        <mc:Fallback xmlns="">
          <p:sp>
            <p:nvSpPr>
              <p:cNvPr id="236544" name="Rectangle 236543"/>
              <p:cNvSpPr>
                <a:spLocks noRot="1" noChangeAspect="1" noMove="1" noResize="1" noEditPoints="1" noAdjustHandles="1" noChangeArrowheads="1" noChangeShapeType="1" noTextEdit="1"/>
              </p:cNvSpPr>
              <p:nvPr/>
            </p:nvSpPr>
            <p:spPr>
              <a:xfrm>
                <a:off x="3760176" y="5635145"/>
                <a:ext cx="870879" cy="929485"/>
              </a:xfrm>
              <a:prstGeom prst="rect">
                <a:avLst/>
              </a:prstGeom>
              <a:blipFill>
                <a:blip r:embed="rId4"/>
                <a:stretch>
                  <a:fillRect/>
                </a:stretch>
              </a:blipFill>
            </p:spPr>
            <p:txBody>
              <a:bodyPr/>
              <a:lstStyle/>
              <a:p>
                <a:r>
                  <a:rPr lang="en-CA">
                    <a:noFill/>
                  </a:rPr>
                  <a:t> </a:t>
                </a:r>
              </a:p>
            </p:txBody>
          </p:sp>
        </mc:Fallback>
      </mc:AlternateContent>
      <p:sp>
        <p:nvSpPr>
          <p:cNvPr id="43" name="Rectangle 42"/>
          <p:cNvSpPr/>
          <p:nvPr/>
        </p:nvSpPr>
        <p:spPr bwMode="auto">
          <a:xfrm>
            <a:off x="1224914" y="5562600"/>
            <a:ext cx="2356485" cy="1144825"/>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sp>
        <p:nvSpPr>
          <p:cNvPr id="44" name="Rectangle 43"/>
          <p:cNvSpPr/>
          <p:nvPr/>
        </p:nvSpPr>
        <p:spPr bwMode="auto">
          <a:xfrm>
            <a:off x="3684266" y="5521732"/>
            <a:ext cx="3070865"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grpSp>
        <p:nvGrpSpPr>
          <p:cNvPr id="236550" name="Group 236549"/>
          <p:cNvGrpSpPr/>
          <p:nvPr/>
        </p:nvGrpSpPr>
        <p:grpSpPr>
          <a:xfrm>
            <a:off x="6858000" y="4648200"/>
            <a:ext cx="2036313" cy="1954088"/>
            <a:chOff x="6858000" y="4648200"/>
            <a:chExt cx="2036313" cy="1954088"/>
          </a:xfrm>
        </p:grpSpPr>
        <p:grpSp>
          <p:nvGrpSpPr>
            <p:cNvPr id="236545" name="Group 236544"/>
            <p:cNvGrpSpPr/>
            <p:nvPr/>
          </p:nvGrpSpPr>
          <p:grpSpPr>
            <a:xfrm>
              <a:off x="6858000" y="4648200"/>
              <a:ext cx="2036313" cy="1954088"/>
              <a:chOff x="4665345" y="4368102"/>
              <a:chExt cx="2036313" cy="1954088"/>
            </a:xfrm>
          </p:grpSpPr>
          <p:sp>
            <p:nvSpPr>
              <p:cNvPr id="39" name="Rectangle 38"/>
              <p:cNvSpPr/>
              <p:nvPr/>
            </p:nvSpPr>
            <p:spPr bwMode="auto">
              <a:xfrm>
                <a:off x="4665345" y="4368102"/>
                <a:ext cx="2036313" cy="1954088"/>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8594" name="Picture 2"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7260" y="4431030"/>
                <a:ext cx="1857375" cy="1838325"/>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236548" name="Straight Arrow Connector 236547"/>
            <p:cNvCxnSpPr/>
            <p:nvPr/>
          </p:nvCxnSpPr>
          <p:spPr bwMode="auto">
            <a:xfrm flipV="1">
              <a:off x="7848600" y="4953000"/>
              <a:ext cx="556333" cy="682146"/>
            </a:xfrm>
            <a:prstGeom prst="straightConnector1">
              <a:avLst/>
            </a:prstGeom>
            <a:noFill/>
            <a:ln w="34925" cap="flat" cmpd="sng" algn="ctr">
              <a:solidFill>
                <a:srgbClr val="FF0000"/>
              </a:solidFill>
              <a:prstDash val="solid"/>
              <a:round/>
              <a:headEnd type="none" w="med" len="med"/>
              <a:tailEnd type="stealth" w="lg" len="lg"/>
            </a:ln>
            <a:effectLst/>
          </p:spPr>
        </p:cxnSp>
      </p:grpSp>
      <p:graphicFrame>
        <p:nvGraphicFramePr>
          <p:cNvPr id="50" name="Table 49"/>
          <p:cNvGraphicFramePr>
            <a:graphicFrameLocks noGrp="1"/>
          </p:cNvGraphicFramePr>
          <p:nvPr>
            <p:extLst>
              <p:ext uri="{D42A27DB-BD31-4B8C-83A1-F6EECF244321}">
                <p14:modId xmlns:p14="http://schemas.microsoft.com/office/powerpoint/2010/main" val="3118581212"/>
              </p:ext>
            </p:extLst>
          </p:nvPr>
        </p:nvGraphicFramePr>
        <p:xfrm>
          <a:off x="1236345" y="5532528"/>
          <a:ext cx="1487626" cy="803502"/>
        </p:xfrm>
        <a:graphic>
          <a:graphicData uri="http://schemas.openxmlformats.org/drawingml/2006/table">
            <a:tbl>
              <a:tblPr>
                <a:tableStyleId>{073A0DAA-6AF3-43AB-8588-CEC1D06C72B9}</a:tableStyleId>
              </a:tblPr>
              <a:tblGrid>
                <a:gridCol w="743813">
                  <a:extLst>
                    <a:ext uri="{9D8B030D-6E8A-4147-A177-3AD203B41FA5}">
                      <a16:colId xmlns:a16="http://schemas.microsoft.com/office/drawing/2014/main" val="20000"/>
                    </a:ext>
                  </a:extLst>
                </a:gridCol>
                <a:gridCol w="743813">
                  <a:extLst>
                    <a:ext uri="{9D8B030D-6E8A-4147-A177-3AD203B41FA5}">
                      <a16:colId xmlns:a16="http://schemas.microsoft.com/office/drawing/2014/main" val="20001"/>
                    </a:ext>
                  </a:extLst>
                </a:gridCol>
              </a:tblGrid>
              <a:tr h="407222">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4768">
                <a:tc>
                  <a:txBody>
                    <a:bodyPr/>
                    <a:lstStyle/>
                    <a:p>
                      <a:pPr algn="ctr"/>
                      <a:r>
                        <a:rPr lang="en-CA" sz="2000" dirty="0">
                          <a:solidFill>
                            <a:srgbClr val="FFC000"/>
                          </a:solidFill>
                          <a:sym typeface="Symbol"/>
                        </a:rPr>
                        <a:t>sin</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2000" dirty="0" err="1">
                          <a:solidFill>
                            <a:srgbClr val="FFC000"/>
                          </a:solidFill>
                        </a:rPr>
                        <a:t>cos</a:t>
                      </a:r>
                      <a:r>
                        <a:rPr lang="en-CA" sz="2000" dirty="0">
                          <a:solidFill>
                            <a:srgbClr val="FFC000"/>
                          </a:solidFill>
                          <a:sym typeface="Symbol"/>
                        </a:rPr>
                        <a:t></a:t>
                      </a:r>
                      <a:endParaRPr lang="en-CA" sz="2000" dirty="0">
                        <a:solidFill>
                          <a:srgbClr val="FFC000"/>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36551" name="Rectangle 236550"/>
          <p:cNvSpPr/>
          <p:nvPr/>
        </p:nvSpPr>
        <p:spPr>
          <a:xfrm>
            <a:off x="3123853" y="6182380"/>
            <a:ext cx="338554" cy="461665"/>
          </a:xfrm>
          <a:prstGeom prst="rect">
            <a:avLst/>
          </a:prstGeom>
        </p:spPr>
        <p:txBody>
          <a:bodyPr wrap="none">
            <a:spAutoFit/>
          </a:bodyPr>
          <a:lstStyle/>
          <a:p>
            <a:r>
              <a:rPr lang="en-CA" sz="2400" dirty="0" smtClean="0">
                <a:solidFill>
                  <a:srgbClr val="FFC000"/>
                </a:solidFill>
              </a:rPr>
              <a:t>1</a:t>
            </a:r>
            <a:endParaRPr lang="en-CA" sz="2400" dirty="0"/>
          </a:p>
        </p:txBody>
      </p:sp>
      <p:sp>
        <p:nvSpPr>
          <p:cNvPr id="29" name="Text Box 215"/>
          <p:cNvSpPr txBox="1">
            <a:spLocks noChangeArrowheads="1"/>
          </p:cNvSpPr>
          <p:nvPr/>
        </p:nvSpPr>
        <p:spPr bwMode="auto">
          <a:xfrm>
            <a:off x="3962400" y="5427345"/>
            <a:ext cx="2828018"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dirty="0" smtClean="0">
                <a:solidFill>
                  <a:srgbClr val="FFC000"/>
                </a:solidFill>
              </a:rPr>
              <a:t>All unary transformations</a:t>
            </a:r>
            <a:r>
              <a:rPr lang="en-US" altLang="en-US" sz="2000" dirty="0">
                <a:solidFill>
                  <a:srgbClr val="FFC000"/>
                </a:solidFill>
              </a:rPr>
              <a:t/>
            </a:r>
            <a:br>
              <a:rPr lang="en-US" altLang="en-US" sz="2000" dirty="0">
                <a:solidFill>
                  <a:srgbClr val="FFC000"/>
                </a:solidFill>
              </a:rPr>
            </a:br>
            <a:r>
              <a:rPr lang="en-US" altLang="en-US" sz="2000" dirty="0" smtClean="0">
                <a:solidFill>
                  <a:srgbClr val="FFC000"/>
                </a:solidFill>
              </a:rPr>
              <a:t>    can be decomposed</a:t>
            </a:r>
            <a:br>
              <a:rPr lang="en-US" altLang="en-US" sz="2000" dirty="0" smtClean="0">
                <a:solidFill>
                  <a:srgbClr val="FFC000"/>
                </a:solidFill>
              </a:rPr>
            </a:br>
            <a:r>
              <a:rPr lang="en-US" altLang="en-US" sz="2000" dirty="0" smtClean="0">
                <a:solidFill>
                  <a:srgbClr val="FFC000"/>
                </a:solidFill>
              </a:rPr>
              <a:t>    into these </a:t>
            </a:r>
            <a:br>
              <a:rPr lang="en-US" altLang="en-US" sz="2000" dirty="0" smtClean="0">
                <a:solidFill>
                  <a:srgbClr val="FFC000"/>
                </a:solidFill>
              </a:rPr>
            </a:br>
            <a:r>
              <a:rPr lang="en-US" altLang="en-US" sz="2000" dirty="0" smtClean="0">
                <a:solidFill>
                  <a:srgbClr val="FFC000"/>
                </a:solidFill>
              </a:rPr>
              <a:t>  simple 2d rotations.</a:t>
            </a:r>
          </a:p>
          <a:p>
            <a:pPr eaLnBrk="1" hangingPunct="1"/>
            <a:endParaRPr lang="en-US" altLang="en-US" sz="2000" dirty="0" smtClean="0">
              <a:solidFill>
                <a:srgbClr val="FFC000"/>
              </a:solidFill>
            </a:endParaRPr>
          </a:p>
        </p:txBody>
      </p:sp>
      <p:sp>
        <p:nvSpPr>
          <p:cNvPr id="32" name="Text Box 215"/>
          <p:cNvSpPr txBox="1">
            <a:spLocks noChangeArrowheads="1"/>
          </p:cNvSpPr>
          <p:nvPr/>
        </p:nvSpPr>
        <p:spPr bwMode="auto">
          <a:xfrm>
            <a:off x="3962400" y="685800"/>
            <a:ext cx="4893712" cy="3600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The </a:t>
            </a:r>
            <a:r>
              <a:rPr lang="en-US" altLang="en-US" dirty="0" smtClean="0">
                <a:solidFill>
                  <a:srgbClr val="9900CC"/>
                </a:solidFill>
              </a:rPr>
              <a:t>present</a:t>
            </a:r>
            <a:r>
              <a:rPr lang="en-US" altLang="en-US" dirty="0" smtClean="0"/>
              <a:t> </a:t>
            </a:r>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olidFill>
                  <a:srgbClr val="FF0000"/>
                </a:solidFill>
                <a:sym typeface="Symbol" pitchFamily="18" charset="2"/>
              </a:rPr>
              <a:t> </a:t>
            </a:r>
            <a:r>
              <a:rPr lang="en-US" altLang="en-US" sz="2000" dirty="0" smtClean="0">
                <a:solidFill>
                  <a:srgbClr val="FF0000"/>
                </a:solidFill>
                <a:sym typeface="Symbol" pitchFamily="18" charset="2"/>
              </a:rPr>
              <a:t>         (</a:t>
            </a:r>
            <a:r>
              <a:rPr lang="en-US" altLang="en-US" sz="2000" dirty="0">
                <a:solidFill>
                  <a:srgbClr val="FF0000"/>
                </a:solidFill>
                <a:sym typeface="Symbol" pitchFamily="18" charset="2"/>
              </a:rPr>
              <a:t>or </a:t>
            </a:r>
            <a:r>
              <a:rPr lang="en-US" altLang="en-US" sz="2000" dirty="0" smtClean="0">
                <a:solidFill>
                  <a:srgbClr val="FF0000"/>
                </a:solidFill>
                <a:sym typeface="Symbol" pitchFamily="18" charset="2"/>
              </a:rPr>
              <a:t>complex)</a:t>
            </a:r>
          </a:p>
          <a:p>
            <a:pPr marL="1200150" lvl="1" indent="-457200" eaLnBrk="1" hangingPunct="1">
              <a:buFont typeface="Arial" panose="020B0604020202020204" pitchFamily="34" charset="0"/>
              <a:buChar char="•"/>
            </a:pPr>
            <a:r>
              <a:rPr lang="en-US" altLang="en-US" sz="2400" dirty="0" smtClean="0">
                <a:solidFill>
                  <a:srgbClr val="FF0000"/>
                </a:solidFill>
                <a:sym typeface="Symbol" pitchFamily="18" charset="2"/>
              </a:rPr>
              <a:t>Length </a:t>
            </a:r>
            <a:r>
              <a:rPr lang="en-US" altLang="en-US" sz="2400" dirty="0">
                <a:solidFill>
                  <a:srgbClr val="FF0000"/>
                </a:solidFill>
                <a:sym typeface="Symbol" pitchFamily="18" charset="2"/>
              </a:rPr>
              <a:t>of vector is 1   </a:t>
            </a:r>
          </a:p>
          <a:p>
            <a:pPr lvl="1" indent="0" eaLnBrk="1" hangingPunct="1"/>
            <a:r>
              <a:rPr lang="en-US" altLang="en-US" sz="2000" dirty="0" smtClean="0">
                <a:solidFill>
                  <a:srgbClr val="FF0000"/>
                </a:solidFill>
                <a:sym typeface="Symbol" pitchFamily="18" charset="2"/>
              </a:rPr>
              <a:t>          (</a:t>
            </a:r>
            <a:r>
              <a:rPr lang="en-US" altLang="en-US" sz="2000" dirty="0" err="1">
                <a:solidFill>
                  <a:srgbClr val="FF0000"/>
                </a:solidFill>
                <a:sym typeface="Symbol" pitchFamily="18" charset="2"/>
              </a:rPr>
              <a:t>ie</a:t>
            </a:r>
            <a:r>
              <a:rPr lang="en-US" altLang="en-US" sz="2000" dirty="0">
                <a:solidFill>
                  <a:srgbClr val="FF0000"/>
                </a:solidFill>
                <a:sym typeface="Symbol" pitchFamily="18" charset="2"/>
              </a:rPr>
              <a:t> sum of squares)</a:t>
            </a:r>
          </a:p>
          <a:p>
            <a:pPr eaLnBrk="1" hangingPunct="1"/>
            <a:r>
              <a:rPr lang="en-US" altLang="en-US" dirty="0" smtClean="0">
                <a:sym typeface="Symbol" pitchFamily="18" charset="2"/>
              </a:rPr>
              <a:t>The </a:t>
            </a:r>
            <a:r>
              <a:rPr lang="en-US" altLang="en-US" dirty="0">
                <a:solidFill>
                  <a:srgbClr val="33CC33"/>
                </a:solidFill>
                <a:sym typeface="Symbol" pitchFamily="18" charset="2"/>
              </a:rPr>
              <a:t>future</a:t>
            </a:r>
            <a:r>
              <a:rPr lang="en-US" altLang="en-US" dirty="0">
                <a:sym typeface="Symbol" pitchFamily="18" charset="2"/>
              </a:rPr>
              <a:t> determined by</a:t>
            </a:r>
            <a:r>
              <a:rPr lang="en-US" altLang="en-US" dirty="0">
                <a:solidFill>
                  <a:schemeClr val="tx2"/>
                </a:solidFill>
                <a:sym typeface="Symbol" pitchFamily="18" charset="2"/>
              </a:rPr>
              <a:t> </a:t>
            </a:r>
            <a:br>
              <a:rPr lang="en-US" altLang="en-US" dirty="0">
                <a:solidFill>
                  <a:schemeClr val="tx2"/>
                </a:solidFill>
                <a:sym typeface="Symbol" pitchFamily="18" charset="2"/>
              </a:rPr>
            </a:br>
            <a:r>
              <a:rPr lang="en-US" altLang="en-US" dirty="0">
                <a:solidFill>
                  <a:schemeClr val="tx2"/>
                </a:solidFill>
                <a:sym typeface="Symbol" pitchFamily="18" charset="2"/>
              </a:rPr>
              <a:t>      a  </a:t>
            </a:r>
            <a:r>
              <a:rPr lang="en-US" altLang="en-US" dirty="0" smtClean="0">
                <a:solidFill>
                  <a:schemeClr val="tx2"/>
                </a:solidFill>
                <a:sym typeface="Symbol" pitchFamily="18" charset="2"/>
              </a:rPr>
              <a:t>                </a:t>
            </a:r>
            <a:r>
              <a:rPr lang="en-US" altLang="en-US" dirty="0">
                <a:solidFill>
                  <a:schemeClr val="tx2"/>
                </a:solidFill>
                <a:sym typeface="Symbol" pitchFamily="18" charset="2"/>
              </a:rPr>
              <a:t>transformation.</a:t>
            </a:r>
          </a:p>
        </p:txBody>
      </p:sp>
      <p:sp>
        <p:nvSpPr>
          <p:cNvPr id="33" name="Text Box 215"/>
          <p:cNvSpPr txBox="1">
            <a:spLocks noChangeArrowheads="1"/>
          </p:cNvSpPr>
          <p:nvPr/>
        </p:nvSpPr>
        <p:spPr bwMode="auto">
          <a:xfrm>
            <a:off x="5023318" y="3738956"/>
            <a:ext cx="10021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C000"/>
                </a:solidFill>
              </a:rPr>
              <a:t>u</a:t>
            </a:r>
            <a:r>
              <a:rPr lang="en-US" altLang="en-US" dirty="0" smtClean="0">
                <a:solidFill>
                  <a:srgbClr val="FFC000"/>
                </a:solidFill>
              </a:rPr>
              <a:t>nary</a:t>
            </a:r>
            <a:endParaRPr lang="en-US" altLang="en-US" dirty="0">
              <a:solidFill>
                <a:srgbClr val="FFC000"/>
              </a:solidFill>
              <a:sym typeface="Symbol" pitchFamily="18" charset="2"/>
            </a:endParaRPr>
          </a:p>
        </p:txBody>
      </p:sp>
      <p:sp>
        <p:nvSpPr>
          <p:cNvPr id="36" name="Text Box 215"/>
          <p:cNvSpPr txBox="1">
            <a:spLocks noChangeArrowheads="1"/>
          </p:cNvSpPr>
          <p:nvPr/>
        </p:nvSpPr>
        <p:spPr bwMode="auto">
          <a:xfrm>
            <a:off x="4191000" y="4470737"/>
            <a:ext cx="226055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dirty="0" smtClean="0">
                <a:solidFill>
                  <a:srgbClr val="FFC000"/>
                </a:solidFill>
              </a:rPr>
              <a:t>A rotation </a:t>
            </a:r>
          </a:p>
          <a:p>
            <a:pPr eaLnBrk="1" hangingPunct="1"/>
            <a:r>
              <a:rPr lang="en-US" altLang="en-US" sz="2000" dirty="0">
                <a:solidFill>
                  <a:srgbClr val="FFC000"/>
                </a:solidFill>
              </a:rPr>
              <a:t> </a:t>
            </a:r>
            <a:r>
              <a:rPr lang="en-US" altLang="en-US" sz="2000" dirty="0" smtClean="0">
                <a:solidFill>
                  <a:srgbClr val="FFC000"/>
                </a:solidFill>
              </a:rPr>
              <a:t> preserving </a:t>
            </a:r>
            <a:r>
              <a:rPr lang="en-US" altLang="en-US" sz="2000" dirty="0" smtClean="0">
                <a:solidFill>
                  <a:srgbClr val="FFC000"/>
                </a:solidFill>
                <a:sym typeface="Symbol" pitchFamily="18" charset="2"/>
              </a:rPr>
              <a:t>lengths</a:t>
            </a:r>
          </a:p>
          <a:p>
            <a:pPr eaLnBrk="1" hangingPunct="1"/>
            <a:r>
              <a:rPr lang="en-US" altLang="en-US" sz="2000" dirty="0">
                <a:solidFill>
                  <a:srgbClr val="FFC000"/>
                </a:solidFill>
                <a:sym typeface="Symbol" pitchFamily="18" charset="2"/>
              </a:rPr>
              <a:t> </a:t>
            </a:r>
            <a:r>
              <a:rPr lang="en-US" altLang="en-US" sz="2000" dirty="0" smtClean="0">
                <a:solidFill>
                  <a:srgbClr val="FFC000"/>
                </a:solidFill>
                <a:sym typeface="Symbol" pitchFamily="18" charset="2"/>
              </a:rPr>
              <a:t> and angles.</a:t>
            </a:r>
            <a:endParaRPr lang="en-US" altLang="en-US" sz="2000" dirty="0" smtClean="0">
              <a:solidFill>
                <a:srgbClr val="FFC000"/>
              </a:solidFill>
            </a:endParaRPr>
          </a:p>
        </p:txBody>
      </p:sp>
      <mc:AlternateContent xmlns:mc="http://schemas.openxmlformats.org/markup-compatibility/2006" xmlns:a14="http://schemas.microsoft.com/office/drawing/2010/main">
        <mc:Choice Requires="a14">
          <p:sp>
            <p:nvSpPr>
              <p:cNvPr id="37" name="Text Box 215"/>
              <p:cNvSpPr txBox="1">
                <a:spLocks noChangeArrowheads="1"/>
              </p:cNvSpPr>
              <p:nvPr/>
            </p:nvSpPr>
            <p:spPr bwMode="auto">
              <a:xfrm>
                <a:off x="228600" y="3733800"/>
                <a:ext cx="9100376" cy="906787"/>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b="0" dirty="0" smtClean="0"/>
                  <a:t> </a:t>
                </a:r>
                <a14:m>
                  <m:oMath xmlns:m="http://schemas.openxmlformats.org/officeDocument/2006/math">
                    <m:func>
                      <m:funcPr>
                        <m:ctrlPr>
                          <a:rPr lang="en-CA" altLang="en-US" sz="2400" b="0" i="1" dirty="0" smtClean="0">
                            <a:solidFill>
                              <a:srgbClr val="33CC33"/>
                            </a:solidFill>
                            <a:latin typeface="Cambria Math" panose="02040503050406030204" pitchFamily="18" charset="0"/>
                          </a:rPr>
                        </m:ctrlPr>
                      </m:funcPr>
                      <m:fName>
                        <m:r>
                          <m:rPr>
                            <m:sty m:val="p"/>
                          </m:rPr>
                          <a:rPr lang="en-CA" altLang="en-US" sz="2400" b="0" i="0" dirty="0" smtClean="0">
                            <a:solidFill>
                              <a:srgbClr val="33CC33"/>
                            </a:solidFill>
                            <a:latin typeface="Cambria Math" panose="02040503050406030204" pitchFamily="18" charset="0"/>
                          </a:rPr>
                          <m:t>Pr</m:t>
                        </m:r>
                      </m:fName>
                      <m:e>
                        <m:d>
                          <m:dPr>
                            <m:ctrlPr>
                              <a:rPr lang="en-CA" altLang="en-US" sz="2400" b="0" i="1" dirty="0" smtClean="0">
                                <a:solidFill>
                                  <a:srgbClr val="33CC33"/>
                                </a:solidFill>
                                <a:latin typeface="Cambria Math" panose="02040503050406030204" pitchFamily="18" charset="0"/>
                              </a:rPr>
                            </m:ctrlPr>
                          </m:dPr>
                          <m:e>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e>
                        </m:d>
                      </m:e>
                    </m:func>
                  </m:oMath>
                </a14:m>
                <a:r>
                  <a:rPr lang="en-CA" altLang="en-US" sz="2400" b="0" i="1" dirty="0" smtClean="0">
                    <a:latin typeface="Cambria Math" panose="02040503050406030204" pitchFamily="18" charset="0"/>
                  </a:rPr>
                  <a:t/>
                </a:r>
                <a:br>
                  <a:rPr lang="en-CA" altLang="en-US" sz="2400" b="0" i="1" dirty="0" smtClean="0">
                    <a:latin typeface="Cambria Math" panose="02040503050406030204" pitchFamily="18" charset="0"/>
                  </a:rPr>
                </a:br>
                <a:r>
                  <a:rPr lang="en-CA" altLang="en-US" sz="2400" b="0" i="1" dirty="0" smtClean="0">
                    <a:latin typeface="Cambria Math" panose="02040503050406030204" pitchFamily="18" charset="0"/>
                  </a:rPr>
                  <a:t> </a:t>
                </a:r>
                <a14:m>
                  <m:oMath xmlns:m="http://schemas.openxmlformats.org/officeDocument/2006/math">
                    <m:r>
                      <a:rPr lang="en-CA" altLang="en-US" sz="2400" b="0" i="1" dirty="0" smtClean="0">
                        <a:latin typeface="Cambria Math" panose="02040503050406030204" pitchFamily="18" charset="0"/>
                      </a:rPr>
                      <m:t>= </m:t>
                    </m:r>
                    <m:nary>
                      <m:naryPr>
                        <m:chr m:val="∑"/>
                        <m:ctrlPr>
                          <a:rPr lang="en-CA" altLang="en-US" sz="2400" b="0" i="1" dirty="0" smtClean="0">
                            <a:latin typeface="Cambria Math" panose="02040503050406030204" pitchFamily="18" charset="0"/>
                          </a:rPr>
                        </m:ctrlPr>
                      </m:naryPr>
                      <m:sub>
                        <m:r>
                          <m:rPr>
                            <m:brk m:alnAt="23"/>
                          </m:rPr>
                          <a:rPr lang="en-CA" altLang="en-US" sz="2400" b="0" i="1" dirty="0" smtClean="0">
                            <a:solidFill>
                              <a:srgbClr val="9900CC"/>
                            </a:solidFill>
                            <a:latin typeface="Cambria Math" panose="02040503050406030204" pitchFamily="18" charset="0"/>
                          </a:rPr>
                          <m:t>𝑝</m:t>
                        </m:r>
                        <m:r>
                          <a:rPr lang="en-CA" altLang="en-US" sz="2400" b="0" i="1" dirty="0" smtClean="0">
                            <a:solidFill>
                              <a:srgbClr val="9900CC"/>
                            </a:solidFill>
                            <a:latin typeface="Cambria Math" panose="02040503050406030204" pitchFamily="18" charset="0"/>
                          </a:rPr>
                          <m:t>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sub>
                      <m:sup/>
                      <m:e>
                        <m:func>
                          <m:funcPr>
                            <m:ctrlPr>
                              <a:rPr lang="en-CA" altLang="en-US" sz="2400" b="0" i="1" dirty="0" smtClean="0">
                                <a:solidFill>
                                  <a:srgbClr val="9900CC"/>
                                </a:solidFill>
                                <a:latin typeface="Cambria Math" panose="02040503050406030204" pitchFamily="18" charset="0"/>
                              </a:rPr>
                            </m:ctrlPr>
                          </m:funcPr>
                          <m:fName>
                            <m:r>
                              <m:rPr>
                                <m:sty m:val="p"/>
                              </m:rPr>
                              <a:rPr lang="en-CA" altLang="en-US" sz="2400" b="0" i="0" dirty="0" smtClean="0">
                                <a:solidFill>
                                  <a:srgbClr val="9900CC"/>
                                </a:solidFill>
                                <a:latin typeface="Cambria Math" panose="02040503050406030204" pitchFamily="18" charset="0"/>
                              </a:rPr>
                              <m:t>Pr</m:t>
                            </m:r>
                          </m:fName>
                          <m:e>
                            <m:d>
                              <m:dPr>
                                <m:ctrlPr>
                                  <a:rPr lang="en-CA" altLang="en-US" sz="2400" b="0" i="1" dirty="0" smtClean="0">
                                    <a:solidFill>
                                      <a:srgbClr val="9900CC"/>
                                    </a:solidFill>
                                    <a:latin typeface="Cambria Math" panose="02040503050406030204" pitchFamily="18" charset="0"/>
                                  </a:rPr>
                                </m:ctrlPr>
                              </m:dPr>
                              <m:e>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e>
                            </m:d>
                          </m:e>
                        </m:func>
                        <m:r>
                          <m:rPr>
                            <m:sty m:val="p"/>
                          </m:rPr>
                          <a:rPr lang="en-CA" altLang="en-US" sz="2400" b="0" i="0" dirty="0" smtClean="0">
                            <a:solidFill>
                              <a:schemeClr val="tx2"/>
                            </a:solidFill>
                            <a:latin typeface="Cambria Math" panose="02040503050406030204" pitchFamily="18" charset="0"/>
                          </a:rPr>
                          <m:t>Pr</m:t>
                        </m:r>
                        <m:r>
                          <a:rPr lang="en-CA" altLang="en-US" sz="2400" b="0" i="1" dirty="0" smtClean="0">
                            <a:solidFill>
                              <a:schemeClr val="tx2"/>
                            </a:solidFill>
                            <a:latin typeface="Cambria Math" panose="02040503050406030204" pitchFamily="18" charset="0"/>
                          </a:rPr>
                          <m:t>⁡(</m:t>
                        </m:r>
                        <m:r>
                          <a:rPr lang="en-CA" altLang="en-US" sz="2400" b="0" i="1" dirty="0" smtClean="0">
                            <a:solidFill>
                              <a:srgbClr val="33CC33"/>
                            </a:solidFill>
                            <a:latin typeface="Cambria Math" panose="02040503050406030204" pitchFamily="18" charset="0"/>
                          </a:rPr>
                          <m:t>𝑓𝑢𝑡𝑢𝑟𝑒</m:t>
                        </m:r>
                        <m:r>
                          <a:rPr lang="en-CA" altLang="en-US" sz="2400" b="0" i="1" dirty="0" smtClean="0">
                            <a:solidFill>
                              <a:srgbClr val="33CC33"/>
                            </a:solidFill>
                            <a:latin typeface="Cambria Math" panose="02040503050406030204" pitchFamily="18" charset="0"/>
                          </a:rPr>
                          <m:t> </m:t>
                        </m:r>
                        <m:r>
                          <a:rPr lang="en-CA" altLang="en-US" sz="2400" b="0" i="1" dirty="0" smtClean="0">
                            <a:solidFill>
                              <a:srgbClr val="33CC33"/>
                            </a:solidFill>
                            <a:latin typeface="Cambria Math" panose="02040503050406030204" pitchFamily="18" charset="0"/>
                          </a:rPr>
                          <m:t>𝑠𝑡𝑎𝑡𝑒</m:t>
                        </m:r>
                        <m:r>
                          <a:rPr lang="en-CA" altLang="en-US" sz="2400" b="0" i="1" dirty="0" smtClean="0">
                            <a:solidFill>
                              <a:schemeClr val="tx2"/>
                            </a:solidFill>
                            <a:latin typeface="Cambria Math" panose="02040503050406030204" pitchFamily="18" charset="0"/>
                          </a:rPr>
                          <m:t>|</m:t>
                        </m:r>
                        <m:r>
                          <a:rPr lang="en-CA" altLang="en-US" sz="2400" b="0" i="1" dirty="0" smtClean="0">
                            <a:solidFill>
                              <a:srgbClr val="9900CC"/>
                            </a:solidFill>
                            <a:latin typeface="Cambria Math" panose="02040503050406030204" pitchFamily="18" charset="0"/>
                          </a:rPr>
                          <m:t>𝑝𝑟𝑒𝑠𝑒𝑛𝑡</m:t>
                        </m:r>
                        <m:r>
                          <a:rPr lang="en-CA" altLang="en-US" sz="2400" b="0" i="1" dirty="0" smtClean="0">
                            <a:solidFill>
                              <a:srgbClr val="9900CC"/>
                            </a:solidFill>
                            <a:latin typeface="Cambria Math" panose="02040503050406030204" pitchFamily="18" charset="0"/>
                          </a:rPr>
                          <m:t> </m:t>
                        </m:r>
                        <m:r>
                          <a:rPr lang="en-CA" altLang="en-US" sz="2400" b="0" i="1" dirty="0" smtClean="0">
                            <a:solidFill>
                              <a:srgbClr val="9900CC"/>
                            </a:solidFill>
                            <a:latin typeface="Cambria Math" panose="02040503050406030204" pitchFamily="18" charset="0"/>
                          </a:rPr>
                          <m:t>𝑠𝑡𝑎𝑡𝑒</m:t>
                        </m:r>
                        <m:r>
                          <a:rPr lang="en-CA" altLang="en-US" sz="2400" b="0" i="1" dirty="0" smtClean="0">
                            <a:latin typeface="Cambria Math" panose="02040503050406030204" pitchFamily="18" charset="0"/>
                          </a:rPr>
                          <m:t>)</m:t>
                        </m:r>
                      </m:e>
                    </m:nary>
                  </m:oMath>
                </a14:m>
                <a:endParaRPr lang="en-US" altLang="en-US" sz="2400" dirty="0" smtClean="0"/>
              </a:p>
            </p:txBody>
          </p:sp>
        </mc:Choice>
        <mc:Fallback xmlns="">
          <p:sp>
            <p:nvSpPr>
              <p:cNvPr id="37" name="Text Box 215"/>
              <p:cNvSpPr txBox="1">
                <a:spLocks noRot="1" noChangeAspect="1" noMove="1" noResize="1" noEditPoints="1" noAdjustHandles="1" noChangeArrowheads="1" noChangeShapeType="1" noTextEdit="1"/>
              </p:cNvSpPr>
              <p:nvPr/>
            </p:nvSpPr>
            <p:spPr bwMode="auto">
              <a:xfrm>
                <a:off x="228600" y="3733800"/>
                <a:ext cx="9100376" cy="90678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119558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sp>
        <p:nvSpPr>
          <p:cNvPr id="44" name="Rectangle 43"/>
          <p:cNvSpPr/>
          <p:nvPr/>
        </p:nvSpPr>
        <p:spPr bwMode="auto">
          <a:xfrm>
            <a:off x="4800600" y="5521732"/>
            <a:ext cx="2042292"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a:solidFill>
                  <a:srgbClr val="FF0000"/>
                </a:solidFill>
              </a:rPr>
              <a:t>A vector of probabilities</a:t>
            </a:r>
            <a:br>
              <a:rPr lang="en-US" altLang="en-US" dirty="0">
                <a:solidFill>
                  <a:srgbClr val="FF0000"/>
                </a:solidFill>
              </a:rPr>
            </a:br>
            <a:r>
              <a:rPr lang="en-US" altLang="en-US" dirty="0" smtClean="0">
                <a:solidFill>
                  <a:srgbClr val="FF0000"/>
                </a:solidFill>
              </a:rPr>
              <a:t>state is current.</a:t>
            </a:r>
          </a:p>
          <a:p>
            <a:pPr marL="1200150" lvl="1" indent="-457200" eaLnBrk="1" hangingPunct="1">
              <a:buFont typeface="Arial" panose="020B0604020202020204" pitchFamily="34" charset="0"/>
              <a:buChar char="•"/>
            </a:pPr>
            <a:r>
              <a:rPr lang="en-US" altLang="en-US" sz="2400" dirty="0" smtClean="0"/>
              <a:t>Could </a:t>
            </a:r>
            <a:r>
              <a:rPr lang="en-US" altLang="en-US" sz="2400" dirty="0"/>
              <a:t>be negative</a:t>
            </a:r>
            <a:r>
              <a:rPr lang="en-US" altLang="en-US" sz="2400" dirty="0">
                <a:sym typeface="Symbol" pitchFamily="18" charset="2"/>
              </a:rPr>
              <a:t>   </a:t>
            </a:r>
            <a:endParaRPr lang="en-US" altLang="en-US" sz="2400" dirty="0" smtClean="0">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346478" y="762000"/>
            <a:ext cx="4187364"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a:t>A</a:t>
            </a:r>
            <a:r>
              <a:rPr lang="en-US" altLang="en-US" dirty="0" smtClean="0"/>
              <a:t> photon must be a particle</a:t>
            </a:r>
            <a:endParaRPr lang="en-US" altLang="en-US" dirty="0"/>
          </a:p>
          <a:p>
            <a:pPr algn="ctr" eaLnBrk="1" hangingPunct="1"/>
            <a:r>
              <a:rPr lang="en-US" altLang="en-US" dirty="0"/>
              <a:t>b</a:t>
            </a:r>
            <a:r>
              <a:rPr lang="en-US" altLang="en-US" dirty="0" smtClean="0"/>
              <a:t>ecause it hits things.</a:t>
            </a:r>
          </a:p>
          <a:p>
            <a:pPr algn="ctr" eaLnBrk="1" hangingPunct="1"/>
            <a:r>
              <a:rPr lang="en-US" altLang="en-US" dirty="0" err="1" smtClean="0"/>
              <a:t>Eg</a:t>
            </a:r>
            <a:r>
              <a:rPr lang="en-US" altLang="en-US" dirty="0" smtClean="0"/>
              <a:t> one hits the back screen </a:t>
            </a:r>
            <a:br>
              <a:rPr lang="en-US" altLang="en-US" dirty="0" smtClean="0"/>
            </a:br>
            <a:r>
              <a:rPr lang="en-US" altLang="en-US" dirty="0" smtClean="0"/>
              <a:t>at a time.</a:t>
            </a:r>
          </a:p>
        </p:txBody>
      </p:sp>
    </p:spTree>
    <p:extLst>
      <p:ext uri="{BB962C8B-B14F-4D97-AF65-F5344CB8AC3E}">
        <p14:creationId xmlns:p14="http://schemas.microsoft.com/office/powerpoint/2010/main" val="2118936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anim calcmode="lin" valueType="num">
                                      <p:cBhvr additive="base">
                                        <p:cTn id="1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6">
                                            <p:txEl>
                                              <p:pRg st="1" end="1"/>
                                            </p:txEl>
                                          </p:spTgt>
                                        </p:tgtEl>
                                        <p:attrNameLst>
                                          <p:attrName>style.visibility</p:attrName>
                                        </p:attrNameLst>
                                      </p:cBhvr>
                                      <p:to>
                                        <p:strVal val="visible"/>
                                      </p:to>
                                    </p:set>
                                    <p:anim calcmode="lin" valueType="num">
                                      <p:cBhvr additive="base">
                                        <p:cTn id="19"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6">
                                            <p:txEl>
                                              <p:pRg st="2" end="2"/>
                                            </p:txEl>
                                          </p:spTgt>
                                        </p:tgtEl>
                                        <p:attrNameLst>
                                          <p:attrName>style.visibility</p:attrName>
                                        </p:attrNameLst>
                                      </p:cBhvr>
                                      <p:to>
                                        <p:strVal val="visible"/>
                                      </p:to>
                                    </p:set>
                                    <p:anim calcmode="lin" valueType="num">
                                      <p:cBhvr additive="base">
                                        <p:cTn id="25"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sp>
        <p:nvSpPr>
          <p:cNvPr id="44" name="Rectangle 43"/>
          <p:cNvSpPr/>
          <p:nvPr/>
        </p:nvSpPr>
        <p:spPr bwMode="auto">
          <a:xfrm>
            <a:off x="4800600" y="5521732"/>
            <a:ext cx="2042292" cy="1260068"/>
          </a:xfrm>
          <a:prstGeom prst="rect">
            <a:avLst/>
          </a:prstGeom>
          <a:solidFill>
            <a:srgbClr val="000066"/>
          </a:solidFill>
          <a:ln w="57150" cap="sq">
            <a:noFill/>
            <a:miter lim="800000"/>
            <a:headEnd/>
            <a:tailEnd/>
          </a:ln>
          <a:extLst/>
        </p:spPr>
        <p:txBody>
          <a:bodyPr lIns="0" tIns="0" rIns="0" bIns="0" rtlCol="0" anchor="ctr"/>
          <a:lstStyle/>
          <a:p>
            <a:pPr algn="ctr" eaLnBrk="0" hangingPunct="0"/>
            <a:endParaRPr lang="en-CA" dirty="0" smtClean="0"/>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a:solidFill>
                  <a:srgbClr val="FF0000"/>
                </a:solidFill>
              </a:rPr>
              <a:t>A vector of probabilities</a:t>
            </a:r>
            <a:br>
              <a:rPr lang="en-US" altLang="en-US" dirty="0">
                <a:solidFill>
                  <a:srgbClr val="FF0000"/>
                </a:solidFill>
              </a:rPr>
            </a:br>
            <a:r>
              <a:rPr lang="en-US" altLang="en-US" dirty="0" smtClean="0">
                <a:solidFill>
                  <a:srgbClr val="FF0000"/>
                </a:solidFill>
              </a:rPr>
              <a:t>state is current.</a:t>
            </a:r>
          </a:p>
          <a:p>
            <a:pPr marL="1200150" lvl="1" indent="-457200" eaLnBrk="1" hangingPunct="1">
              <a:buFont typeface="Arial" panose="020B0604020202020204" pitchFamily="34" charset="0"/>
              <a:buChar char="•"/>
            </a:pPr>
            <a:r>
              <a:rPr lang="en-US" altLang="en-US" sz="2400" dirty="0" smtClean="0"/>
              <a:t>Could </a:t>
            </a:r>
            <a:r>
              <a:rPr lang="en-US" altLang="en-US" sz="2400" dirty="0"/>
              <a:t>be negative</a:t>
            </a:r>
            <a:r>
              <a:rPr lang="en-US" altLang="en-US" sz="2400" dirty="0">
                <a:sym typeface="Symbol" pitchFamily="18" charset="2"/>
              </a:rPr>
              <a:t>   </a:t>
            </a:r>
            <a:endParaRPr lang="en-US" altLang="en-US" sz="2400" dirty="0" smtClean="0">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304800" y="762000"/>
            <a:ext cx="427072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a:t>A</a:t>
            </a:r>
            <a:r>
              <a:rPr lang="en-US" altLang="en-US" dirty="0" smtClean="0"/>
              <a:t> photon must be a particle</a:t>
            </a:r>
            <a:endParaRPr lang="en-US" altLang="en-US" dirty="0"/>
          </a:p>
          <a:p>
            <a:pPr algn="ctr" eaLnBrk="1" hangingPunct="1"/>
            <a:r>
              <a:rPr lang="en-US" altLang="en-US" dirty="0"/>
              <a:t>b</a:t>
            </a:r>
            <a:r>
              <a:rPr lang="en-US" altLang="en-US" dirty="0" smtClean="0"/>
              <a:t>ecause it hits things.</a:t>
            </a:r>
          </a:p>
          <a:p>
            <a:pPr algn="ctr" eaLnBrk="1" hangingPunct="1"/>
            <a:r>
              <a:rPr lang="en-US" altLang="en-US" dirty="0" smtClean="0"/>
              <a:t>When it acts like a wave,</a:t>
            </a:r>
            <a:br>
              <a:rPr lang="en-US" altLang="en-US" dirty="0" smtClean="0"/>
            </a:br>
            <a:r>
              <a:rPr lang="en-US" altLang="en-US" dirty="0" smtClean="0"/>
              <a:t>what is waving? </a:t>
            </a:r>
          </a:p>
          <a:p>
            <a:pPr algn="ctr" eaLnBrk="1" hangingPunct="1"/>
            <a:r>
              <a:rPr lang="en-US" altLang="en-US" dirty="0" smtClean="0"/>
              <a:t>The </a:t>
            </a:r>
            <a:r>
              <a:rPr lang="en-US" altLang="en-US" dirty="0" smtClean="0">
                <a:solidFill>
                  <a:srgbClr val="FF0000"/>
                </a:solidFill>
              </a:rPr>
              <a:t>probability</a:t>
            </a:r>
            <a:r>
              <a:rPr lang="en-US" altLang="en-US" dirty="0" smtClean="0"/>
              <a:t> distribution!</a:t>
            </a:r>
          </a:p>
        </p:txBody>
      </p:sp>
    </p:spTree>
    <p:extLst>
      <p:ext uri="{BB962C8B-B14F-4D97-AF65-F5344CB8AC3E}">
        <p14:creationId xmlns:p14="http://schemas.microsoft.com/office/powerpoint/2010/main" val="2996208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2" end="2"/>
                                            </p:txEl>
                                          </p:spTgt>
                                        </p:tgtEl>
                                        <p:attrNameLst>
                                          <p:attrName>style.visibility</p:attrName>
                                        </p:attrNameLst>
                                      </p:cBhvr>
                                      <p:to>
                                        <p:strVal val="visible"/>
                                      </p:to>
                                    </p:set>
                                    <p:anim calcmode="lin" valueType="num">
                                      <p:cBhvr additive="base">
                                        <p:cTn id="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6">
                                            <p:txEl>
                                              <p:pRg st="3" end="3"/>
                                            </p:txEl>
                                          </p:spTgt>
                                        </p:tgtEl>
                                        <p:attrNameLst>
                                          <p:attrName>style.visibility</p:attrName>
                                        </p:attrNameLst>
                                      </p:cBhvr>
                                      <p:to>
                                        <p:strVal val="visible"/>
                                      </p:to>
                                    </p:set>
                                    <p:anim calcmode="lin" valueType="num">
                                      <p:cBhvr additive="base">
                                        <p:cTn id="13"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2" name="Freeform 31"/>
          <p:cNvSpPr/>
          <p:nvPr/>
        </p:nvSpPr>
        <p:spPr bwMode="auto">
          <a:xfrm>
            <a:off x="2141482" y="4269828"/>
            <a:ext cx="215416" cy="143178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a:solidFill>
                  <a:srgbClr val="FF0000"/>
                </a:solidFill>
              </a:rPr>
              <a:t>A vector of probabilities</a:t>
            </a:r>
            <a:br>
              <a:rPr lang="en-US" altLang="en-US" dirty="0">
                <a:solidFill>
                  <a:srgbClr val="FF0000"/>
                </a:solidFill>
              </a:rPr>
            </a:br>
            <a:r>
              <a:rPr lang="en-US" altLang="en-US" dirty="0" smtClean="0">
                <a:solidFill>
                  <a:srgbClr val="FF0000"/>
                </a:solidFill>
              </a:rPr>
              <a:t>state is current.</a:t>
            </a:r>
          </a:p>
          <a:p>
            <a:pPr marL="1200150" lvl="1" indent="-457200" eaLnBrk="1" hangingPunct="1">
              <a:buFont typeface="Arial" panose="020B0604020202020204" pitchFamily="34" charset="0"/>
              <a:buChar char="•"/>
            </a:pPr>
            <a:r>
              <a:rPr lang="en-US" altLang="en-US" sz="2400" dirty="0" smtClean="0"/>
              <a:t>Could </a:t>
            </a:r>
            <a:r>
              <a:rPr lang="en-US" altLang="en-US" sz="2400" dirty="0"/>
              <a:t>be negative</a:t>
            </a:r>
            <a:r>
              <a:rPr lang="en-US" altLang="en-US" sz="2400" dirty="0">
                <a:sym typeface="Symbol" pitchFamily="18" charset="2"/>
              </a:rPr>
              <a:t>   </a:t>
            </a:r>
            <a:endParaRPr lang="en-US" altLang="en-US" sz="2400" dirty="0" smtClean="0">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469480" y="685800"/>
            <a:ext cx="395012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Now the photon is located</a:t>
            </a:r>
            <a:r>
              <a:rPr lang="en-US" altLang="en-US" dirty="0"/>
              <a:t/>
            </a:r>
            <a:br>
              <a:rPr lang="en-US" altLang="en-US" dirty="0"/>
            </a:br>
            <a:r>
              <a:rPr lang="en-US" altLang="en-US" dirty="0" smtClean="0"/>
              <a:t>probabilistically </a:t>
            </a:r>
            <a:br>
              <a:rPr lang="en-US" altLang="en-US" dirty="0" smtClean="0"/>
            </a:br>
            <a:r>
              <a:rPr lang="en-US" altLang="en-US" dirty="0" smtClean="0"/>
              <a:t>in one of the red places</a:t>
            </a:r>
            <a:r>
              <a:rPr lang="en-US" altLang="en-US" dirty="0" smtClean="0"/>
              <a:t>.</a:t>
            </a:r>
            <a:endParaRPr lang="en-US" altLang="en-US" dirty="0" smtClean="0"/>
          </a:p>
        </p:txBody>
      </p:sp>
      <p:grpSp>
        <p:nvGrpSpPr>
          <p:cNvPr id="3" name="Group 2"/>
          <p:cNvGrpSpPr/>
          <p:nvPr/>
        </p:nvGrpSpPr>
        <p:grpSpPr>
          <a:xfrm>
            <a:off x="6372810" y="3581399"/>
            <a:ext cx="2732801" cy="1665055"/>
            <a:chOff x="6583082" y="3581400"/>
            <a:chExt cx="2332318" cy="1447800"/>
          </a:xfrm>
        </p:grpSpPr>
        <p:sp>
          <p:nvSpPr>
            <p:cNvPr id="2" name="Rectangle 1"/>
            <p:cNvSpPr/>
            <p:nvPr/>
          </p:nvSpPr>
          <p:spPr bwMode="auto">
            <a:xfrm>
              <a:off x="6583082" y="3581400"/>
              <a:ext cx="2332318" cy="14478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47810"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Text Box 215"/>
          <p:cNvSpPr txBox="1">
            <a:spLocks noChangeArrowheads="1"/>
          </p:cNvSpPr>
          <p:nvPr/>
        </p:nvSpPr>
        <p:spPr bwMode="auto">
          <a:xfrm>
            <a:off x="6248400" y="5170118"/>
            <a:ext cx="3124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dirty="0" smtClean="0"/>
              <a:t>Cross section </a:t>
            </a:r>
            <a:br>
              <a:rPr lang="en-US" altLang="en-US" sz="2400" dirty="0" smtClean="0"/>
            </a:br>
            <a:r>
              <a:rPr lang="en-US" altLang="en-US" sz="2400" dirty="0" smtClean="0"/>
              <a:t>of red curve</a:t>
            </a:r>
          </a:p>
          <a:p>
            <a:pPr algn="ctr" eaLnBrk="1" hangingPunct="1"/>
            <a:r>
              <a:rPr lang="en-US" altLang="en-US" sz="2400" dirty="0" err="1" smtClean="0"/>
              <a:t>gaussian</a:t>
            </a:r>
            <a:r>
              <a:rPr lang="en-US" altLang="en-US" sz="2400" dirty="0" smtClean="0"/>
              <a:t> </a:t>
            </a:r>
            <a:r>
              <a:rPr lang="en-US" altLang="en-US" sz="2400" dirty="0" smtClean="0">
                <a:sym typeface="Symbol" panose="05050102010706020507" pitchFamily="18" charset="2"/>
              </a:rPr>
              <a:t> cos</a:t>
            </a:r>
          </a:p>
          <a:p>
            <a:pPr algn="ctr" eaLnBrk="1" hangingPunct="1"/>
            <a:r>
              <a:rPr lang="en-US" altLang="en-US" sz="2400" dirty="0">
                <a:solidFill>
                  <a:srgbClr val="00B0F0"/>
                </a:solidFill>
                <a:sym typeface="Symbol" panose="05050102010706020507" pitchFamily="18" charset="2"/>
              </a:rPr>
              <a:t>r</a:t>
            </a:r>
            <a:r>
              <a:rPr lang="en-US" altLang="en-US" sz="2400" dirty="0" smtClean="0">
                <a:solidFill>
                  <a:srgbClr val="00B0F0"/>
                </a:solidFill>
                <a:sym typeface="Symbol" panose="05050102010706020507" pitchFamily="18" charset="2"/>
              </a:rPr>
              <a:t>eal</a:t>
            </a:r>
            <a:r>
              <a:rPr lang="en-US" altLang="en-US" sz="2400" dirty="0" smtClean="0">
                <a:sym typeface="Symbol" panose="05050102010706020507" pitchFamily="18" charset="2"/>
              </a:rPr>
              <a:t> &amp; </a:t>
            </a:r>
            <a:r>
              <a:rPr lang="en-US" altLang="en-US" sz="2400" dirty="0" smtClean="0">
                <a:solidFill>
                  <a:srgbClr val="FF0000"/>
                </a:solidFill>
                <a:sym typeface="Symbol" panose="05050102010706020507" pitchFamily="18" charset="2"/>
              </a:rPr>
              <a:t>imaginary</a:t>
            </a:r>
            <a:endParaRPr lang="en-US" altLang="en-US" sz="2400" dirty="0" smtClean="0">
              <a:solidFill>
                <a:srgbClr val="FF0000"/>
              </a:solidFill>
            </a:endParaRPr>
          </a:p>
        </p:txBody>
      </p:sp>
      <p:grpSp>
        <p:nvGrpSpPr>
          <p:cNvPr id="21" name="Group 20"/>
          <p:cNvGrpSpPr/>
          <p:nvPr/>
        </p:nvGrpSpPr>
        <p:grpSpPr>
          <a:xfrm rot="19496267">
            <a:off x="219903" y="2533602"/>
            <a:ext cx="2732801" cy="1665055"/>
            <a:chOff x="6583082" y="3581400"/>
            <a:chExt cx="2332318" cy="1447800"/>
          </a:xfrm>
        </p:grpSpPr>
        <p:sp>
          <p:nvSpPr>
            <p:cNvPr id="22" name="Rectangle 21"/>
            <p:cNvSpPr/>
            <p:nvPr/>
          </p:nvSpPr>
          <p:spPr bwMode="auto">
            <a:xfrm>
              <a:off x="6583082" y="3581400"/>
              <a:ext cx="2332318" cy="14478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3"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3889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0">
                                            <p:txEl>
                                              <p:pRg st="0" end="0"/>
                                            </p:txEl>
                                          </p:spTgt>
                                        </p:tgtEl>
                                        <p:attrNameLst>
                                          <p:attrName>style.visibility</p:attrName>
                                        </p:attrNameLst>
                                      </p:cBhvr>
                                      <p:to>
                                        <p:strVal val="visible"/>
                                      </p:to>
                                    </p:set>
                                    <p:anim calcmode="lin" valueType="num">
                                      <p:cBhvr additive="base">
                                        <p:cTn id="1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0">
                                            <p:txEl>
                                              <p:pRg st="1" end="1"/>
                                            </p:txEl>
                                          </p:spTgt>
                                        </p:tgtEl>
                                        <p:attrNameLst>
                                          <p:attrName>style.visibility</p:attrName>
                                        </p:attrNameLst>
                                      </p:cBhvr>
                                      <p:to>
                                        <p:strVal val="visible"/>
                                      </p:to>
                                    </p:set>
                                    <p:anim calcmode="lin" valueType="num">
                                      <p:cBhvr additive="base">
                                        <p:cTn id="31"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0">
                                            <p:txEl>
                                              <p:pRg st="2" end="2"/>
                                            </p:txEl>
                                          </p:spTgt>
                                        </p:tgtEl>
                                        <p:attrNameLst>
                                          <p:attrName>style.visibility</p:attrName>
                                        </p:attrNameLst>
                                      </p:cBhvr>
                                      <p:to>
                                        <p:strVal val="visible"/>
                                      </p:to>
                                    </p:set>
                                    <p:anim calcmode="lin" valueType="num">
                                      <p:cBhvr additive="base">
                                        <p:cTn id="37"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a:solidFill>
                  <a:srgbClr val="FF0000"/>
                </a:solidFill>
              </a:rPr>
              <a:t>A vector of probabilities</a:t>
            </a:r>
            <a:br>
              <a:rPr lang="en-US" altLang="en-US" dirty="0">
                <a:solidFill>
                  <a:srgbClr val="FF0000"/>
                </a:solidFill>
              </a:rPr>
            </a:br>
            <a:r>
              <a:rPr lang="en-US" altLang="en-US" dirty="0" smtClean="0">
                <a:solidFill>
                  <a:srgbClr val="FF0000"/>
                </a:solidFill>
              </a:rPr>
              <a:t>state is current.</a:t>
            </a:r>
          </a:p>
          <a:p>
            <a:pPr marL="1200150" lvl="1" indent="-457200" eaLnBrk="1" hangingPunct="1">
              <a:buFont typeface="Arial" panose="020B0604020202020204" pitchFamily="34" charset="0"/>
              <a:buChar char="•"/>
            </a:pPr>
            <a:r>
              <a:rPr lang="en-US" altLang="en-US" sz="2400" dirty="0" smtClean="0"/>
              <a:t>Could </a:t>
            </a:r>
            <a:r>
              <a:rPr lang="en-US" altLang="en-US" sz="2400" dirty="0"/>
              <a:t>be negative</a:t>
            </a:r>
            <a:r>
              <a:rPr lang="en-US" altLang="en-US" sz="2400" dirty="0">
                <a:sym typeface="Symbol" pitchFamily="18" charset="2"/>
              </a:rPr>
              <a:t>   </a:t>
            </a:r>
            <a:endParaRPr lang="en-US" altLang="en-US" sz="2400" dirty="0" smtClean="0">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469480" y="685800"/>
            <a:ext cx="395012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Now the photon is located</a:t>
            </a:r>
            <a:r>
              <a:rPr lang="en-US" altLang="en-US" dirty="0"/>
              <a:t/>
            </a:r>
            <a:br>
              <a:rPr lang="en-US" altLang="en-US" dirty="0"/>
            </a:br>
            <a:r>
              <a:rPr lang="en-US" altLang="en-US" dirty="0" smtClean="0"/>
              <a:t>probabilistically </a:t>
            </a:r>
            <a:br>
              <a:rPr lang="en-US" altLang="en-US" dirty="0" smtClean="0"/>
            </a:br>
            <a:r>
              <a:rPr lang="en-US" altLang="en-US" dirty="0" smtClean="0"/>
              <a:t>in one of the red places.</a:t>
            </a:r>
          </a:p>
          <a:p>
            <a:pPr algn="ctr" eaLnBrk="1" hangingPunct="1"/>
            <a:r>
              <a:rPr lang="en-US" altLang="en-US" dirty="0" smtClean="0"/>
              <a:t>Then it “moves”</a:t>
            </a:r>
          </a:p>
        </p:txBody>
      </p:sp>
      <p:sp>
        <p:nvSpPr>
          <p:cNvPr id="37" name="Freeform 36"/>
          <p:cNvSpPr/>
          <p:nvPr/>
        </p:nvSpPr>
        <p:spPr bwMode="auto">
          <a:xfrm>
            <a:off x="2259147" y="4158231"/>
            <a:ext cx="264970" cy="164735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Lst>
            <a:ahLst/>
            <a:cxnLst>
              <a:cxn ang="0">
                <a:pos x="connsiteX0" y="connsiteY0"/>
              </a:cxn>
              <a:cxn ang="0">
                <a:pos x="connsiteX1" y="connsiteY1"/>
              </a:cxn>
              <a:cxn ang="0">
                <a:pos x="connsiteX2" y="connsiteY2"/>
              </a:cxn>
            </a:cxnLst>
            <a:rect l="l" t="t" r="r" b="b"/>
            <a:pathLst>
              <a:path w="332073" h="1713649">
                <a:moveTo>
                  <a:pt x="17517" y="0"/>
                </a:moveTo>
                <a:cubicBezTo>
                  <a:pt x="230443" y="205730"/>
                  <a:pt x="334933" y="571740"/>
                  <a:pt x="332014" y="857348"/>
                </a:cubicBezTo>
                <a:cubicBezTo>
                  <a:pt x="329095" y="1142956"/>
                  <a:pt x="115856" y="1565572"/>
                  <a:pt x="0" y="1713649"/>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1" name="Freeform 10"/>
          <p:cNvSpPr/>
          <p:nvPr/>
        </p:nvSpPr>
        <p:spPr bwMode="auto">
          <a:xfrm>
            <a:off x="2991790" y="4800728"/>
            <a:ext cx="132409" cy="76187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2" name="Freeform 11"/>
          <p:cNvSpPr/>
          <p:nvPr/>
        </p:nvSpPr>
        <p:spPr bwMode="auto">
          <a:xfrm>
            <a:off x="2393966" y="4043138"/>
            <a:ext cx="286648" cy="1828801"/>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Lst>
            <a:ahLst/>
            <a:cxnLst>
              <a:cxn ang="0">
                <a:pos x="connsiteX0" y="connsiteY0"/>
              </a:cxn>
              <a:cxn ang="0">
                <a:pos x="connsiteX1" y="connsiteY1"/>
              </a:cxn>
              <a:cxn ang="0">
                <a:pos x="connsiteX2" y="connsiteY2"/>
              </a:cxn>
            </a:cxnLst>
            <a:rect l="l" t="t" r="r" b="b"/>
            <a:pathLst>
              <a:path w="332073" h="1713649">
                <a:moveTo>
                  <a:pt x="17517" y="0"/>
                </a:moveTo>
                <a:cubicBezTo>
                  <a:pt x="230443" y="205730"/>
                  <a:pt x="334933" y="571740"/>
                  <a:pt x="332014" y="857348"/>
                </a:cubicBezTo>
                <a:cubicBezTo>
                  <a:pt x="329095" y="1142956"/>
                  <a:pt x="115856" y="1565572"/>
                  <a:pt x="0" y="1713649"/>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3" name="Freeform 12"/>
          <p:cNvSpPr/>
          <p:nvPr/>
        </p:nvSpPr>
        <p:spPr bwMode="auto">
          <a:xfrm>
            <a:off x="2989951" y="4350207"/>
            <a:ext cx="132409" cy="76187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4" name="Freeform 13"/>
          <p:cNvSpPr/>
          <p:nvPr/>
        </p:nvSpPr>
        <p:spPr bwMode="auto">
          <a:xfrm>
            <a:off x="2819398" y="4643501"/>
            <a:ext cx="0" cy="61429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6235"/>
              <a:gd name="connsiteY0" fmla="*/ 0 h 1489404"/>
              <a:gd name="connsiteX1" fmla="*/ 6234 w 6235"/>
              <a:gd name="connsiteY1" fmla="*/ 1489404 h 1489404"/>
            </a:gdLst>
            <a:ahLst/>
            <a:cxnLst>
              <a:cxn ang="0">
                <a:pos x="connsiteX0" y="connsiteY0"/>
              </a:cxn>
              <a:cxn ang="0">
                <a:pos x="connsiteX1" y="connsiteY1"/>
              </a:cxn>
            </a:cxnLst>
            <a:rect l="l" t="t" r="r" b="b"/>
            <a:pathLst>
              <a:path w="6235" h="1489404">
                <a:moveTo>
                  <a:pt x="0" y="0"/>
                </a:moveTo>
                <a:cubicBezTo>
                  <a:pt x="1299" y="310292"/>
                  <a:pt x="4935" y="1179112"/>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5" name="Freeform 14"/>
          <p:cNvSpPr/>
          <p:nvPr/>
        </p:nvSpPr>
        <p:spPr bwMode="auto">
          <a:xfrm>
            <a:off x="2817130" y="5539749"/>
            <a:ext cx="0" cy="61429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6235"/>
              <a:gd name="connsiteY0" fmla="*/ 0 h 1489404"/>
              <a:gd name="connsiteX1" fmla="*/ 6234 w 6235"/>
              <a:gd name="connsiteY1" fmla="*/ 1489404 h 1489404"/>
            </a:gdLst>
            <a:ahLst/>
            <a:cxnLst>
              <a:cxn ang="0">
                <a:pos x="connsiteX0" y="connsiteY0"/>
              </a:cxn>
              <a:cxn ang="0">
                <a:pos x="connsiteX1" y="connsiteY1"/>
              </a:cxn>
            </a:cxnLst>
            <a:rect l="l" t="t" r="r" b="b"/>
            <a:pathLst>
              <a:path w="6235" h="1489404">
                <a:moveTo>
                  <a:pt x="0" y="0"/>
                </a:moveTo>
                <a:cubicBezTo>
                  <a:pt x="1299" y="310292"/>
                  <a:pt x="4935" y="1179112"/>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6" name="Freeform 15"/>
          <p:cNvSpPr/>
          <p:nvPr/>
        </p:nvSpPr>
        <p:spPr bwMode="auto">
          <a:xfrm>
            <a:off x="2814862" y="3774481"/>
            <a:ext cx="0" cy="61429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6235"/>
              <a:gd name="connsiteY0" fmla="*/ 0 h 1489404"/>
              <a:gd name="connsiteX1" fmla="*/ 6234 w 6235"/>
              <a:gd name="connsiteY1" fmla="*/ 1489404 h 1489404"/>
            </a:gdLst>
            <a:ahLst/>
            <a:cxnLst>
              <a:cxn ang="0">
                <a:pos x="connsiteX0" y="connsiteY0"/>
              </a:cxn>
              <a:cxn ang="0">
                <a:pos x="connsiteX1" y="connsiteY1"/>
              </a:cxn>
            </a:cxnLst>
            <a:rect l="l" t="t" r="r" b="b"/>
            <a:pathLst>
              <a:path w="6235" h="1489404">
                <a:moveTo>
                  <a:pt x="0" y="0"/>
                </a:moveTo>
                <a:cubicBezTo>
                  <a:pt x="1299" y="310292"/>
                  <a:pt x="4935" y="1179112"/>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8" name="Freeform 17"/>
          <p:cNvSpPr/>
          <p:nvPr/>
        </p:nvSpPr>
        <p:spPr bwMode="auto">
          <a:xfrm>
            <a:off x="3170902" y="4255855"/>
            <a:ext cx="156938" cy="990600"/>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9" name="Freeform 18"/>
          <p:cNvSpPr/>
          <p:nvPr/>
        </p:nvSpPr>
        <p:spPr bwMode="auto">
          <a:xfrm>
            <a:off x="3160503" y="4668621"/>
            <a:ext cx="156938" cy="990600"/>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grpSp>
        <p:nvGrpSpPr>
          <p:cNvPr id="3" name="Group 2"/>
          <p:cNvGrpSpPr/>
          <p:nvPr/>
        </p:nvGrpSpPr>
        <p:grpSpPr>
          <a:xfrm>
            <a:off x="6372810" y="3581399"/>
            <a:ext cx="2732801" cy="1665055"/>
            <a:chOff x="6583082" y="3581400"/>
            <a:chExt cx="2332318" cy="1447800"/>
          </a:xfrm>
        </p:grpSpPr>
        <p:sp>
          <p:nvSpPr>
            <p:cNvPr id="2" name="Rectangle 1"/>
            <p:cNvSpPr/>
            <p:nvPr/>
          </p:nvSpPr>
          <p:spPr bwMode="auto">
            <a:xfrm>
              <a:off x="6583082" y="3581400"/>
              <a:ext cx="2332318" cy="14478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47810"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Text Box 215"/>
          <p:cNvSpPr txBox="1">
            <a:spLocks noChangeArrowheads="1"/>
          </p:cNvSpPr>
          <p:nvPr/>
        </p:nvSpPr>
        <p:spPr bwMode="auto">
          <a:xfrm>
            <a:off x="6248400" y="5170118"/>
            <a:ext cx="3124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dirty="0" smtClean="0"/>
              <a:t>Cross section </a:t>
            </a:r>
          </a:p>
          <a:p>
            <a:pPr algn="ctr" eaLnBrk="1" hangingPunct="1"/>
            <a:r>
              <a:rPr lang="en-US" altLang="en-US" sz="2400" dirty="0" smtClean="0"/>
              <a:t>of red curve</a:t>
            </a:r>
          </a:p>
          <a:p>
            <a:pPr algn="ctr" eaLnBrk="1" hangingPunct="1"/>
            <a:r>
              <a:rPr lang="en-US" altLang="en-US" sz="2400" dirty="0" err="1"/>
              <a:t>g</a:t>
            </a:r>
            <a:r>
              <a:rPr lang="en-US" altLang="en-US" sz="2400" dirty="0" err="1" smtClean="0"/>
              <a:t>aussian</a:t>
            </a:r>
            <a:r>
              <a:rPr lang="en-US" altLang="en-US" sz="2400" dirty="0" smtClean="0"/>
              <a:t> </a:t>
            </a:r>
            <a:r>
              <a:rPr lang="en-US" altLang="en-US" sz="2400" dirty="0" smtClean="0">
                <a:sym typeface="Symbol" panose="05050102010706020507" pitchFamily="18" charset="2"/>
              </a:rPr>
              <a:t> cos</a:t>
            </a:r>
          </a:p>
          <a:p>
            <a:pPr algn="ctr" eaLnBrk="1" hangingPunct="1"/>
            <a:r>
              <a:rPr lang="en-US" altLang="en-US" sz="2400" dirty="0">
                <a:solidFill>
                  <a:srgbClr val="00B0F0"/>
                </a:solidFill>
                <a:sym typeface="Symbol" panose="05050102010706020507" pitchFamily="18" charset="2"/>
              </a:rPr>
              <a:t>r</a:t>
            </a:r>
            <a:r>
              <a:rPr lang="en-US" altLang="en-US" sz="2400" dirty="0" smtClean="0">
                <a:solidFill>
                  <a:srgbClr val="00B0F0"/>
                </a:solidFill>
                <a:sym typeface="Symbol" panose="05050102010706020507" pitchFamily="18" charset="2"/>
              </a:rPr>
              <a:t>eal</a:t>
            </a:r>
            <a:r>
              <a:rPr lang="en-US" altLang="en-US" sz="2400" dirty="0" smtClean="0">
                <a:sym typeface="Symbol" panose="05050102010706020507" pitchFamily="18" charset="2"/>
              </a:rPr>
              <a:t> &amp; </a:t>
            </a:r>
            <a:r>
              <a:rPr lang="en-US" altLang="en-US" sz="2400" dirty="0" smtClean="0">
                <a:solidFill>
                  <a:srgbClr val="FF0000"/>
                </a:solidFill>
                <a:sym typeface="Symbol" panose="05050102010706020507" pitchFamily="18" charset="2"/>
              </a:rPr>
              <a:t>imaginary</a:t>
            </a:r>
            <a:endParaRPr lang="en-US" altLang="en-US" sz="2400" dirty="0" smtClean="0">
              <a:solidFill>
                <a:srgbClr val="FF0000"/>
              </a:solidFill>
            </a:endParaRPr>
          </a:p>
        </p:txBody>
      </p:sp>
      <p:sp>
        <p:nvSpPr>
          <p:cNvPr id="24" name="Freeform 23"/>
          <p:cNvSpPr/>
          <p:nvPr/>
        </p:nvSpPr>
        <p:spPr bwMode="auto">
          <a:xfrm>
            <a:off x="2141482" y="4269828"/>
            <a:ext cx="215416" cy="1431789"/>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Lst>
            <a:ahLst/>
            <a:cxnLst>
              <a:cxn ang="0">
                <a:pos x="connsiteX0" y="connsiteY0"/>
              </a:cxn>
              <a:cxn ang="0">
                <a:pos x="connsiteX1" y="connsiteY1"/>
              </a:cxn>
              <a:cxn ang="0">
                <a:pos x="connsiteX2" y="connsiteY2"/>
              </a:cxn>
            </a:cxnLst>
            <a:rect l="l" t="t" r="r" b="b"/>
            <a:pathLst>
              <a:path w="269970" h="1489404">
                <a:moveTo>
                  <a:pt x="0" y="0"/>
                </a:moveTo>
                <a:cubicBezTo>
                  <a:pt x="212926" y="205730"/>
                  <a:pt x="268925" y="490831"/>
                  <a:pt x="269964" y="739065"/>
                </a:cubicBezTo>
                <a:cubicBezTo>
                  <a:pt x="271003" y="987299"/>
                  <a:pt x="122090" y="1341327"/>
                  <a:pt x="6234" y="1489404"/>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4249371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1" end="1"/>
                                            </p:txEl>
                                          </p:spTgt>
                                        </p:tgtEl>
                                        <p:attrNameLst>
                                          <p:attrName>style.visibility</p:attrName>
                                        </p:attrNameLst>
                                      </p:cBhvr>
                                      <p:to>
                                        <p:strVal val="visible"/>
                                      </p:to>
                                    </p:set>
                                    <p:anim calcmode="lin" valueType="num">
                                      <p:cBhvr additive="base">
                                        <p:cTn id="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2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37"/>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1"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8" grpId="0" animBg="1"/>
      <p:bldP spid="19" grpId="0" animBg="1"/>
      <p:bldP spid="24" grpId="1"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a:t>A 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557197" y="533400"/>
            <a:ext cx="3862403"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A positive probability of </a:t>
            </a:r>
            <a:br>
              <a:rPr lang="en-US" altLang="en-US" dirty="0" smtClean="0"/>
            </a:br>
            <a:r>
              <a:rPr lang="en-US" altLang="en-US" dirty="0" smtClean="0"/>
              <a:t>arriving here via slit one.</a:t>
            </a:r>
          </a:p>
          <a:p>
            <a:pPr algn="ctr" eaLnBrk="1" hangingPunct="1"/>
            <a:r>
              <a:rPr lang="en-US" altLang="en-US" dirty="0" smtClean="0"/>
              <a:t> </a:t>
            </a:r>
            <a:r>
              <a:rPr lang="en-US" altLang="en-US" dirty="0"/>
              <a:t>A positive probability of </a:t>
            </a:r>
            <a:r>
              <a:rPr lang="en-US" altLang="en-US" dirty="0" smtClean="0"/>
              <a:t/>
            </a:r>
            <a:br>
              <a:rPr lang="en-US" altLang="en-US" dirty="0" smtClean="0"/>
            </a:br>
            <a:r>
              <a:rPr lang="en-US" altLang="en-US" dirty="0" smtClean="0"/>
              <a:t>arriving </a:t>
            </a:r>
            <a:r>
              <a:rPr lang="en-US" altLang="en-US" dirty="0"/>
              <a:t>here via slit </a:t>
            </a:r>
            <a:r>
              <a:rPr lang="en-US" altLang="en-US" dirty="0" smtClean="0"/>
              <a:t>two.</a:t>
            </a:r>
            <a:endParaRPr lang="en-US" altLang="en-US" dirty="0"/>
          </a:p>
          <a:p>
            <a:pPr algn="ctr" eaLnBrk="1" hangingPunct="1"/>
            <a:r>
              <a:rPr lang="en-US" altLang="en-US" dirty="0"/>
              <a:t> </a:t>
            </a:r>
            <a:r>
              <a:rPr lang="en-US" altLang="en-US" dirty="0" smtClean="0"/>
              <a:t>This probabilities add.</a:t>
            </a:r>
          </a:p>
          <a:p>
            <a:pPr algn="ctr" eaLnBrk="1" hangingPunct="1"/>
            <a:r>
              <a:rPr lang="en-US" altLang="en-US" dirty="0" smtClean="0"/>
              <a:t>Positive interference.</a:t>
            </a:r>
            <a:endParaRPr lang="en-US" altLang="en-US" dirty="0"/>
          </a:p>
        </p:txBody>
      </p:sp>
      <p:sp>
        <p:nvSpPr>
          <p:cNvPr id="2" name="Oval 1"/>
          <p:cNvSpPr/>
          <p:nvPr/>
        </p:nvSpPr>
        <p:spPr bwMode="auto">
          <a:xfrm>
            <a:off x="3993927" y="4842680"/>
            <a:ext cx="198119" cy="198119"/>
          </a:xfrm>
          <a:prstGeom prst="ellipse">
            <a:avLst/>
          </a:prstGeom>
          <a:solidFill>
            <a:srgbClr val="FF0000"/>
          </a:solidFill>
          <a:ln w="57150" cap="sq">
            <a:noFill/>
            <a:miter lim="800000"/>
            <a:headEnd/>
            <a:tailEnd/>
          </a:ln>
          <a:extLst/>
        </p:spPr>
        <p:txBody>
          <a:bodyPr lIns="0" tIns="0" rIns="0" bIns="0" rtlCol="0" anchor="ctr"/>
          <a:lstStyle/>
          <a:p>
            <a:pPr algn="ctr" eaLnBrk="0" hangingPunct="0"/>
            <a:endParaRPr lang="en-CA" dirty="0" smtClean="0"/>
          </a:p>
        </p:txBody>
      </p:sp>
      <p:grpSp>
        <p:nvGrpSpPr>
          <p:cNvPr id="24" name="Group 23"/>
          <p:cNvGrpSpPr/>
          <p:nvPr/>
        </p:nvGrpSpPr>
        <p:grpSpPr>
          <a:xfrm>
            <a:off x="1143000" y="4572000"/>
            <a:ext cx="2971800" cy="381000"/>
            <a:chOff x="1371600" y="4572000"/>
            <a:chExt cx="2971800" cy="381000"/>
          </a:xfrm>
        </p:grpSpPr>
        <p:cxnSp>
          <p:nvCxnSpPr>
            <p:cNvPr id="5" name="Straight Connector 4"/>
            <p:cNvCxnSpPr/>
            <p:nvPr/>
          </p:nvCxnSpPr>
          <p:spPr bwMode="auto">
            <a:xfrm>
              <a:off x="2978624"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12" name="Straight Arrow Connector 11"/>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grpSp>
        <p:nvGrpSpPr>
          <p:cNvPr id="31" name="Group 30"/>
          <p:cNvGrpSpPr/>
          <p:nvPr/>
        </p:nvGrpSpPr>
        <p:grpSpPr>
          <a:xfrm flipV="1">
            <a:off x="1167765" y="4987290"/>
            <a:ext cx="2888776" cy="381000"/>
            <a:chOff x="1371600" y="4572000"/>
            <a:chExt cx="2888776" cy="381000"/>
          </a:xfrm>
        </p:grpSpPr>
        <p:cxnSp>
          <p:nvCxnSpPr>
            <p:cNvPr id="34" name="Straight Connector 33"/>
            <p:cNvCxnSpPr/>
            <p:nvPr/>
          </p:nvCxnSpPr>
          <p:spPr bwMode="auto">
            <a:xfrm>
              <a:off x="2895600"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35" name="Straight Arrow Connector 34"/>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sp>
        <p:nvSpPr>
          <p:cNvPr id="38" name="Oval 37"/>
          <p:cNvSpPr/>
          <p:nvPr/>
        </p:nvSpPr>
        <p:spPr bwMode="auto">
          <a:xfrm>
            <a:off x="4878705" y="4836795"/>
            <a:ext cx="470535" cy="245575"/>
          </a:xfrm>
          <a:prstGeom prst="ellipse">
            <a:avLst/>
          </a:prstGeom>
          <a:noFill/>
          <a:ln w="25400" cap="sq">
            <a:solidFill>
              <a:srgbClr val="FF0000"/>
            </a:solidFill>
            <a:miter lim="800000"/>
            <a:headEnd/>
            <a:tailEnd/>
          </a:ln>
          <a:extLst/>
        </p:spPr>
        <p:txBody>
          <a:bodyPr lIns="0" tIns="0" rIns="0" bIns="0" rtlCol="0" anchor="ctr"/>
          <a:lstStyle/>
          <a:p>
            <a:pPr algn="ctr" eaLnBrk="0" hangingPunct="0"/>
            <a:endParaRPr lang="en-CA" dirty="0" smtClean="0"/>
          </a:p>
        </p:txBody>
      </p:sp>
      <p:sp>
        <p:nvSpPr>
          <p:cNvPr id="15" name="Freeform 14"/>
          <p:cNvSpPr/>
          <p:nvPr/>
        </p:nvSpPr>
        <p:spPr bwMode="auto">
          <a:xfrm>
            <a:off x="3804019" y="3774063"/>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6" name="Freeform 15"/>
          <p:cNvSpPr/>
          <p:nvPr/>
        </p:nvSpPr>
        <p:spPr bwMode="auto">
          <a:xfrm>
            <a:off x="3810000" y="4198006"/>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grpSp>
        <p:nvGrpSpPr>
          <p:cNvPr id="17" name="Group 16"/>
          <p:cNvGrpSpPr/>
          <p:nvPr/>
        </p:nvGrpSpPr>
        <p:grpSpPr>
          <a:xfrm>
            <a:off x="6372810" y="3581399"/>
            <a:ext cx="2732801" cy="1665055"/>
            <a:chOff x="6583082" y="3581400"/>
            <a:chExt cx="2332318" cy="1447800"/>
          </a:xfrm>
        </p:grpSpPr>
        <p:sp>
          <p:nvSpPr>
            <p:cNvPr id="18" name="Rectangle 17"/>
            <p:cNvSpPr/>
            <p:nvPr/>
          </p:nvSpPr>
          <p:spPr bwMode="auto">
            <a:xfrm>
              <a:off x="6583082" y="3581400"/>
              <a:ext cx="2332318" cy="14478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19"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Text Box 215"/>
          <p:cNvSpPr txBox="1">
            <a:spLocks noChangeArrowheads="1"/>
          </p:cNvSpPr>
          <p:nvPr/>
        </p:nvSpPr>
        <p:spPr bwMode="auto">
          <a:xfrm>
            <a:off x="6248400" y="5170118"/>
            <a:ext cx="3124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dirty="0" smtClean="0"/>
              <a:t>Cross section </a:t>
            </a:r>
          </a:p>
          <a:p>
            <a:pPr algn="ctr" eaLnBrk="1" hangingPunct="1"/>
            <a:r>
              <a:rPr lang="en-US" altLang="en-US" sz="2400" dirty="0" smtClean="0"/>
              <a:t>of red curve</a:t>
            </a:r>
          </a:p>
          <a:p>
            <a:pPr algn="ctr" eaLnBrk="1" hangingPunct="1"/>
            <a:r>
              <a:rPr lang="en-US" altLang="en-US" sz="2400" dirty="0" err="1"/>
              <a:t>g</a:t>
            </a:r>
            <a:r>
              <a:rPr lang="en-US" altLang="en-US" sz="2400" dirty="0" err="1" smtClean="0"/>
              <a:t>aussian</a:t>
            </a:r>
            <a:r>
              <a:rPr lang="en-US" altLang="en-US" sz="2400" dirty="0" smtClean="0"/>
              <a:t> </a:t>
            </a:r>
            <a:r>
              <a:rPr lang="en-US" altLang="en-US" sz="2400" dirty="0" smtClean="0">
                <a:sym typeface="Symbol" panose="05050102010706020507" pitchFamily="18" charset="2"/>
              </a:rPr>
              <a:t> cos</a:t>
            </a:r>
          </a:p>
          <a:p>
            <a:pPr algn="ctr" eaLnBrk="1" hangingPunct="1"/>
            <a:r>
              <a:rPr lang="en-US" altLang="en-US" sz="2400" dirty="0">
                <a:solidFill>
                  <a:srgbClr val="00B0F0"/>
                </a:solidFill>
                <a:sym typeface="Symbol" panose="05050102010706020507" pitchFamily="18" charset="2"/>
              </a:rPr>
              <a:t>r</a:t>
            </a:r>
            <a:r>
              <a:rPr lang="en-US" altLang="en-US" sz="2400" dirty="0" smtClean="0">
                <a:solidFill>
                  <a:srgbClr val="00B0F0"/>
                </a:solidFill>
                <a:sym typeface="Symbol" panose="05050102010706020507" pitchFamily="18" charset="2"/>
              </a:rPr>
              <a:t>eal</a:t>
            </a:r>
            <a:r>
              <a:rPr lang="en-US" altLang="en-US" sz="2400" dirty="0" smtClean="0">
                <a:sym typeface="Symbol" panose="05050102010706020507" pitchFamily="18" charset="2"/>
              </a:rPr>
              <a:t> &amp; </a:t>
            </a:r>
            <a:r>
              <a:rPr lang="en-US" altLang="en-US" sz="2400" dirty="0" smtClean="0">
                <a:solidFill>
                  <a:srgbClr val="FF0000"/>
                </a:solidFill>
                <a:sym typeface="Symbol" panose="05050102010706020507" pitchFamily="18" charset="2"/>
              </a:rPr>
              <a:t>imaginary</a:t>
            </a:r>
            <a:endParaRPr lang="en-US" altLang="en-US" sz="2400" dirty="0" smtClean="0">
              <a:solidFill>
                <a:srgbClr val="FF0000"/>
              </a:solidFill>
            </a:endParaRPr>
          </a:p>
        </p:txBody>
      </p:sp>
    </p:spTree>
    <p:extLst>
      <p:ext uri="{BB962C8B-B14F-4D97-AF65-F5344CB8AC3E}">
        <p14:creationId xmlns:p14="http://schemas.microsoft.com/office/powerpoint/2010/main" val="1273133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8" fill="hold" grpId="3"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6">
                                            <p:txEl>
                                              <p:pRg st="1" end="1"/>
                                            </p:txEl>
                                          </p:spTgt>
                                        </p:tgtEl>
                                        <p:attrNameLst>
                                          <p:attrName>style.visibility</p:attrName>
                                        </p:attrNameLst>
                                      </p:cBhvr>
                                      <p:to>
                                        <p:strVal val="visible"/>
                                      </p:to>
                                    </p:set>
                                    <p:anim calcmode="lin" valueType="num">
                                      <p:cBhvr additive="base">
                                        <p:cTn id="25"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6">
                                            <p:txEl>
                                              <p:pRg st="1" end="1"/>
                                            </p:txEl>
                                          </p:spTgt>
                                        </p:tgtEl>
                                        <p:attrNameLst>
                                          <p:attrName>ppt_y</p:attrName>
                                        </p:attrNameLst>
                                      </p:cBhvr>
                                      <p:tavLst>
                                        <p:tav tm="0">
                                          <p:val>
                                            <p:strVal val="#ppt_y"/>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24"/>
                                        </p:tgtEl>
                                        <p:attrNameLst>
                                          <p:attrName>style.visibility</p:attrName>
                                        </p:attrNameLst>
                                      </p:cBhvr>
                                      <p:to>
                                        <p:strVal val="hidden"/>
                                      </p:to>
                                    </p:set>
                                  </p:childTnLst>
                                </p:cTn>
                              </p:par>
                              <p:par>
                                <p:cTn id="29" presetID="2" presetClass="entr" presetSubtype="8" fill="hold" nodeType="with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500" fill="hold"/>
                                        <p:tgtEl>
                                          <p:spTgt spid="31"/>
                                        </p:tgtEl>
                                        <p:attrNameLst>
                                          <p:attrName>ppt_x</p:attrName>
                                        </p:attrNameLst>
                                      </p:cBhvr>
                                      <p:tavLst>
                                        <p:tav tm="0">
                                          <p:val>
                                            <p:strVal val="0-#ppt_w/2"/>
                                          </p:val>
                                        </p:tav>
                                        <p:tav tm="100000">
                                          <p:val>
                                            <p:strVal val="#ppt_x"/>
                                          </p:val>
                                        </p:tav>
                                      </p:tavLst>
                                    </p:anim>
                                    <p:anim calcmode="lin" valueType="num">
                                      <p:cBhvr additive="base">
                                        <p:cTn id="32" dur="500" fill="hold"/>
                                        <p:tgtEl>
                                          <p:spTgt spid="31"/>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1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6">
                                            <p:txEl>
                                              <p:pRg st="2" end="2"/>
                                            </p:txEl>
                                          </p:spTgt>
                                        </p:tgtEl>
                                        <p:attrNameLst>
                                          <p:attrName>style.visibility</p:attrName>
                                        </p:attrNameLst>
                                      </p:cBhvr>
                                      <p:to>
                                        <p:strVal val="visible"/>
                                      </p:to>
                                    </p:set>
                                    <p:anim calcmode="lin" valueType="num">
                                      <p:cBhvr additive="base">
                                        <p:cTn id="43"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6">
                                            <p:txEl>
                                              <p:pRg st="2" end="2"/>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0-#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par>
                                <p:cTn id="49" presetID="2" presetClass="entr" presetSubtype="8" fill="hold" grpId="4"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500" fill="hold"/>
                                        <p:tgtEl>
                                          <p:spTgt spid="15"/>
                                        </p:tgtEl>
                                        <p:attrNameLst>
                                          <p:attrName>ppt_x</p:attrName>
                                        </p:attrNameLst>
                                      </p:cBhvr>
                                      <p:tavLst>
                                        <p:tav tm="0">
                                          <p:val>
                                            <p:strVal val="0-#ppt_w/2"/>
                                          </p:val>
                                        </p:tav>
                                        <p:tav tm="100000">
                                          <p:val>
                                            <p:strVal val="#ppt_x"/>
                                          </p:val>
                                        </p:tav>
                                      </p:tavLst>
                                    </p:anim>
                                    <p:anim calcmode="lin" valueType="num">
                                      <p:cBhvr additive="base">
                                        <p:cTn id="5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6">
                                            <p:txEl>
                                              <p:pRg st="3" end="3"/>
                                            </p:txEl>
                                          </p:spTgt>
                                        </p:tgtEl>
                                        <p:attrNameLst>
                                          <p:attrName>style.visibility</p:attrName>
                                        </p:attrNameLst>
                                      </p:cBhvr>
                                      <p:to>
                                        <p:strVal val="visible"/>
                                      </p:to>
                                    </p:set>
                                    <p:anim calcmode="lin" valueType="num">
                                      <p:cBhvr additive="base">
                                        <p:cTn id="5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6">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500" fill="hold"/>
                                        <p:tgtEl>
                                          <p:spTgt spid="38"/>
                                        </p:tgtEl>
                                        <p:attrNameLst>
                                          <p:attrName>ppt_x</p:attrName>
                                        </p:attrNameLst>
                                      </p:cBhvr>
                                      <p:tavLst>
                                        <p:tav tm="0">
                                          <p:val>
                                            <p:strVal val="0-#ppt_w/2"/>
                                          </p:val>
                                        </p:tav>
                                        <p:tav tm="100000">
                                          <p:val>
                                            <p:strVal val="#ppt_x"/>
                                          </p:val>
                                        </p:tav>
                                      </p:tavLst>
                                    </p:anim>
                                    <p:anim calcmode="lin" valueType="num">
                                      <p:cBhvr additive="base">
                                        <p:cTn id="62"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8" grpId="0" animBg="1"/>
      <p:bldP spid="15" grpId="1" animBg="1"/>
      <p:bldP spid="15" grpId="3" animBg="1"/>
      <p:bldP spid="15" grpId="4" animBg="1"/>
      <p:bldP spid="16"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kern="0" dirty="0" smtClean="0">
                <a:solidFill>
                  <a:schemeClr val="tx2"/>
                </a:solidFill>
                <a:latin typeface="+mj-lt"/>
                <a:ea typeface="+mj-ea"/>
                <a:cs typeface="+mj-cs"/>
                <a:sym typeface="Wingdings" panose="05000000000000000000" pitchFamily="2" charset="2"/>
              </a:rPr>
              <a:t>Unary Matrix  Quantum </a:t>
            </a:r>
            <a:r>
              <a:rPr lang="en-US" sz="3600" kern="0" dirty="0" smtClean="0">
                <a:solidFill>
                  <a:schemeClr val="tx2"/>
                </a:solidFill>
                <a:sym typeface="Wingdings" panose="05000000000000000000" pitchFamily="2" charset="2"/>
              </a:rPr>
              <a:t>Probability</a:t>
            </a:r>
            <a:endParaRPr lang="en-US" sz="3600" kern="0" dirty="0">
              <a:solidFill>
                <a:schemeClr val="tx2"/>
              </a:solidFill>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5"/>
          <p:cNvSpPr txBox="1">
            <a:spLocks noChangeArrowheads="1"/>
          </p:cNvSpPr>
          <p:nvPr/>
        </p:nvSpPr>
        <p:spPr bwMode="auto">
          <a:xfrm>
            <a:off x="3962400" y="685800"/>
            <a:ext cx="4893712"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endParaRPr lang="en-US" altLang="en-US" dirty="0" smtClean="0"/>
          </a:p>
          <a:p>
            <a:pPr marL="1200150" lvl="1" indent="-457200" eaLnBrk="1" hangingPunct="1">
              <a:buFont typeface="Arial" panose="020B0604020202020204" pitchFamily="34" charset="0"/>
              <a:buChar char="•"/>
            </a:pPr>
            <a:r>
              <a:rPr lang="en-US" altLang="en-US" dirty="0" smtClean="0"/>
              <a:t>A </a:t>
            </a:r>
            <a:r>
              <a:rPr lang="en-US" altLang="en-US" dirty="0"/>
              <a:t>vector of probabilities</a:t>
            </a:r>
            <a:br>
              <a:rPr lang="en-US" altLang="en-US" dirty="0"/>
            </a:br>
            <a:r>
              <a:rPr lang="en-US" altLang="en-US" dirty="0" smtClean="0"/>
              <a:t>state is current.</a:t>
            </a:r>
          </a:p>
          <a:p>
            <a:pPr marL="1200150" lvl="1" indent="-457200" eaLnBrk="1" hangingPunct="1">
              <a:buFont typeface="Arial" panose="020B0604020202020204" pitchFamily="34" charset="0"/>
              <a:buChar char="•"/>
            </a:pPr>
            <a:r>
              <a:rPr lang="en-US" altLang="en-US" sz="2400" dirty="0" smtClean="0">
                <a:solidFill>
                  <a:srgbClr val="FF0000"/>
                </a:solidFill>
              </a:rPr>
              <a:t>Could </a:t>
            </a:r>
            <a:r>
              <a:rPr lang="en-US" altLang="en-US" sz="2400" dirty="0">
                <a:solidFill>
                  <a:srgbClr val="FF0000"/>
                </a:solidFill>
              </a:rPr>
              <a:t>be negative</a:t>
            </a:r>
            <a:r>
              <a:rPr lang="en-US" altLang="en-US" sz="2400" dirty="0">
                <a:solidFill>
                  <a:srgbClr val="FF0000"/>
                </a:solidFill>
                <a:sym typeface="Symbol" pitchFamily="18" charset="2"/>
              </a:rPr>
              <a:t>   </a:t>
            </a:r>
            <a:endParaRPr lang="en-US" altLang="en-US" sz="2400" dirty="0" smtClean="0">
              <a:solidFill>
                <a:srgbClr val="FF0000"/>
              </a:solidFill>
              <a:sym typeface="Symbol" pitchFamily="18" charset="2"/>
            </a:endParaRPr>
          </a:p>
          <a:p>
            <a:pPr lvl="1" indent="0" eaLnBrk="1" hangingPunct="1"/>
            <a:r>
              <a:rPr lang="en-US" altLang="en-US" sz="2000" dirty="0">
                <a:sym typeface="Symbol" pitchFamily="18" charset="2"/>
              </a:rPr>
              <a:t> </a:t>
            </a:r>
            <a:r>
              <a:rPr lang="en-US" altLang="en-US" sz="2000" dirty="0" smtClean="0">
                <a:sym typeface="Symbol" pitchFamily="18" charset="2"/>
              </a:rPr>
              <a:t>         (</a:t>
            </a:r>
            <a:r>
              <a:rPr lang="en-US" altLang="en-US" sz="2000" dirty="0">
                <a:sym typeface="Symbol" pitchFamily="18" charset="2"/>
              </a:rPr>
              <a:t>or </a:t>
            </a:r>
            <a:r>
              <a:rPr lang="en-US" altLang="en-US" sz="2000" dirty="0" smtClean="0">
                <a:sym typeface="Symbol" pitchFamily="18" charset="2"/>
              </a:rPr>
              <a:t>complex)</a:t>
            </a:r>
          </a:p>
          <a:p>
            <a:pPr marL="1200150" lvl="1" indent="-457200" eaLnBrk="1" hangingPunct="1">
              <a:buFont typeface="Arial" panose="020B0604020202020204" pitchFamily="34" charset="0"/>
              <a:buChar char="•"/>
            </a:pPr>
            <a:r>
              <a:rPr lang="en-US" altLang="en-US" sz="2400" dirty="0" smtClean="0">
                <a:sym typeface="Symbol" pitchFamily="18" charset="2"/>
              </a:rPr>
              <a:t>Length </a:t>
            </a:r>
            <a:r>
              <a:rPr lang="en-US" altLang="en-US" sz="2400" dirty="0">
                <a:sym typeface="Symbol" pitchFamily="18" charset="2"/>
              </a:rPr>
              <a:t>of vector is 1   </a:t>
            </a:r>
          </a:p>
        </p:txBody>
      </p:sp>
      <p:sp>
        <p:nvSpPr>
          <p:cNvPr id="36" name="Text Box 215"/>
          <p:cNvSpPr txBox="1">
            <a:spLocks noChangeArrowheads="1"/>
          </p:cNvSpPr>
          <p:nvPr/>
        </p:nvSpPr>
        <p:spPr bwMode="auto">
          <a:xfrm>
            <a:off x="520874" y="533400"/>
            <a:ext cx="3940951"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A positive probability of </a:t>
            </a:r>
            <a:br>
              <a:rPr lang="en-US" altLang="en-US" dirty="0" smtClean="0"/>
            </a:br>
            <a:r>
              <a:rPr lang="en-US" altLang="en-US" dirty="0" smtClean="0"/>
              <a:t>arriving here via slit one.</a:t>
            </a:r>
          </a:p>
          <a:p>
            <a:pPr algn="ctr" eaLnBrk="1" hangingPunct="1"/>
            <a:r>
              <a:rPr lang="en-US" altLang="en-US" dirty="0" smtClean="0"/>
              <a:t> </a:t>
            </a:r>
            <a:r>
              <a:rPr lang="en-US" altLang="en-US" dirty="0"/>
              <a:t>A </a:t>
            </a:r>
            <a:r>
              <a:rPr lang="en-US" altLang="en-US" dirty="0" smtClean="0">
                <a:solidFill>
                  <a:srgbClr val="FF0000"/>
                </a:solidFill>
              </a:rPr>
              <a:t>negative</a:t>
            </a:r>
            <a:r>
              <a:rPr lang="en-US" altLang="en-US" dirty="0" smtClean="0"/>
              <a:t> </a:t>
            </a:r>
            <a:r>
              <a:rPr lang="en-US" altLang="en-US" dirty="0"/>
              <a:t>probability of </a:t>
            </a:r>
            <a:r>
              <a:rPr lang="en-US" altLang="en-US" dirty="0" smtClean="0"/>
              <a:t/>
            </a:r>
            <a:br>
              <a:rPr lang="en-US" altLang="en-US" dirty="0" smtClean="0"/>
            </a:br>
            <a:r>
              <a:rPr lang="en-US" altLang="en-US" dirty="0" smtClean="0"/>
              <a:t>arriving </a:t>
            </a:r>
            <a:r>
              <a:rPr lang="en-US" altLang="en-US" dirty="0"/>
              <a:t>here via slit </a:t>
            </a:r>
            <a:r>
              <a:rPr lang="en-US" altLang="en-US" dirty="0" smtClean="0"/>
              <a:t>two.</a:t>
            </a:r>
            <a:endParaRPr lang="en-US" altLang="en-US" dirty="0"/>
          </a:p>
          <a:p>
            <a:pPr algn="ctr" eaLnBrk="1" hangingPunct="1"/>
            <a:r>
              <a:rPr lang="en-US" altLang="en-US" dirty="0"/>
              <a:t> </a:t>
            </a:r>
            <a:r>
              <a:rPr lang="en-US" altLang="en-US" dirty="0" smtClean="0"/>
              <a:t>This probabilities add.</a:t>
            </a:r>
          </a:p>
          <a:p>
            <a:pPr algn="ctr" eaLnBrk="1" hangingPunct="1"/>
            <a:r>
              <a:rPr lang="en-US" altLang="en-US" dirty="0" smtClean="0">
                <a:solidFill>
                  <a:srgbClr val="FF0000"/>
                </a:solidFill>
              </a:rPr>
              <a:t>Negative</a:t>
            </a:r>
            <a:r>
              <a:rPr lang="en-US" altLang="en-US" dirty="0" smtClean="0"/>
              <a:t> interference.</a:t>
            </a:r>
            <a:endParaRPr lang="en-US" altLang="en-US" dirty="0"/>
          </a:p>
        </p:txBody>
      </p:sp>
      <p:sp>
        <p:nvSpPr>
          <p:cNvPr id="2" name="Oval 1"/>
          <p:cNvSpPr/>
          <p:nvPr/>
        </p:nvSpPr>
        <p:spPr bwMode="auto">
          <a:xfrm>
            <a:off x="4006426" y="4429564"/>
            <a:ext cx="198119" cy="198119"/>
          </a:xfrm>
          <a:prstGeom prst="ellipse">
            <a:avLst/>
          </a:prstGeom>
          <a:solidFill>
            <a:srgbClr val="FF0000"/>
          </a:solidFill>
          <a:ln w="57150" cap="sq">
            <a:noFill/>
            <a:miter lim="800000"/>
            <a:headEnd/>
            <a:tailEnd/>
          </a:ln>
          <a:extLst/>
        </p:spPr>
        <p:txBody>
          <a:bodyPr lIns="0" tIns="0" rIns="0" bIns="0" rtlCol="0" anchor="ctr"/>
          <a:lstStyle/>
          <a:p>
            <a:pPr algn="ctr" eaLnBrk="0" hangingPunct="0"/>
            <a:endParaRPr lang="en-CA" dirty="0" smtClean="0"/>
          </a:p>
        </p:txBody>
      </p:sp>
      <p:grpSp>
        <p:nvGrpSpPr>
          <p:cNvPr id="24" name="Group 23"/>
          <p:cNvGrpSpPr/>
          <p:nvPr/>
        </p:nvGrpSpPr>
        <p:grpSpPr>
          <a:xfrm flipV="1">
            <a:off x="1066801" y="4498052"/>
            <a:ext cx="2971799" cy="489238"/>
            <a:chOff x="1295580" y="2495550"/>
            <a:chExt cx="2964795" cy="2446190"/>
          </a:xfrm>
        </p:grpSpPr>
        <p:cxnSp>
          <p:nvCxnSpPr>
            <p:cNvPr id="5" name="Straight Connector 4"/>
            <p:cNvCxnSpPr/>
            <p:nvPr/>
          </p:nvCxnSpPr>
          <p:spPr bwMode="auto">
            <a:xfrm>
              <a:off x="2895599"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12" name="Straight Arrow Connector 11"/>
            <p:cNvCxnSpPr/>
            <p:nvPr/>
          </p:nvCxnSpPr>
          <p:spPr bwMode="auto">
            <a:xfrm>
              <a:off x="1295580" y="2495550"/>
              <a:ext cx="1676220" cy="2076450"/>
            </a:xfrm>
            <a:prstGeom prst="straightConnector1">
              <a:avLst/>
            </a:prstGeom>
            <a:noFill/>
            <a:ln w="25400" cap="flat" cmpd="sng" algn="ctr">
              <a:solidFill>
                <a:schemeClr val="accent1"/>
              </a:solidFill>
              <a:prstDash val="solid"/>
              <a:round/>
              <a:headEnd type="none" w="med" len="med"/>
              <a:tailEnd type="triangle"/>
            </a:ln>
            <a:effectLst/>
          </p:spPr>
        </p:cxnSp>
      </p:grpSp>
      <p:grpSp>
        <p:nvGrpSpPr>
          <p:cNvPr id="31" name="Group 30"/>
          <p:cNvGrpSpPr/>
          <p:nvPr/>
        </p:nvGrpSpPr>
        <p:grpSpPr>
          <a:xfrm flipV="1">
            <a:off x="1167765" y="4572000"/>
            <a:ext cx="2838661" cy="796290"/>
            <a:chOff x="1371600" y="4572000"/>
            <a:chExt cx="2838661" cy="796290"/>
          </a:xfrm>
        </p:grpSpPr>
        <p:cxnSp>
          <p:nvCxnSpPr>
            <p:cNvPr id="34" name="Straight Connector 33"/>
            <p:cNvCxnSpPr/>
            <p:nvPr/>
          </p:nvCxnSpPr>
          <p:spPr bwMode="auto">
            <a:xfrm>
              <a:off x="2895600" y="4572000"/>
              <a:ext cx="1314661" cy="796290"/>
            </a:xfrm>
            <a:prstGeom prst="line">
              <a:avLst/>
            </a:prstGeom>
            <a:noFill/>
            <a:ln w="25400" cap="flat" cmpd="sng" algn="ctr">
              <a:solidFill>
                <a:schemeClr val="accent1"/>
              </a:solidFill>
              <a:prstDash val="solid"/>
              <a:round/>
              <a:headEnd type="none" w="med" len="med"/>
              <a:tailEnd type="triangle" w="med" len="med"/>
            </a:ln>
            <a:effectLst/>
          </p:spPr>
        </p:cxnSp>
        <p:cxnSp>
          <p:nvCxnSpPr>
            <p:cNvPr id="35" name="Straight Arrow Connector 34"/>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sp>
        <p:nvSpPr>
          <p:cNvPr id="38" name="Oval 37"/>
          <p:cNvSpPr/>
          <p:nvPr/>
        </p:nvSpPr>
        <p:spPr bwMode="auto">
          <a:xfrm>
            <a:off x="4878705" y="4414055"/>
            <a:ext cx="470535" cy="245575"/>
          </a:xfrm>
          <a:prstGeom prst="ellipse">
            <a:avLst/>
          </a:prstGeom>
          <a:noFill/>
          <a:ln w="25400" cap="sq">
            <a:solidFill>
              <a:srgbClr val="FF0000"/>
            </a:solidFill>
            <a:miter lim="800000"/>
            <a:headEnd/>
            <a:tailEnd/>
          </a:ln>
          <a:extLst/>
        </p:spPr>
        <p:txBody>
          <a:bodyPr lIns="0" tIns="0" rIns="0" bIns="0" rtlCol="0" anchor="ctr"/>
          <a:lstStyle/>
          <a:p>
            <a:pPr algn="ctr" eaLnBrk="0" hangingPunct="0"/>
            <a:endParaRPr lang="en-CA" dirty="0" smtClean="0"/>
          </a:p>
        </p:txBody>
      </p:sp>
      <p:sp>
        <p:nvSpPr>
          <p:cNvPr id="17" name="Freeform 16"/>
          <p:cNvSpPr/>
          <p:nvPr/>
        </p:nvSpPr>
        <p:spPr bwMode="auto">
          <a:xfrm>
            <a:off x="3804019" y="3774063"/>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18" name="Freeform 17"/>
          <p:cNvSpPr/>
          <p:nvPr/>
        </p:nvSpPr>
        <p:spPr bwMode="auto">
          <a:xfrm>
            <a:off x="3931739" y="4198006"/>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9900CC"/>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grpSp>
        <p:nvGrpSpPr>
          <p:cNvPr id="19" name="Group 18"/>
          <p:cNvGrpSpPr/>
          <p:nvPr/>
        </p:nvGrpSpPr>
        <p:grpSpPr>
          <a:xfrm>
            <a:off x="6372810" y="3581399"/>
            <a:ext cx="2732801" cy="1665055"/>
            <a:chOff x="6583082" y="3581400"/>
            <a:chExt cx="2332318" cy="1447800"/>
          </a:xfrm>
        </p:grpSpPr>
        <p:sp>
          <p:nvSpPr>
            <p:cNvPr id="20" name="Rectangle 19"/>
            <p:cNvSpPr/>
            <p:nvPr/>
          </p:nvSpPr>
          <p:spPr bwMode="auto">
            <a:xfrm>
              <a:off x="6583082" y="3581400"/>
              <a:ext cx="2332318" cy="1447800"/>
            </a:xfrm>
            <a:prstGeom prst="rect">
              <a:avLst/>
            </a:prstGeom>
            <a:solidFill>
              <a:schemeClr val="tx1"/>
            </a:solidFill>
            <a:ln w="57150" cap="sq">
              <a:noFill/>
              <a:miter lim="800000"/>
              <a:headEnd/>
              <a:tailEnd/>
            </a:ln>
            <a:extLst/>
          </p:spPr>
          <p:txBody>
            <a:bodyPr lIns="0" tIns="0" rIns="0" bIns="0" rtlCol="0" anchor="ctr"/>
            <a:lstStyle/>
            <a:p>
              <a:pPr algn="ctr" eaLnBrk="0" hangingPunct="0"/>
              <a:endParaRPr lang="en-CA" dirty="0" smtClean="0"/>
            </a:p>
          </p:txBody>
        </p:sp>
        <p:pic>
          <p:nvPicPr>
            <p:cNvPr id="21"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
        <p:nvSpPr>
          <p:cNvPr id="22" name="Text Box 215"/>
          <p:cNvSpPr txBox="1">
            <a:spLocks noChangeArrowheads="1"/>
          </p:cNvSpPr>
          <p:nvPr/>
        </p:nvSpPr>
        <p:spPr bwMode="auto">
          <a:xfrm>
            <a:off x="6248400" y="5170118"/>
            <a:ext cx="3124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dirty="0" smtClean="0"/>
              <a:t>Cross section </a:t>
            </a:r>
          </a:p>
          <a:p>
            <a:pPr algn="ctr" eaLnBrk="1" hangingPunct="1"/>
            <a:r>
              <a:rPr lang="en-US" altLang="en-US" sz="2400" dirty="0" smtClean="0"/>
              <a:t>of red curve</a:t>
            </a:r>
          </a:p>
          <a:p>
            <a:pPr algn="ctr" eaLnBrk="1" hangingPunct="1"/>
            <a:r>
              <a:rPr lang="en-US" altLang="en-US" sz="2400" dirty="0" err="1"/>
              <a:t>g</a:t>
            </a:r>
            <a:r>
              <a:rPr lang="en-US" altLang="en-US" sz="2400" dirty="0" err="1" smtClean="0"/>
              <a:t>aussian</a:t>
            </a:r>
            <a:r>
              <a:rPr lang="en-US" altLang="en-US" sz="2400" dirty="0" smtClean="0"/>
              <a:t> </a:t>
            </a:r>
            <a:r>
              <a:rPr lang="en-US" altLang="en-US" sz="2400" dirty="0" smtClean="0">
                <a:sym typeface="Symbol" panose="05050102010706020507" pitchFamily="18" charset="2"/>
              </a:rPr>
              <a:t> cos</a:t>
            </a:r>
          </a:p>
          <a:p>
            <a:pPr algn="ctr" eaLnBrk="1" hangingPunct="1"/>
            <a:r>
              <a:rPr lang="en-US" altLang="en-US" sz="2400" dirty="0">
                <a:solidFill>
                  <a:srgbClr val="00B0F0"/>
                </a:solidFill>
                <a:sym typeface="Symbol" panose="05050102010706020507" pitchFamily="18" charset="2"/>
              </a:rPr>
              <a:t>r</a:t>
            </a:r>
            <a:r>
              <a:rPr lang="en-US" altLang="en-US" sz="2400" dirty="0" smtClean="0">
                <a:solidFill>
                  <a:srgbClr val="00B0F0"/>
                </a:solidFill>
                <a:sym typeface="Symbol" panose="05050102010706020507" pitchFamily="18" charset="2"/>
              </a:rPr>
              <a:t>eal</a:t>
            </a:r>
            <a:r>
              <a:rPr lang="en-US" altLang="en-US" sz="2400" dirty="0" smtClean="0">
                <a:sym typeface="Symbol" panose="05050102010706020507" pitchFamily="18" charset="2"/>
              </a:rPr>
              <a:t> &amp; </a:t>
            </a:r>
            <a:r>
              <a:rPr lang="en-US" altLang="en-US" sz="2400" dirty="0" smtClean="0">
                <a:solidFill>
                  <a:srgbClr val="FF0000"/>
                </a:solidFill>
                <a:sym typeface="Symbol" panose="05050102010706020507" pitchFamily="18" charset="2"/>
              </a:rPr>
              <a:t>imaginary</a:t>
            </a:r>
            <a:endParaRPr lang="en-US" altLang="en-US" sz="2400" dirty="0" smtClean="0">
              <a:solidFill>
                <a:srgbClr val="FF0000"/>
              </a:solidFill>
            </a:endParaRPr>
          </a:p>
        </p:txBody>
      </p:sp>
    </p:spTree>
    <p:extLst>
      <p:ext uri="{BB962C8B-B14F-4D97-AF65-F5344CB8AC3E}">
        <p14:creationId xmlns:p14="http://schemas.microsoft.com/office/powerpoint/2010/main" val="2225231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8" fill="hold" grpId="2"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6">
                                            <p:txEl>
                                              <p:pRg st="1" end="1"/>
                                            </p:txEl>
                                          </p:spTgt>
                                        </p:tgtEl>
                                        <p:attrNameLst>
                                          <p:attrName>style.visibility</p:attrName>
                                        </p:attrNameLst>
                                      </p:cBhvr>
                                      <p:to>
                                        <p:strVal val="visible"/>
                                      </p:to>
                                    </p:set>
                                    <p:anim calcmode="lin" valueType="num">
                                      <p:cBhvr additive="base">
                                        <p:cTn id="25"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6">
                                            <p:txEl>
                                              <p:pRg st="1" end="1"/>
                                            </p:txEl>
                                          </p:spTgt>
                                        </p:tgtEl>
                                        <p:attrNameLst>
                                          <p:attrName>ppt_y</p:attrName>
                                        </p:attrNameLst>
                                      </p:cBhvr>
                                      <p:tavLst>
                                        <p:tav tm="0">
                                          <p:val>
                                            <p:strVal val="#ppt_y"/>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24"/>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2" presetClass="entr" presetSubtype="8"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0-#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0-#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6">
                                            <p:txEl>
                                              <p:pRg st="2" end="2"/>
                                            </p:txEl>
                                          </p:spTgt>
                                        </p:tgtEl>
                                        <p:attrNameLst>
                                          <p:attrName>style.visibility</p:attrName>
                                        </p:attrNameLst>
                                      </p:cBhvr>
                                      <p:to>
                                        <p:strVal val="visible"/>
                                      </p:to>
                                    </p:set>
                                    <p:anim calcmode="lin" valueType="num">
                                      <p:cBhvr additive="base">
                                        <p:cTn id="43"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6">
                                            <p:txEl>
                                              <p:pRg st="2" end="2"/>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0-#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par>
                                <p:cTn id="49" presetID="2" presetClass="entr" presetSubtype="8" fill="hold" grpId="3"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0-#ppt_w/2"/>
                                          </p:val>
                                        </p:tav>
                                        <p:tav tm="100000">
                                          <p:val>
                                            <p:strVal val="#ppt_x"/>
                                          </p:val>
                                        </p:tav>
                                      </p:tavLst>
                                    </p:anim>
                                    <p:anim calcmode="lin" valueType="num">
                                      <p:cBhvr additive="base">
                                        <p:cTn id="5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6">
                                            <p:txEl>
                                              <p:pRg st="3" end="3"/>
                                            </p:txEl>
                                          </p:spTgt>
                                        </p:tgtEl>
                                        <p:attrNameLst>
                                          <p:attrName>style.visibility</p:attrName>
                                        </p:attrNameLst>
                                      </p:cBhvr>
                                      <p:to>
                                        <p:strVal val="visible"/>
                                      </p:to>
                                    </p:set>
                                    <p:anim calcmode="lin" valueType="num">
                                      <p:cBhvr additive="base">
                                        <p:cTn id="5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6">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500" fill="hold"/>
                                        <p:tgtEl>
                                          <p:spTgt spid="38"/>
                                        </p:tgtEl>
                                        <p:attrNameLst>
                                          <p:attrName>ppt_x</p:attrName>
                                        </p:attrNameLst>
                                      </p:cBhvr>
                                      <p:tavLst>
                                        <p:tav tm="0">
                                          <p:val>
                                            <p:strVal val="0-#ppt_w/2"/>
                                          </p:val>
                                        </p:tav>
                                        <p:tav tm="100000">
                                          <p:val>
                                            <p:strVal val="#ppt_x"/>
                                          </p:val>
                                        </p:tav>
                                      </p:tavLst>
                                    </p:anim>
                                    <p:anim calcmode="lin" valueType="num">
                                      <p:cBhvr additive="base">
                                        <p:cTn id="62"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8" grpId="0" animBg="1"/>
      <p:bldP spid="17" grpId="0" animBg="1"/>
      <p:bldP spid="17" grpId="2" animBg="1"/>
      <p:bldP spid="17" grpId="3" animBg="1"/>
      <p:bldP spid="1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2"/>
          <p:cNvGrpSpPr>
            <a:grpSpLocks/>
          </p:cNvGrpSpPr>
          <p:nvPr/>
        </p:nvGrpSpPr>
        <p:grpSpPr bwMode="auto">
          <a:xfrm>
            <a:off x="4865688" y="1400175"/>
            <a:ext cx="3810000" cy="4140200"/>
            <a:chOff x="3065" y="1248"/>
            <a:chExt cx="2400" cy="2608"/>
          </a:xfrm>
        </p:grpSpPr>
        <p:sp>
          <p:nvSpPr>
            <p:cNvPr id="18441" name="Rectangle 3"/>
            <p:cNvSpPr>
              <a:spLocks noChangeArrowheads="1"/>
            </p:cNvSpPr>
            <p:nvPr/>
          </p:nvSpPr>
          <p:spPr bwMode="auto">
            <a:xfrm>
              <a:off x="51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42" name="Rectangle 4"/>
            <p:cNvSpPr>
              <a:spLocks noChangeArrowheads="1"/>
            </p:cNvSpPr>
            <p:nvPr/>
          </p:nvSpPr>
          <p:spPr bwMode="auto">
            <a:xfrm>
              <a:off x="48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43" name="Rectangle 5"/>
            <p:cNvSpPr>
              <a:spLocks noChangeArrowheads="1"/>
            </p:cNvSpPr>
            <p:nvPr/>
          </p:nvSpPr>
          <p:spPr bwMode="auto">
            <a:xfrm>
              <a:off x="45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44" name="Rectangle 6"/>
            <p:cNvSpPr>
              <a:spLocks noChangeArrowheads="1"/>
            </p:cNvSpPr>
            <p:nvPr/>
          </p:nvSpPr>
          <p:spPr bwMode="auto">
            <a:xfrm>
              <a:off x="42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45" name="Rectangle 7"/>
            <p:cNvSpPr>
              <a:spLocks noChangeArrowheads="1"/>
            </p:cNvSpPr>
            <p:nvPr/>
          </p:nvSpPr>
          <p:spPr bwMode="auto">
            <a:xfrm>
              <a:off x="39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46" name="Rectangle 8"/>
            <p:cNvSpPr>
              <a:spLocks noChangeArrowheads="1"/>
            </p:cNvSpPr>
            <p:nvPr/>
          </p:nvSpPr>
          <p:spPr bwMode="auto">
            <a:xfrm>
              <a:off x="3665" y="353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47" name="Rectangle 9"/>
            <p:cNvSpPr>
              <a:spLocks noChangeArrowheads="1"/>
            </p:cNvSpPr>
            <p:nvPr/>
          </p:nvSpPr>
          <p:spPr bwMode="auto">
            <a:xfrm>
              <a:off x="3353" y="3530"/>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48" name="Rectangle 10"/>
            <p:cNvSpPr>
              <a:spLocks noChangeArrowheads="1"/>
            </p:cNvSpPr>
            <p:nvPr/>
          </p:nvSpPr>
          <p:spPr bwMode="auto">
            <a:xfrm>
              <a:off x="3065" y="3530"/>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49" name="Rectangle 11"/>
            <p:cNvSpPr>
              <a:spLocks noChangeArrowheads="1"/>
            </p:cNvSpPr>
            <p:nvPr/>
          </p:nvSpPr>
          <p:spPr bwMode="auto">
            <a:xfrm>
              <a:off x="51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50" name="Rectangle 12"/>
            <p:cNvSpPr>
              <a:spLocks noChangeArrowheads="1"/>
            </p:cNvSpPr>
            <p:nvPr/>
          </p:nvSpPr>
          <p:spPr bwMode="auto">
            <a:xfrm>
              <a:off x="48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51" name="Rectangle 13"/>
            <p:cNvSpPr>
              <a:spLocks noChangeArrowheads="1"/>
            </p:cNvSpPr>
            <p:nvPr/>
          </p:nvSpPr>
          <p:spPr bwMode="auto">
            <a:xfrm>
              <a:off x="45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52" name="Rectangle 14"/>
            <p:cNvSpPr>
              <a:spLocks noChangeArrowheads="1"/>
            </p:cNvSpPr>
            <p:nvPr/>
          </p:nvSpPr>
          <p:spPr bwMode="auto">
            <a:xfrm>
              <a:off x="42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53" name="Rectangle 15"/>
            <p:cNvSpPr>
              <a:spLocks noChangeArrowheads="1"/>
            </p:cNvSpPr>
            <p:nvPr/>
          </p:nvSpPr>
          <p:spPr bwMode="auto">
            <a:xfrm>
              <a:off x="39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54" name="Rectangle 16"/>
            <p:cNvSpPr>
              <a:spLocks noChangeArrowheads="1"/>
            </p:cNvSpPr>
            <p:nvPr/>
          </p:nvSpPr>
          <p:spPr bwMode="auto">
            <a:xfrm>
              <a:off x="3665" y="320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55" name="Rectangle 17"/>
            <p:cNvSpPr>
              <a:spLocks noChangeArrowheads="1"/>
            </p:cNvSpPr>
            <p:nvPr/>
          </p:nvSpPr>
          <p:spPr bwMode="auto">
            <a:xfrm>
              <a:off x="3353" y="3204"/>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56" name="Rectangle 18"/>
            <p:cNvSpPr>
              <a:spLocks noChangeArrowheads="1"/>
            </p:cNvSpPr>
            <p:nvPr/>
          </p:nvSpPr>
          <p:spPr bwMode="auto">
            <a:xfrm>
              <a:off x="3065" y="3204"/>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57" name="Rectangle 19"/>
            <p:cNvSpPr>
              <a:spLocks noChangeArrowheads="1"/>
            </p:cNvSpPr>
            <p:nvPr/>
          </p:nvSpPr>
          <p:spPr bwMode="auto">
            <a:xfrm>
              <a:off x="51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58" name="Rectangle 20"/>
            <p:cNvSpPr>
              <a:spLocks noChangeArrowheads="1"/>
            </p:cNvSpPr>
            <p:nvPr/>
          </p:nvSpPr>
          <p:spPr bwMode="auto">
            <a:xfrm>
              <a:off x="48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59" name="Rectangle 21"/>
            <p:cNvSpPr>
              <a:spLocks noChangeArrowheads="1"/>
            </p:cNvSpPr>
            <p:nvPr/>
          </p:nvSpPr>
          <p:spPr bwMode="auto">
            <a:xfrm>
              <a:off x="45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60" name="Rectangle 22"/>
            <p:cNvSpPr>
              <a:spLocks noChangeArrowheads="1"/>
            </p:cNvSpPr>
            <p:nvPr/>
          </p:nvSpPr>
          <p:spPr bwMode="auto">
            <a:xfrm>
              <a:off x="42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61" name="Rectangle 23"/>
            <p:cNvSpPr>
              <a:spLocks noChangeArrowheads="1"/>
            </p:cNvSpPr>
            <p:nvPr/>
          </p:nvSpPr>
          <p:spPr bwMode="auto">
            <a:xfrm>
              <a:off x="39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62" name="Rectangle 24"/>
            <p:cNvSpPr>
              <a:spLocks noChangeArrowheads="1"/>
            </p:cNvSpPr>
            <p:nvPr/>
          </p:nvSpPr>
          <p:spPr bwMode="auto">
            <a:xfrm>
              <a:off x="3665" y="287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63" name="Rectangle 25"/>
            <p:cNvSpPr>
              <a:spLocks noChangeArrowheads="1"/>
            </p:cNvSpPr>
            <p:nvPr/>
          </p:nvSpPr>
          <p:spPr bwMode="auto">
            <a:xfrm>
              <a:off x="3353" y="2878"/>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64" name="Rectangle 26"/>
            <p:cNvSpPr>
              <a:spLocks noChangeArrowheads="1"/>
            </p:cNvSpPr>
            <p:nvPr/>
          </p:nvSpPr>
          <p:spPr bwMode="auto">
            <a:xfrm>
              <a:off x="3065" y="2878"/>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65" name="Rectangle 27"/>
            <p:cNvSpPr>
              <a:spLocks noChangeArrowheads="1"/>
            </p:cNvSpPr>
            <p:nvPr/>
          </p:nvSpPr>
          <p:spPr bwMode="auto">
            <a:xfrm>
              <a:off x="51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66" name="Rectangle 28"/>
            <p:cNvSpPr>
              <a:spLocks noChangeArrowheads="1"/>
            </p:cNvSpPr>
            <p:nvPr/>
          </p:nvSpPr>
          <p:spPr bwMode="auto">
            <a:xfrm>
              <a:off x="48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67" name="Rectangle 29"/>
            <p:cNvSpPr>
              <a:spLocks noChangeArrowheads="1"/>
            </p:cNvSpPr>
            <p:nvPr/>
          </p:nvSpPr>
          <p:spPr bwMode="auto">
            <a:xfrm>
              <a:off x="45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68" name="Rectangle 30"/>
            <p:cNvSpPr>
              <a:spLocks noChangeArrowheads="1"/>
            </p:cNvSpPr>
            <p:nvPr/>
          </p:nvSpPr>
          <p:spPr bwMode="auto">
            <a:xfrm>
              <a:off x="42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69" name="Rectangle 31"/>
            <p:cNvSpPr>
              <a:spLocks noChangeArrowheads="1"/>
            </p:cNvSpPr>
            <p:nvPr/>
          </p:nvSpPr>
          <p:spPr bwMode="auto">
            <a:xfrm>
              <a:off x="39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70" name="Rectangle 32"/>
            <p:cNvSpPr>
              <a:spLocks noChangeArrowheads="1"/>
            </p:cNvSpPr>
            <p:nvPr/>
          </p:nvSpPr>
          <p:spPr bwMode="auto">
            <a:xfrm>
              <a:off x="3665" y="2552"/>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71" name="Rectangle 33"/>
            <p:cNvSpPr>
              <a:spLocks noChangeArrowheads="1"/>
            </p:cNvSpPr>
            <p:nvPr/>
          </p:nvSpPr>
          <p:spPr bwMode="auto">
            <a:xfrm>
              <a:off x="3353" y="2552"/>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72" name="Rectangle 34"/>
            <p:cNvSpPr>
              <a:spLocks noChangeArrowheads="1"/>
            </p:cNvSpPr>
            <p:nvPr/>
          </p:nvSpPr>
          <p:spPr bwMode="auto">
            <a:xfrm>
              <a:off x="3065" y="2552"/>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73" name="Rectangle 35"/>
            <p:cNvSpPr>
              <a:spLocks noChangeArrowheads="1"/>
            </p:cNvSpPr>
            <p:nvPr/>
          </p:nvSpPr>
          <p:spPr bwMode="auto">
            <a:xfrm>
              <a:off x="51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74" name="Rectangle 36"/>
            <p:cNvSpPr>
              <a:spLocks noChangeArrowheads="1"/>
            </p:cNvSpPr>
            <p:nvPr/>
          </p:nvSpPr>
          <p:spPr bwMode="auto">
            <a:xfrm>
              <a:off x="48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75" name="Rectangle 37"/>
            <p:cNvSpPr>
              <a:spLocks noChangeArrowheads="1"/>
            </p:cNvSpPr>
            <p:nvPr/>
          </p:nvSpPr>
          <p:spPr bwMode="auto">
            <a:xfrm>
              <a:off x="45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76" name="Rectangle 38"/>
            <p:cNvSpPr>
              <a:spLocks noChangeArrowheads="1"/>
            </p:cNvSpPr>
            <p:nvPr/>
          </p:nvSpPr>
          <p:spPr bwMode="auto">
            <a:xfrm>
              <a:off x="42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77" name="Rectangle 39"/>
            <p:cNvSpPr>
              <a:spLocks noChangeArrowheads="1"/>
            </p:cNvSpPr>
            <p:nvPr/>
          </p:nvSpPr>
          <p:spPr bwMode="auto">
            <a:xfrm>
              <a:off x="39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78" name="Rectangle 40"/>
            <p:cNvSpPr>
              <a:spLocks noChangeArrowheads="1"/>
            </p:cNvSpPr>
            <p:nvPr/>
          </p:nvSpPr>
          <p:spPr bwMode="auto">
            <a:xfrm>
              <a:off x="3665" y="2226"/>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79" name="Rectangle 41"/>
            <p:cNvSpPr>
              <a:spLocks noChangeArrowheads="1"/>
            </p:cNvSpPr>
            <p:nvPr/>
          </p:nvSpPr>
          <p:spPr bwMode="auto">
            <a:xfrm>
              <a:off x="3353" y="2226"/>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80" name="Rectangle 42"/>
            <p:cNvSpPr>
              <a:spLocks noChangeArrowheads="1"/>
            </p:cNvSpPr>
            <p:nvPr/>
          </p:nvSpPr>
          <p:spPr bwMode="auto">
            <a:xfrm>
              <a:off x="3065" y="2226"/>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81" name="Rectangle 43"/>
            <p:cNvSpPr>
              <a:spLocks noChangeArrowheads="1"/>
            </p:cNvSpPr>
            <p:nvPr/>
          </p:nvSpPr>
          <p:spPr bwMode="auto">
            <a:xfrm>
              <a:off x="51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82" name="Rectangle 44"/>
            <p:cNvSpPr>
              <a:spLocks noChangeArrowheads="1"/>
            </p:cNvSpPr>
            <p:nvPr/>
          </p:nvSpPr>
          <p:spPr bwMode="auto">
            <a:xfrm>
              <a:off x="48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83" name="Rectangle 45"/>
            <p:cNvSpPr>
              <a:spLocks noChangeArrowheads="1"/>
            </p:cNvSpPr>
            <p:nvPr/>
          </p:nvSpPr>
          <p:spPr bwMode="auto">
            <a:xfrm>
              <a:off x="45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484" name="Rectangle 46"/>
            <p:cNvSpPr>
              <a:spLocks noChangeArrowheads="1"/>
            </p:cNvSpPr>
            <p:nvPr/>
          </p:nvSpPr>
          <p:spPr bwMode="auto">
            <a:xfrm>
              <a:off x="42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485" name="Rectangle 47"/>
            <p:cNvSpPr>
              <a:spLocks noChangeArrowheads="1"/>
            </p:cNvSpPr>
            <p:nvPr/>
          </p:nvSpPr>
          <p:spPr bwMode="auto">
            <a:xfrm>
              <a:off x="39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486" name="Rectangle 48"/>
            <p:cNvSpPr>
              <a:spLocks noChangeArrowheads="1"/>
            </p:cNvSpPr>
            <p:nvPr/>
          </p:nvSpPr>
          <p:spPr bwMode="auto">
            <a:xfrm>
              <a:off x="3665" y="1900"/>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87" name="Rectangle 49"/>
            <p:cNvSpPr>
              <a:spLocks noChangeArrowheads="1"/>
            </p:cNvSpPr>
            <p:nvPr/>
          </p:nvSpPr>
          <p:spPr bwMode="auto">
            <a:xfrm>
              <a:off x="3353" y="1900"/>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88" name="Rectangle 50"/>
            <p:cNvSpPr>
              <a:spLocks noChangeArrowheads="1"/>
            </p:cNvSpPr>
            <p:nvPr/>
          </p:nvSpPr>
          <p:spPr bwMode="auto">
            <a:xfrm>
              <a:off x="3065" y="1900"/>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489" name="Rectangle 51"/>
            <p:cNvSpPr>
              <a:spLocks noChangeArrowheads="1"/>
            </p:cNvSpPr>
            <p:nvPr/>
          </p:nvSpPr>
          <p:spPr bwMode="auto">
            <a:xfrm>
              <a:off x="51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0" name="Rectangle 52"/>
            <p:cNvSpPr>
              <a:spLocks noChangeArrowheads="1"/>
            </p:cNvSpPr>
            <p:nvPr/>
          </p:nvSpPr>
          <p:spPr bwMode="auto">
            <a:xfrm>
              <a:off x="48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1" name="Rectangle 53"/>
            <p:cNvSpPr>
              <a:spLocks noChangeArrowheads="1"/>
            </p:cNvSpPr>
            <p:nvPr/>
          </p:nvSpPr>
          <p:spPr bwMode="auto">
            <a:xfrm>
              <a:off x="45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2" name="Rectangle 54"/>
            <p:cNvSpPr>
              <a:spLocks noChangeArrowheads="1"/>
            </p:cNvSpPr>
            <p:nvPr/>
          </p:nvSpPr>
          <p:spPr bwMode="auto">
            <a:xfrm>
              <a:off x="42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3" name="Rectangle 55"/>
            <p:cNvSpPr>
              <a:spLocks noChangeArrowheads="1"/>
            </p:cNvSpPr>
            <p:nvPr/>
          </p:nvSpPr>
          <p:spPr bwMode="auto">
            <a:xfrm>
              <a:off x="39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4" name="Rectangle 56"/>
            <p:cNvSpPr>
              <a:spLocks noChangeArrowheads="1"/>
            </p:cNvSpPr>
            <p:nvPr/>
          </p:nvSpPr>
          <p:spPr bwMode="auto">
            <a:xfrm>
              <a:off x="3665" y="1574"/>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5" name="Rectangle 57"/>
            <p:cNvSpPr>
              <a:spLocks noChangeArrowheads="1"/>
            </p:cNvSpPr>
            <p:nvPr/>
          </p:nvSpPr>
          <p:spPr bwMode="auto">
            <a:xfrm>
              <a:off x="3353" y="1574"/>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6" name="Rectangle 58"/>
            <p:cNvSpPr>
              <a:spLocks noChangeArrowheads="1"/>
            </p:cNvSpPr>
            <p:nvPr/>
          </p:nvSpPr>
          <p:spPr bwMode="auto">
            <a:xfrm>
              <a:off x="3065" y="1574"/>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497" name="Rectangle 59"/>
            <p:cNvSpPr>
              <a:spLocks noChangeArrowheads="1"/>
            </p:cNvSpPr>
            <p:nvPr/>
          </p:nvSpPr>
          <p:spPr bwMode="auto">
            <a:xfrm>
              <a:off x="51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6</a:t>
              </a:r>
            </a:p>
          </p:txBody>
        </p:sp>
        <p:sp>
          <p:nvSpPr>
            <p:cNvPr id="18498" name="Rectangle 60"/>
            <p:cNvSpPr>
              <a:spLocks noChangeArrowheads="1"/>
            </p:cNvSpPr>
            <p:nvPr/>
          </p:nvSpPr>
          <p:spPr bwMode="auto">
            <a:xfrm>
              <a:off x="48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5</a:t>
              </a:r>
            </a:p>
          </p:txBody>
        </p:sp>
        <p:sp>
          <p:nvSpPr>
            <p:cNvPr id="18499" name="Rectangle 61"/>
            <p:cNvSpPr>
              <a:spLocks noChangeArrowheads="1"/>
            </p:cNvSpPr>
            <p:nvPr/>
          </p:nvSpPr>
          <p:spPr bwMode="auto">
            <a:xfrm>
              <a:off x="45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18500" name="Rectangle 62"/>
            <p:cNvSpPr>
              <a:spLocks noChangeArrowheads="1"/>
            </p:cNvSpPr>
            <p:nvPr/>
          </p:nvSpPr>
          <p:spPr bwMode="auto">
            <a:xfrm>
              <a:off x="42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18501" name="Rectangle 63"/>
            <p:cNvSpPr>
              <a:spLocks noChangeArrowheads="1"/>
            </p:cNvSpPr>
            <p:nvPr/>
          </p:nvSpPr>
          <p:spPr bwMode="auto">
            <a:xfrm>
              <a:off x="39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18502" name="Rectangle 64"/>
            <p:cNvSpPr>
              <a:spLocks noChangeArrowheads="1"/>
            </p:cNvSpPr>
            <p:nvPr/>
          </p:nvSpPr>
          <p:spPr bwMode="auto">
            <a:xfrm>
              <a:off x="3665" y="1248"/>
              <a:ext cx="30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18503" name="Rectangle 65"/>
            <p:cNvSpPr>
              <a:spLocks noChangeArrowheads="1"/>
            </p:cNvSpPr>
            <p:nvPr/>
          </p:nvSpPr>
          <p:spPr bwMode="auto">
            <a:xfrm>
              <a:off x="3353" y="1248"/>
              <a:ext cx="312"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18504" name="Rectangle 66"/>
            <p:cNvSpPr>
              <a:spLocks noChangeArrowheads="1"/>
            </p:cNvSpPr>
            <p:nvPr/>
          </p:nvSpPr>
          <p:spPr bwMode="auto">
            <a:xfrm>
              <a:off x="3065" y="1248"/>
              <a:ext cx="28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18505" name="Line 67"/>
            <p:cNvSpPr>
              <a:spLocks noChangeShapeType="1"/>
            </p:cNvSpPr>
            <p:nvPr/>
          </p:nvSpPr>
          <p:spPr bwMode="auto">
            <a:xfrm>
              <a:off x="3065" y="1248"/>
              <a:ext cx="24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06" name="Line 68"/>
            <p:cNvSpPr>
              <a:spLocks noChangeShapeType="1"/>
            </p:cNvSpPr>
            <p:nvPr/>
          </p:nvSpPr>
          <p:spPr bwMode="auto">
            <a:xfrm>
              <a:off x="3065" y="1574"/>
              <a:ext cx="2400" cy="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07" name="Line 69"/>
            <p:cNvSpPr>
              <a:spLocks noChangeShapeType="1"/>
            </p:cNvSpPr>
            <p:nvPr/>
          </p:nvSpPr>
          <p:spPr bwMode="auto">
            <a:xfrm>
              <a:off x="3065" y="1900"/>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08" name="Line 70"/>
            <p:cNvSpPr>
              <a:spLocks noChangeShapeType="1"/>
            </p:cNvSpPr>
            <p:nvPr/>
          </p:nvSpPr>
          <p:spPr bwMode="auto">
            <a:xfrm>
              <a:off x="3065" y="2226"/>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09" name="Line 71"/>
            <p:cNvSpPr>
              <a:spLocks noChangeShapeType="1"/>
            </p:cNvSpPr>
            <p:nvPr/>
          </p:nvSpPr>
          <p:spPr bwMode="auto">
            <a:xfrm>
              <a:off x="3065" y="2552"/>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0" name="Line 72"/>
            <p:cNvSpPr>
              <a:spLocks noChangeShapeType="1"/>
            </p:cNvSpPr>
            <p:nvPr/>
          </p:nvSpPr>
          <p:spPr bwMode="auto">
            <a:xfrm>
              <a:off x="3065" y="2878"/>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1" name="Line 73"/>
            <p:cNvSpPr>
              <a:spLocks noChangeShapeType="1"/>
            </p:cNvSpPr>
            <p:nvPr/>
          </p:nvSpPr>
          <p:spPr bwMode="auto">
            <a:xfrm>
              <a:off x="3065" y="3204"/>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2" name="Line 74"/>
            <p:cNvSpPr>
              <a:spLocks noChangeShapeType="1"/>
            </p:cNvSpPr>
            <p:nvPr/>
          </p:nvSpPr>
          <p:spPr bwMode="auto">
            <a:xfrm>
              <a:off x="3065" y="3530"/>
              <a:ext cx="2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3" name="Line 75"/>
            <p:cNvSpPr>
              <a:spLocks noChangeShapeType="1"/>
            </p:cNvSpPr>
            <p:nvPr/>
          </p:nvSpPr>
          <p:spPr bwMode="auto">
            <a:xfrm>
              <a:off x="3065" y="3856"/>
              <a:ext cx="24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4" name="Line 76"/>
            <p:cNvSpPr>
              <a:spLocks noChangeShapeType="1"/>
            </p:cNvSpPr>
            <p:nvPr/>
          </p:nvSpPr>
          <p:spPr bwMode="auto">
            <a:xfrm>
              <a:off x="3065" y="1248"/>
              <a:ext cx="0" cy="2608"/>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5" name="Line 77"/>
            <p:cNvSpPr>
              <a:spLocks noChangeShapeType="1"/>
            </p:cNvSpPr>
            <p:nvPr/>
          </p:nvSpPr>
          <p:spPr bwMode="auto">
            <a:xfrm>
              <a:off x="3353" y="1248"/>
              <a:ext cx="0" cy="2608"/>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6" name="Line 78"/>
            <p:cNvSpPr>
              <a:spLocks noChangeShapeType="1"/>
            </p:cNvSpPr>
            <p:nvPr/>
          </p:nvSpPr>
          <p:spPr bwMode="auto">
            <a:xfrm>
              <a:off x="36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7" name="Line 79"/>
            <p:cNvSpPr>
              <a:spLocks noChangeShapeType="1"/>
            </p:cNvSpPr>
            <p:nvPr/>
          </p:nvSpPr>
          <p:spPr bwMode="auto">
            <a:xfrm>
              <a:off x="39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8" name="Line 80"/>
            <p:cNvSpPr>
              <a:spLocks noChangeShapeType="1"/>
            </p:cNvSpPr>
            <p:nvPr/>
          </p:nvSpPr>
          <p:spPr bwMode="auto">
            <a:xfrm>
              <a:off x="42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19" name="Line 81"/>
            <p:cNvSpPr>
              <a:spLocks noChangeShapeType="1"/>
            </p:cNvSpPr>
            <p:nvPr/>
          </p:nvSpPr>
          <p:spPr bwMode="auto">
            <a:xfrm>
              <a:off x="45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20" name="Line 82"/>
            <p:cNvSpPr>
              <a:spLocks noChangeShapeType="1"/>
            </p:cNvSpPr>
            <p:nvPr/>
          </p:nvSpPr>
          <p:spPr bwMode="auto">
            <a:xfrm>
              <a:off x="48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21" name="Line 83"/>
            <p:cNvSpPr>
              <a:spLocks noChangeShapeType="1"/>
            </p:cNvSpPr>
            <p:nvPr/>
          </p:nvSpPr>
          <p:spPr bwMode="auto">
            <a:xfrm>
              <a:off x="5165" y="1248"/>
              <a:ext cx="0" cy="260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8522" name="Line 84"/>
            <p:cNvSpPr>
              <a:spLocks noChangeShapeType="1"/>
            </p:cNvSpPr>
            <p:nvPr/>
          </p:nvSpPr>
          <p:spPr bwMode="auto">
            <a:xfrm>
              <a:off x="5465" y="1248"/>
              <a:ext cx="0" cy="2608"/>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grpSp>
      <p:sp>
        <p:nvSpPr>
          <p:cNvPr id="18435"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Finding Inverses</a:t>
            </a:r>
          </a:p>
        </p:txBody>
      </p:sp>
      <p:sp>
        <p:nvSpPr>
          <p:cNvPr id="18436" name="Text Box 169"/>
          <p:cNvSpPr txBox="1">
            <a:spLocks noChangeArrowheads="1"/>
          </p:cNvSpPr>
          <p:nvPr/>
        </p:nvSpPr>
        <p:spPr bwMode="auto">
          <a:xfrm>
            <a:off x="239713" y="762000"/>
            <a:ext cx="3686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Integers mod </a:t>
            </a:r>
            <a:r>
              <a:rPr lang="en-US" altLang="en-US">
                <a:solidFill>
                  <a:schemeClr val="accent1"/>
                </a:solidFill>
              </a:rPr>
              <a:t>p     </a:t>
            </a:r>
            <a:r>
              <a:rPr lang="en-US" altLang="en-US" i="1">
                <a:solidFill>
                  <a:schemeClr val="accent1"/>
                </a:solidFill>
              </a:rPr>
              <a:t>(Z/p)</a:t>
            </a:r>
            <a:endParaRPr lang="en-US" altLang="en-US"/>
          </a:p>
        </p:txBody>
      </p:sp>
      <p:sp>
        <p:nvSpPr>
          <p:cNvPr id="209068" name="Line 172"/>
          <p:cNvSpPr>
            <a:spLocks noChangeShapeType="1"/>
          </p:cNvSpPr>
          <p:nvPr/>
        </p:nvSpPr>
        <p:spPr bwMode="auto">
          <a:xfrm>
            <a:off x="5257800" y="4306888"/>
            <a:ext cx="1143000" cy="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69" name="Line 173"/>
          <p:cNvSpPr>
            <a:spLocks noChangeShapeType="1"/>
          </p:cNvSpPr>
          <p:nvPr/>
        </p:nvSpPr>
        <p:spPr bwMode="auto">
          <a:xfrm flipV="1">
            <a:off x="6542088" y="1868488"/>
            <a:ext cx="11112" cy="2209800"/>
          </a:xfrm>
          <a:prstGeom prst="line">
            <a:avLst/>
          </a:prstGeom>
          <a:noFill/>
          <a:ln w="63500">
            <a:solidFill>
              <a:schemeClr val="hlink"/>
            </a:solidFill>
            <a:round/>
            <a:headEnd/>
            <a:tailEnd type="triangle" w="med" len="lg"/>
          </a:ln>
          <a:extLst>
            <a:ext uri="{909E8E84-426E-40DD-AFC4-6F175D3DCCD1}">
              <a14:hiddenFill xmlns:a14="http://schemas.microsoft.com/office/drawing/2010/main">
                <a:noFill/>
              </a14:hiddenFill>
            </a:ext>
          </a:extLst>
        </p:spPr>
        <p:txBody>
          <a:bodyPr>
            <a:spAutoFit/>
          </a:bodyPr>
          <a:lstStyle/>
          <a:p>
            <a:endParaRPr lang="en-US"/>
          </a:p>
        </p:txBody>
      </p:sp>
      <p:sp>
        <p:nvSpPr>
          <p:cNvPr id="209072" name="Oval 176"/>
          <p:cNvSpPr>
            <a:spLocks noChangeArrowheads="1"/>
          </p:cNvSpPr>
          <p:nvPr/>
        </p:nvSpPr>
        <p:spPr bwMode="auto">
          <a:xfrm>
            <a:off x="4940300" y="4049713"/>
            <a:ext cx="360363" cy="360362"/>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9067" name="Text Box 171"/>
          <p:cNvSpPr txBox="1">
            <a:spLocks noChangeArrowheads="1"/>
          </p:cNvSpPr>
          <p:nvPr/>
        </p:nvSpPr>
        <p:spPr bwMode="auto">
          <a:xfrm>
            <a:off x="-228600" y="1250950"/>
            <a:ext cx="4762500"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Multiplicative Inverse:</a:t>
            </a:r>
            <a:endParaRPr lang="en-US" altLang="en-US" baseline="30000">
              <a:solidFill>
                <a:schemeClr val="accent1"/>
              </a:solidFill>
            </a:endParaRPr>
          </a:p>
          <a:p>
            <a:pPr lvl="2" eaLnBrk="1" hangingPunct="1">
              <a:buFontTx/>
              <a:buChar char="•"/>
            </a:pPr>
            <a:r>
              <a:rPr lang="en-US" altLang="en-US">
                <a:solidFill>
                  <a:schemeClr val="accent1"/>
                </a:solidFill>
              </a:rPr>
              <a:t> </a:t>
            </a:r>
            <a:r>
              <a:rPr lang="en-US" altLang="en-US"/>
              <a:t>Given</a:t>
            </a:r>
            <a:r>
              <a:rPr lang="en-US" altLang="en-US">
                <a:solidFill>
                  <a:schemeClr val="accent1"/>
                </a:solidFill>
              </a:rPr>
              <a:t> a≠0 </a:t>
            </a:r>
            <a:r>
              <a:rPr lang="en-US" altLang="en-US"/>
              <a:t>and</a:t>
            </a:r>
            <a:r>
              <a:rPr lang="en-US" altLang="en-US">
                <a:solidFill>
                  <a:schemeClr val="accent1"/>
                </a:solidFill>
              </a:rPr>
              <a:t> </a:t>
            </a:r>
            <a:r>
              <a:rPr lang="en-US" altLang="en-US">
                <a:solidFill>
                  <a:schemeClr val="hlink"/>
                </a:solidFill>
              </a:rPr>
              <a:t>prime</a:t>
            </a:r>
            <a:r>
              <a:rPr lang="en-US" altLang="en-US">
                <a:solidFill>
                  <a:schemeClr val="accent1"/>
                </a:solidFill>
              </a:rPr>
              <a:t> p</a:t>
            </a:r>
            <a:r>
              <a:rPr lang="en-US" altLang="en-US"/>
              <a:t>, </a:t>
            </a:r>
            <a:br>
              <a:rPr lang="en-US" altLang="en-US"/>
            </a:br>
            <a:r>
              <a:rPr lang="en-US" altLang="en-US"/>
              <a:t>    find</a:t>
            </a:r>
            <a:r>
              <a:rPr lang="en-US" altLang="en-US">
                <a:solidFill>
                  <a:schemeClr val="accent1"/>
                </a:solidFill>
              </a:rPr>
              <a:t> b </a:t>
            </a:r>
            <a:r>
              <a:rPr lang="en-US" altLang="en-US"/>
              <a:t>such that</a:t>
            </a:r>
            <a:r>
              <a:rPr lang="en-US" altLang="en-US">
                <a:solidFill>
                  <a:schemeClr val="accent1"/>
                </a:solidFill>
              </a:rPr>
              <a:t> </a:t>
            </a:r>
            <a:br>
              <a:rPr lang="en-US" altLang="en-US">
                <a:solidFill>
                  <a:schemeClr val="accent1"/>
                </a:solidFill>
              </a:rPr>
            </a:br>
            <a:r>
              <a:rPr lang="en-US" altLang="en-US">
                <a:solidFill>
                  <a:schemeClr val="accent1"/>
                </a:solidFill>
              </a:rPr>
              <a:t>    a×b =</a:t>
            </a:r>
            <a:r>
              <a:rPr lang="en-US" altLang="en-US" baseline="-25000">
                <a:solidFill>
                  <a:schemeClr val="accent1"/>
                </a:solidFill>
              </a:rPr>
              <a:t>mod p</a:t>
            </a:r>
            <a:r>
              <a:rPr lang="en-US" altLang="en-US">
                <a:solidFill>
                  <a:schemeClr val="accent1"/>
                </a:solidFill>
              </a:rPr>
              <a:t> 1</a:t>
            </a:r>
          </a:p>
          <a:p>
            <a:pPr lvl="1" eaLnBrk="1" hangingPunct="1">
              <a:buFontTx/>
              <a:buChar char="•"/>
            </a:pPr>
            <a:endParaRPr lang="en-US" altLang="en-US" baseline="3000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09067">
                                            <p:txEl>
                                              <p:pRg st="1" end="1"/>
                                            </p:txEl>
                                          </p:spTgt>
                                        </p:tgtEl>
                                        <p:attrNameLst>
                                          <p:attrName>style.visibility</p:attrName>
                                        </p:attrNameLst>
                                      </p:cBhvr>
                                      <p:to>
                                        <p:strVal val="visible"/>
                                      </p:to>
                                    </p:set>
                                    <p:anim calcmode="lin" valueType="num">
                                      <p:cBhvr additive="base">
                                        <p:cTn id="7" dur="500" fill="hold"/>
                                        <p:tgtEl>
                                          <p:spTgt spid="20906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9067">
                                            <p:txEl>
                                              <p:pRg st="1" end="1"/>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09072"/>
                                        </p:tgtEl>
                                        <p:attrNameLst>
                                          <p:attrName>style.visibility</p:attrName>
                                        </p:attrNameLst>
                                      </p:cBhvr>
                                      <p:to>
                                        <p:strVal val="visible"/>
                                      </p:to>
                                    </p:set>
                                    <p:anim calcmode="lin" valueType="num">
                                      <p:cBhvr additive="base">
                                        <p:cTn id="12" dur="500" fill="hold"/>
                                        <p:tgtEl>
                                          <p:spTgt spid="209072"/>
                                        </p:tgtEl>
                                        <p:attrNameLst>
                                          <p:attrName>ppt_x</p:attrName>
                                        </p:attrNameLst>
                                      </p:cBhvr>
                                      <p:tavLst>
                                        <p:tav tm="0">
                                          <p:val>
                                            <p:strVal val="0-#ppt_w/2"/>
                                          </p:val>
                                        </p:tav>
                                        <p:tav tm="100000">
                                          <p:val>
                                            <p:strVal val="#ppt_x"/>
                                          </p:val>
                                        </p:tav>
                                      </p:tavLst>
                                    </p:anim>
                                    <p:anim calcmode="lin" valueType="num">
                                      <p:cBhvr additive="base">
                                        <p:cTn id="13" dur="500" fill="hold"/>
                                        <p:tgtEl>
                                          <p:spTgt spid="20907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209068"/>
                                        </p:tgtEl>
                                        <p:attrNameLst>
                                          <p:attrName>style.visibility</p:attrName>
                                        </p:attrNameLst>
                                      </p:cBhvr>
                                      <p:to>
                                        <p:strVal val="visible"/>
                                      </p:to>
                                    </p:set>
                                    <p:anim calcmode="lin" valueType="num">
                                      <p:cBhvr additive="base">
                                        <p:cTn id="17" dur="500" fill="hold"/>
                                        <p:tgtEl>
                                          <p:spTgt spid="209068"/>
                                        </p:tgtEl>
                                        <p:attrNameLst>
                                          <p:attrName>ppt_x</p:attrName>
                                        </p:attrNameLst>
                                      </p:cBhvr>
                                      <p:tavLst>
                                        <p:tav tm="0">
                                          <p:val>
                                            <p:strVal val="0-#ppt_w/2"/>
                                          </p:val>
                                        </p:tav>
                                        <p:tav tm="100000">
                                          <p:val>
                                            <p:strVal val="#ppt_x"/>
                                          </p:val>
                                        </p:tav>
                                      </p:tavLst>
                                    </p:anim>
                                    <p:anim calcmode="lin" valueType="num">
                                      <p:cBhvr additive="base">
                                        <p:cTn id="18" dur="500" fill="hold"/>
                                        <p:tgtEl>
                                          <p:spTgt spid="209068"/>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09069"/>
                                        </p:tgtEl>
                                        <p:attrNameLst>
                                          <p:attrName>style.visibility</p:attrName>
                                        </p:attrNameLst>
                                      </p:cBhvr>
                                      <p:to>
                                        <p:strVal val="visible"/>
                                      </p:to>
                                    </p:set>
                                    <p:anim calcmode="lin" valueType="num">
                                      <p:cBhvr additive="base">
                                        <p:cTn id="22" dur="500" fill="hold"/>
                                        <p:tgtEl>
                                          <p:spTgt spid="209069"/>
                                        </p:tgtEl>
                                        <p:attrNameLst>
                                          <p:attrName>ppt_x</p:attrName>
                                        </p:attrNameLst>
                                      </p:cBhvr>
                                      <p:tavLst>
                                        <p:tav tm="0">
                                          <p:val>
                                            <p:strVal val="#ppt_x"/>
                                          </p:val>
                                        </p:tav>
                                        <p:tav tm="100000">
                                          <p:val>
                                            <p:strVal val="#ppt_x"/>
                                          </p:val>
                                        </p:tav>
                                      </p:tavLst>
                                    </p:anim>
                                    <p:anim calcmode="lin" valueType="num">
                                      <p:cBhvr additive="base">
                                        <p:cTn id="23" dur="500" fill="hold"/>
                                        <p:tgtEl>
                                          <p:spTgt spid="2090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068" grpId="0" animBg="1"/>
      <p:bldP spid="209069" grpId="0" animBg="1"/>
      <p:bldP spid="20907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67337" y="1600200"/>
            <a:ext cx="7772400" cy="1143000"/>
          </a:xfrm>
          <a:prstGeom prst="rect">
            <a:avLst/>
          </a:prstGeom>
          <a:noFill/>
          <a:ln w="9525">
            <a:noFill/>
            <a:miter lim="800000"/>
            <a:headEnd/>
            <a:tailEnd/>
          </a:ln>
        </p:spPr>
        <p:txBody>
          <a:bodyPr anchor="ctr"/>
          <a:lstStyle/>
          <a:p>
            <a:pPr algn="ctr">
              <a:defRPr/>
            </a:pPr>
            <a:r>
              <a:rPr lang="en-US" kern="0" dirty="0" smtClean="0">
                <a:solidFill>
                  <a:schemeClr val="tx2"/>
                </a:solidFill>
                <a:latin typeface="+mj-lt"/>
                <a:ea typeface="+mj-ea"/>
                <a:cs typeface="+mj-cs"/>
                <a:sym typeface="Wingdings" panose="05000000000000000000" pitchFamily="2" charset="2"/>
              </a:rPr>
              <a:t>Unary Matrix  Quantum </a:t>
            </a:r>
            <a:r>
              <a:rPr lang="en-US" kern="0" dirty="0" smtClean="0">
                <a:solidFill>
                  <a:schemeClr val="tx2"/>
                </a:solidFill>
                <a:sym typeface="Wingdings" panose="05000000000000000000" pitchFamily="2" charset="2"/>
              </a:rPr>
              <a:t>Probability</a:t>
            </a:r>
            <a:endParaRPr lang="en-US" kern="0" dirty="0">
              <a:solidFill>
                <a:schemeClr val="tx2"/>
              </a:solidFill>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36" name="Text Box 215"/>
          <p:cNvSpPr txBox="1">
            <a:spLocks noChangeArrowheads="1"/>
          </p:cNvSpPr>
          <p:nvPr/>
        </p:nvSpPr>
        <p:spPr bwMode="auto">
          <a:xfrm>
            <a:off x="228600" y="76200"/>
            <a:ext cx="86498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If you want one sample of where the system </a:t>
            </a:r>
          </a:p>
          <a:p>
            <a:pPr algn="ctr" eaLnBrk="1" hangingPunct="1"/>
            <a:r>
              <a:rPr lang="en-US" altLang="en-US" dirty="0" smtClean="0"/>
              <a:t>will end up after a long time,</a:t>
            </a:r>
            <a:endParaRPr lang="en-US" altLang="en-US" dirty="0"/>
          </a:p>
        </p:txBody>
      </p:sp>
      <p:sp>
        <p:nvSpPr>
          <p:cNvPr id="2" name="Oval 1"/>
          <p:cNvSpPr/>
          <p:nvPr/>
        </p:nvSpPr>
        <p:spPr bwMode="auto">
          <a:xfrm>
            <a:off x="4006426" y="4429564"/>
            <a:ext cx="198119" cy="198119"/>
          </a:xfrm>
          <a:prstGeom prst="ellipse">
            <a:avLst/>
          </a:prstGeom>
          <a:solidFill>
            <a:srgbClr val="FF0000"/>
          </a:solidFill>
          <a:ln w="57150" cap="sq">
            <a:noFill/>
            <a:miter lim="800000"/>
            <a:headEnd/>
            <a:tailEnd/>
          </a:ln>
          <a:extLst/>
        </p:spPr>
        <p:txBody>
          <a:bodyPr lIns="0" tIns="0" rIns="0" bIns="0" rtlCol="0" anchor="ctr"/>
          <a:lstStyle/>
          <a:p>
            <a:pPr algn="ctr" eaLnBrk="0" hangingPunct="0"/>
            <a:endParaRPr lang="en-CA" dirty="0" smtClean="0"/>
          </a:p>
        </p:txBody>
      </p:sp>
      <p:grpSp>
        <p:nvGrpSpPr>
          <p:cNvPr id="24" name="Group 23"/>
          <p:cNvGrpSpPr/>
          <p:nvPr/>
        </p:nvGrpSpPr>
        <p:grpSpPr>
          <a:xfrm flipV="1">
            <a:off x="1066801" y="4498052"/>
            <a:ext cx="2971799" cy="489238"/>
            <a:chOff x="1295580" y="2495550"/>
            <a:chExt cx="2964795" cy="2446190"/>
          </a:xfrm>
        </p:grpSpPr>
        <p:cxnSp>
          <p:nvCxnSpPr>
            <p:cNvPr id="5" name="Straight Connector 4"/>
            <p:cNvCxnSpPr/>
            <p:nvPr/>
          </p:nvCxnSpPr>
          <p:spPr bwMode="auto">
            <a:xfrm>
              <a:off x="2895599"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12" name="Straight Arrow Connector 11"/>
            <p:cNvCxnSpPr/>
            <p:nvPr/>
          </p:nvCxnSpPr>
          <p:spPr bwMode="auto">
            <a:xfrm>
              <a:off x="1295580" y="2495550"/>
              <a:ext cx="1676220" cy="2076450"/>
            </a:xfrm>
            <a:prstGeom prst="straightConnector1">
              <a:avLst/>
            </a:prstGeom>
            <a:noFill/>
            <a:ln w="25400" cap="flat" cmpd="sng" algn="ctr">
              <a:solidFill>
                <a:schemeClr val="accent1"/>
              </a:solidFill>
              <a:prstDash val="solid"/>
              <a:round/>
              <a:headEnd type="none" w="med" len="med"/>
              <a:tailEnd type="triangle"/>
            </a:ln>
            <a:effectLst/>
          </p:spPr>
        </p:cxnSp>
      </p:grpSp>
      <p:grpSp>
        <p:nvGrpSpPr>
          <p:cNvPr id="31" name="Group 30"/>
          <p:cNvGrpSpPr/>
          <p:nvPr/>
        </p:nvGrpSpPr>
        <p:grpSpPr>
          <a:xfrm flipV="1">
            <a:off x="1167765" y="4572000"/>
            <a:ext cx="2838661" cy="796290"/>
            <a:chOff x="1371600" y="4572000"/>
            <a:chExt cx="2838661" cy="796290"/>
          </a:xfrm>
        </p:grpSpPr>
        <p:cxnSp>
          <p:nvCxnSpPr>
            <p:cNvPr id="34" name="Straight Connector 33"/>
            <p:cNvCxnSpPr/>
            <p:nvPr/>
          </p:nvCxnSpPr>
          <p:spPr bwMode="auto">
            <a:xfrm>
              <a:off x="2895600" y="4572000"/>
              <a:ext cx="1314661" cy="796290"/>
            </a:xfrm>
            <a:prstGeom prst="line">
              <a:avLst/>
            </a:prstGeom>
            <a:noFill/>
            <a:ln w="25400" cap="flat" cmpd="sng" algn="ctr">
              <a:solidFill>
                <a:schemeClr val="accent1"/>
              </a:solidFill>
              <a:prstDash val="solid"/>
              <a:round/>
              <a:headEnd type="none" w="med" len="med"/>
              <a:tailEnd type="triangle" w="med" len="med"/>
            </a:ln>
            <a:effectLst/>
          </p:spPr>
        </p:cxnSp>
        <p:cxnSp>
          <p:nvCxnSpPr>
            <p:cNvPr id="35" name="Straight Arrow Connector 34"/>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sp>
        <p:nvSpPr>
          <p:cNvPr id="38" name="Oval 37"/>
          <p:cNvSpPr/>
          <p:nvPr/>
        </p:nvSpPr>
        <p:spPr bwMode="auto">
          <a:xfrm>
            <a:off x="4878705" y="4414055"/>
            <a:ext cx="470535" cy="245575"/>
          </a:xfrm>
          <a:prstGeom prst="ellipse">
            <a:avLst/>
          </a:prstGeom>
          <a:noFill/>
          <a:ln w="25400" cap="sq">
            <a:solidFill>
              <a:srgbClr val="FF0000"/>
            </a:solidFill>
            <a:miter lim="800000"/>
            <a:headEnd/>
            <a:tailEnd/>
          </a:ln>
          <a:extLst/>
        </p:spPr>
        <p:txBody>
          <a:bodyPr lIns="0" tIns="0" rIns="0" bIns="0" rtlCol="0" anchor="ctr"/>
          <a:lstStyle/>
          <a:p>
            <a:pPr algn="ctr" eaLnBrk="0" hangingPunct="0"/>
            <a:endParaRPr lang="en-CA" dirty="0" smtClean="0"/>
          </a:p>
        </p:txBody>
      </p:sp>
      <p:sp>
        <p:nvSpPr>
          <p:cNvPr id="15" name="Rectangle 2"/>
          <p:cNvSpPr txBox="1">
            <a:spLocks noChangeArrowheads="1"/>
          </p:cNvSpPr>
          <p:nvPr/>
        </p:nvSpPr>
        <p:spPr bwMode="auto">
          <a:xfrm>
            <a:off x="667337" y="685800"/>
            <a:ext cx="7772400" cy="1143000"/>
          </a:xfrm>
          <a:prstGeom prst="rect">
            <a:avLst/>
          </a:prstGeom>
          <a:noFill/>
          <a:ln w="9525">
            <a:noFill/>
            <a:miter lim="800000"/>
            <a:headEnd/>
            <a:tailEnd/>
          </a:ln>
        </p:spPr>
        <p:txBody>
          <a:bodyPr anchor="ctr"/>
          <a:lstStyle/>
          <a:p>
            <a:pPr algn="ctr">
              <a:defRPr/>
            </a:pPr>
            <a:r>
              <a:rPr lang="en-US" kern="0" dirty="0" smtClean="0">
                <a:solidFill>
                  <a:schemeClr val="tx2"/>
                </a:solidFill>
                <a:latin typeface="+mj-lt"/>
                <a:ea typeface="+mj-ea"/>
                <a:cs typeface="+mj-cs"/>
              </a:rPr>
              <a:t>Markov Process </a:t>
            </a:r>
            <a:r>
              <a:rPr lang="en-US" kern="0" dirty="0" smtClean="0">
                <a:solidFill>
                  <a:schemeClr val="tx2"/>
                </a:solidFill>
                <a:latin typeface="+mj-lt"/>
                <a:ea typeface="+mj-ea"/>
                <a:cs typeface="+mj-cs"/>
                <a:sym typeface="Wingdings" panose="05000000000000000000" pitchFamily="2" charset="2"/>
              </a:rPr>
              <a:t> Classical Probability</a:t>
            </a:r>
          </a:p>
        </p:txBody>
      </p:sp>
      <p:sp>
        <p:nvSpPr>
          <p:cNvPr id="16" name="Text Box 215"/>
          <p:cNvSpPr txBox="1">
            <a:spLocks noChangeArrowheads="1"/>
          </p:cNvSpPr>
          <p:nvPr/>
        </p:nvSpPr>
        <p:spPr bwMode="auto">
          <a:xfrm>
            <a:off x="228600" y="1381780"/>
            <a:ext cx="864987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Mathematically, it is sufficient to follow one path.</a:t>
            </a:r>
            <a:endParaRPr lang="en-US" altLang="en-US" dirty="0"/>
          </a:p>
        </p:txBody>
      </p:sp>
      <p:sp>
        <p:nvSpPr>
          <p:cNvPr id="17" name="Text Box 215"/>
          <p:cNvSpPr txBox="1">
            <a:spLocks noChangeArrowheads="1"/>
          </p:cNvSpPr>
          <p:nvPr/>
        </p:nvSpPr>
        <p:spPr bwMode="auto">
          <a:xfrm>
            <a:off x="228600" y="2438400"/>
            <a:ext cx="864987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Mathematically, you must follow </a:t>
            </a:r>
            <a:r>
              <a:rPr lang="en-US" altLang="en-US" dirty="0" smtClean="0">
                <a:solidFill>
                  <a:srgbClr val="FF0000"/>
                </a:solidFill>
              </a:rPr>
              <a:t>all </a:t>
            </a:r>
            <a:r>
              <a:rPr lang="en-US" altLang="en-US" dirty="0" smtClean="0"/>
              <a:t>paths.</a:t>
            </a:r>
          </a:p>
        </p:txBody>
      </p:sp>
      <p:sp>
        <p:nvSpPr>
          <p:cNvPr id="3" name="Rectangle 2"/>
          <p:cNvSpPr/>
          <p:nvPr/>
        </p:nvSpPr>
        <p:spPr>
          <a:xfrm>
            <a:off x="914400" y="2829580"/>
            <a:ext cx="6934200" cy="523220"/>
          </a:xfrm>
          <a:prstGeom prst="rect">
            <a:avLst/>
          </a:prstGeom>
        </p:spPr>
        <p:txBody>
          <a:bodyPr wrap="square">
            <a:spAutoFit/>
          </a:bodyPr>
          <a:lstStyle/>
          <a:p>
            <a:pPr algn="ctr" eaLnBrk="1" hangingPunct="1"/>
            <a:r>
              <a:rPr lang="en-US" altLang="en-US" dirty="0" smtClean="0"/>
              <a:t>because </a:t>
            </a:r>
            <a:r>
              <a:rPr lang="en-US" altLang="en-US" dirty="0"/>
              <a:t>of the negative interference.</a:t>
            </a:r>
          </a:p>
        </p:txBody>
      </p:sp>
      <p:sp>
        <p:nvSpPr>
          <p:cNvPr id="19" name="Rectangle 18"/>
          <p:cNvSpPr/>
          <p:nvPr/>
        </p:nvSpPr>
        <p:spPr>
          <a:xfrm>
            <a:off x="6574364" y="3166170"/>
            <a:ext cx="2573237" cy="3539430"/>
          </a:xfrm>
          <a:prstGeom prst="rect">
            <a:avLst/>
          </a:prstGeom>
        </p:spPr>
        <p:txBody>
          <a:bodyPr wrap="square">
            <a:spAutoFit/>
          </a:bodyPr>
          <a:lstStyle/>
          <a:p>
            <a:pPr algn="ctr" eaLnBrk="1" hangingPunct="1"/>
            <a:r>
              <a:rPr lang="en-US" altLang="en-US" dirty="0" smtClean="0"/>
              <a:t>This is why</a:t>
            </a:r>
            <a:br>
              <a:rPr lang="en-US" altLang="en-US" dirty="0" smtClean="0"/>
            </a:br>
            <a:r>
              <a:rPr lang="en-US" altLang="en-US" dirty="0" smtClean="0"/>
              <a:t>they say the quantum system is in a superposition.</a:t>
            </a:r>
          </a:p>
          <a:p>
            <a:pPr algn="ctr" eaLnBrk="1" hangingPunct="1"/>
            <a:r>
              <a:rPr lang="en-US" altLang="en-US" dirty="0" smtClean="0">
                <a:solidFill>
                  <a:srgbClr val="FF99FF"/>
                </a:solidFill>
              </a:rPr>
              <a:t>I think negative probabilities is a bigger deal. </a:t>
            </a:r>
            <a:endParaRPr lang="en-US" altLang="en-US" dirty="0">
              <a:solidFill>
                <a:srgbClr val="FF99FF"/>
              </a:solidFill>
            </a:endParaRPr>
          </a:p>
        </p:txBody>
      </p:sp>
    </p:spTree>
    <p:extLst>
      <p:ext uri="{BB962C8B-B14F-4D97-AF65-F5344CB8AC3E}">
        <p14:creationId xmlns:p14="http://schemas.microsoft.com/office/powerpoint/2010/main" val="424273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0-#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9">
                                            <p:txEl>
                                              <p:pRg st="0" end="0"/>
                                            </p:txEl>
                                          </p:spTgt>
                                        </p:tgtEl>
                                        <p:attrNameLst>
                                          <p:attrName>style.visibility</p:attrName>
                                        </p:attrNameLst>
                                      </p:cBhvr>
                                      <p:to>
                                        <p:strVal val="visible"/>
                                      </p:to>
                                    </p:set>
                                    <p:anim calcmode="lin" valueType="num">
                                      <p:cBhvr additive="base">
                                        <p:cTn id="43"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19">
                                            <p:txEl>
                                              <p:pRg st="1" end="1"/>
                                            </p:txEl>
                                          </p:spTgt>
                                        </p:tgtEl>
                                        <p:attrNameLst>
                                          <p:attrName>style.visibility</p:attrName>
                                        </p:attrNameLst>
                                      </p:cBhvr>
                                      <p:to>
                                        <p:strVal val="visible"/>
                                      </p:to>
                                    </p:set>
                                    <p:anim calcmode="lin" valueType="num">
                                      <p:cBhvr additive="base">
                                        <p:cTn id="49" dur="500" fill="hold"/>
                                        <p:tgtEl>
                                          <p:spTgt spid="19">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6" grpId="0"/>
      <p:bldP spid="15" grpId="0"/>
      <p:bldP spid="16" grpId="0"/>
      <p:bldP spid="17" grpId="0"/>
      <p:bldP spid="3"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2" name="Text Box 215"/>
          <p:cNvSpPr txBox="1">
            <a:spLocks noChangeArrowheads="1"/>
          </p:cNvSpPr>
          <p:nvPr/>
        </p:nvSpPr>
        <p:spPr bwMode="auto">
          <a:xfrm>
            <a:off x="325438" y="1484313"/>
            <a:ext cx="7378700"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The </a:t>
            </a:r>
            <a:r>
              <a:rPr lang="en-US" altLang="en-US">
                <a:solidFill>
                  <a:schemeClr val="tx2"/>
                </a:solidFill>
              </a:rPr>
              <a:t>standard</a:t>
            </a:r>
            <a:r>
              <a:rPr lang="en-US" altLang="en-US"/>
              <a:t> </a:t>
            </a:r>
            <a:r>
              <a:rPr lang="en-US" altLang="en-US">
                <a:solidFill>
                  <a:schemeClr val="tx2"/>
                </a:solidFill>
              </a:rPr>
              <a:t>basis</a:t>
            </a:r>
            <a:r>
              <a:rPr lang="en-US" altLang="en-US"/>
              <a:t>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basis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5" name="Text Box 215"/>
          <p:cNvSpPr txBox="1">
            <a:spLocks noChangeArrowheads="1"/>
          </p:cNvSpPr>
          <p:nvPr/>
        </p:nvSpPr>
        <p:spPr bwMode="auto">
          <a:xfrm>
            <a:off x="304800" y="3643313"/>
            <a:ext cx="7716838"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The </a:t>
            </a:r>
            <a:r>
              <a:rPr lang="en-US" altLang="en-US">
                <a:solidFill>
                  <a:schemeClr val="tx2"/>
                </a:solidFill>
              </a:rPr>
              <a:t>new basis</a:t>
            </a:r>
            <a:r>
              <a:rPr lang="en-US" altLang="en-US"/>
              <a:t>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basis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p>
        </p:txBody>
      </p:sp>
      <p:sp>
        <p:nvSpPr>
          <p:cNvPr id="7" name="Rectangle 6"/>
          <p:cNvSpPr>
            <a:spLocks noChangeArrowheads="1"/>
          </p:cNvSpPr>
          <p:nvPr/>
        </p:nvSpPr>
        <p:spPr bwMode="auto">
          <a:xfrm>
            <a:off x="304800" y="5827713"/>
            <a:ext cx="9525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sym typeface="Symbol" pitchFamily="18" charset="2"/>
              </a:rPr>
              <a:t>Use small letters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j</a:t>
            </a:r>
            <a:r>
              <a:rPr lang="en-US" altLang="en-US" i="1" baseline="-25000">
                <a:solidFill>
                  <a:schemeClr val="accent1"/>
                </a:solidFill>
              </a:rPr>
              <a:t> </a:t>
            </a:r>
            <a:r>
              <a:rPr lang="en-US" altLang="en-US">
                <a:sym typeface="Symbol" pitchFamily="18" charset="2"/>
              </a:rPr>
              <a:t>for the coefficients in the standard basis</a:t>
            </a:r>
            <a:br>
              <a:rPr lang="en-US" altLang="en-US">
                <a:sym typeface="Symbol" pitchFamily="18" charset="2"/>
              </a:rPr>
            </a:br>
            <a:r>
              <a:rPr lang="en-US" altLang="en-US">
                <a:sym typeface="Symbol" pitchFamily="18" charset="2"/>
              </a:rPr>
              <a:t>   and capital letters </a:t>
            </a:r>
            <a:r>
              <a:rPr lang="en-US" altLang="en-US" i="1">
                <a:solidFill>
                  <a:schemeClr val="accent1"/>
                </a:solidFill>
              </a:rPr>
              <a:t>A</a:t>
            </a:r>
            <a:r>
              <a:rPr lang="en-US" altLang="en-US" i="1" baseline="-25000">
                <a:solidFill>
                  <a:schemeClr val="accent1"/>
                </a:solidFill>
              </a:rPr>
              <a:t>k </a:t>
            </a:r>
            <a:r>
              <a:rPr lang="en-US" altLang="en-US">
                <a:sym typeface="Symbol" pitchFamily="18" charset="2"/>
              </a:rPr>
              <a:t>for the coefficients in the new basis</a:t>
            </a:r>
          </a:p>
        </p:txBody>
      </p:sp>
      <p:sp>
        <p:nvSpPr>
          <p:cNvPr id="116742"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7847"/>
                                        </p:tgtEl>
                                        <p:attrNameLst>
                                          <p:attrName>style.visibility</p:attrName>
                                        </p:attrNameLst>
                                      </p:cBhvr>
                                      <p:to>
                                        <p:strVal val="visible"/>
                                      </p:to>
                                    </p:set>
                                    <p:anim calcmode="lin" valueType="num">
                                      <p:cBhvr additive="base">
                                        <p:cTn id="7" dur="500" fill="hold"/>
                                        <p:tgtEl>
                                          <p:spTgt spid="197847"/>
                                        </p:tgtEl>
                                        <p:attrNameLst>
                                          <p:attrName>ppt_x</p:attrName>
                                        </p:attrNameLst>
                                      </p:cBhvr>
                                      <p:tavLst>
                                        <p:tav tm="0">
                                          <p:val>
                                            <p:strVal val="0-#ppt_w/2"/>
                                          </p:val>
                                        </p:tav>
                                        <p:tav tm="100000">
                                          <p:val>
                                            <p:strVal val="#ppt_x"/>
                                          </p:val>
                                        </p:tav>
                                      </p:tavLst>
                                    </p:anim>
                                    <p:anim calcmode="lin" valueType="num">
                                      <p:cBhvr additive="base">
                                        <p:cTn id="8" dur="500" fill="hold"/>
                                        <p:tgtEl>
                                          <p:spTgt spid="1978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847" grpId="0"/>
      <p:bldP spid="2" grpId="0"/>
      <p:bldP spid="5" grpId="0"/>
      <p:bldP spid="7"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noChangeArrowheads="1"/>
          </p:cNvSpPr>
          <p:nvPr/>
        </p:nvSpPr>
        <p:spPr bwMode="auto">
          <a:xfrm>
            <a:off x="2592388" y="4833938"/>
            <a:ext cx="873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[3,2]</a:t>
            </a:r>
            <a:endParaRPr lang="en-CA" altLang="en-US"/>
          </a:p>
        </p:txBody>
      </p:sp>
      <p:grpSp>
        <p:nvGrpSpPr>
          <p:cNvPr id="2" name="Group 115"/>
          <p:cNvGrpSpPr>
            <a:grpSpLocks/>
          </p:cNvGrpSpPr>
          <p:nvPr/>
        </p:nvGrpSpPr>
        <p:grpSpPr bwMode="auto">
          <a:xfrm>
            <a:off x="1762125" y="3294063"/>
            <a:ext cx="1371600" cy="914400"/>
            <a:chOff x="1762311" y="3293534"/>
            <a:chExt cx="1371600" cy="914400"/>
          </a:xfrm>
        </p:grpSpPr>
        <p:sp>
          <p:nvSpPr>
            <p:cNvPr id="117810" name="Line 63"/>
            <p:cNvSpPr>
              <a:spLocks noChangeShapeType="1"/>
            </p:cNvSpPr>
            <p:nvPr/>
          </p:nvSpPr>
          <p:spPr bwMode="auto">
            <a:xfrm flipV="1">
              <a:off x="1762311" y="329353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1" name="Rectangle 56"/>
            <p:cNvSpPr>
              <a:spLocks noChangeArrowheads="1"/>
            </p:cNvSpPr>
            <p:nvPr/>
          </p:nvSpPr>
          <p:spPr bwMode="auto">
            <a:xfrm>
              <a:off x="1837454" y="3367092"/>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sp>
        <p:nvSpPr>
          <p:cNvPr id="142394" name="Rectangle 26"/>
          <p:cNvSpPr>
            <a:spLocks noChangeArrowheads="1"/>
          </p:cNvSpPr>
          <p:nvPr/>
        </p:nvSpPr>
        <p:spPr bwMode="auto">
          <a:xfrm>
            <a:off x="1198563" y="4816475"/>
            <a:ext cx="154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5" name="Rectangle 27"/>
          <p:cNvSpPr>
            <a:spLocks noChangeArrowheads="1"/>
          </p:cNvSpPr>
          <p:nvPr/>
        </p:nvSpPr>
        <p:spPr bwMode="auto">
          <a:xfrm>
            <a:off x="5292725" y="4816475"/>
            <a:ext cx="1565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r>
              <a:rPr lang="en-US" altLang="en-US" baseline="30000">
                <a:solidFill>
                  <a:schemeClr val="accent1"/>
                </a:solidFill>
              </a:rPr>
              <a:t>1</a:t>
            </a:r>
            <a:r>
              <a:rPr lang="en-US" altLang="en-US">
                <a:solidFill>
                  <a:schemeClr val="accent1"/>
                </a:solidFill>
              </a:rPr>
              <a:t>/</a:t>
            </a:r>
            <a:r>
              <a:rPr lang="en-US" altLang="en-US" baseline="-25000">
                <a:solidFill>
                  <a:schemeClr val="accent1"/>
                </a:solidFill>
              </a:rPr>
              <a:t>5</a:t>
            </a:r>
            <a:r>
              <a:rPr lang="en-US" altLang="en-US">
                <a:solidFill>
                  <a:schemeClr val="accent1"/>
                </a:solidFill>
              </a:rPr>
              <a:t>,3</a:t>
            </a:r>
            <a:r>
              <a:rPr lang="en-US" altLang="en-US" baseline="30000">
                <a:solidFill>
                  <a:schemeClr val="accent1"/>
                </a:solidFill>
              </a:rPr>
              <a:t>2</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endParaRPr lang="en-CA" altLang="en-US"/>
          </a:p>
        </p:txBody>
      </p:sp>
      <p:sp>
        <p:nvSpPr>
          <p:cNvPr id="142383" name="Rectangle 26"/>
          <p:cNvSpPr>
            <a:spLocks noChangeArrowheads="1"/>
          </p:cNvSpPr>
          <p:nvPr/>
        </p:nvSpPr>
        <p:spPr bwMode="auto">
          <a:xfrm>
            <a:off x="3925888" y="4802188"/>
            <a:ext cx="1565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157813" name="Rectangle 117"/>
          <p:cNvSpPr>
            <a:spLocks noChangeArrowheads="1"/>
          </p:cNvSpPr>
          <p:nvPr/>
        </p:nvSpPr>
        <p:spPr bwMode="auto">
          <a:xfrm>
            <a:off x="1611313" y="5327650"/>
            <a:ext cx="4837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T</a:t>
            </a:r>
            <a:r>
              <a:rPr lang="en-US" altLang="en-US" i="1" baseline="30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a:sym typeface="Symbol" pitchFamily="18" charset="2"/>
            </a:endParaRPr>
          </a:p>
        </p:txBody>
      </p:sp>
      <p:sp>
        <p:nvSpPr>
          <p:cNvPr id="117768"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17769"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17770"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3" name="Group 74"/>
          <p:cNvGrpSpPr>
            <a:grpSpLocks/>
          </p:cNvGrpSpPr>
          <p:nvPr/>
        </p:nvGrpSpPr>
        <p:grpSpPr bwMode="auto">
          <a:xfrm>
            <a:off x="1068388" y="2220913"/>
            <a:ext cx="2422525" cy="954087"/>
            <a:chOff x="0" y="2209800"/>
            <a:chExt cx="2423352" cy="954107"/>
          </a:xfrm>
        </p:grpSpPr>
        <p:sp>
          <p:nvSpPr>
            <p:cNvPr id="117808"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17809"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4" name="Group 76"/>
          <p:cNvGrpSpPr>
            <a:grpSpLocks/>
          </p:cNvGrpSpPr>
          <p:nvPr/>
        </p:nvGrpSpPr>
        <p:grpSpPr bwMode="auto">
          <a:xfrm>
            <a:off x="4141788" y="2243138"/>
            <a:ext cx="2214562" cy="1025525"/>
            <a:chOff x="3072960" y="2175935"/>
            <a:chExt cx="2214598" cy="1024465"/>
          </a:xfrm>
        </p:grpSpPr>
        <p:sp>
          <p:nvSpPr>
            <p:cNvPr id="117806"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17807" name="Rectangle 54"/>
            <p:cNvSpPr>
              <a:spLocks noChangeArrowheads="1"/>
            </p:cNvSpPr>
            <p:nvPr/>
          </p:nvSpPr>
          <p:spPr bwMode="auto">
            <a:xfrm>
              <a:off x="3690646" y="2246293"/>
              <a:ext cx="15969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grpSp>
      <p:grpSp>
        <p:nvGrpSpPr>
          <p:cNvPr id="6" name="Group 83"/>
          <p:cNvGrpSpPr>
            <a:grpSpLocks/>
          </p:cNvGrpSpPr>
          <p:nvPr/>
        </p:nvGrpSpPr>
        <p:grpSpPr bwMode="auto">
          <a:xfrm>
            <a:off x="1219200" y="5791200"/>
            <a:ext cx="3298825" cy="914400"/>
            <a:chOff x="609600" y="5791200"/>
            <a:chExt cx="3298825" cy="914400"/>
          </a:xfrm>
        </p:grpSpPr>
        <p:sp>
          <p:nvSpPr>
            <p:cNvPr id="117797" name="Rectangle 37"/>
            <p:cNvSpPr>
              <a:spLocks noChangeArrowheads="1"/>
            </p:cNvSpPr>
            <p:nvPr/>
          </p:nvSpPr>
          <p:spPr bwMode="auto">
            <a:xfrm>
              <a:off x="766763" y="5938838"/>
              <a:ext cx="660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7798" name="Rectangle 38"/>
            <p:cNvSpPr>
              <a:spLocks noChangeArrowheads="1"/>
            </p:cNvSpPr>
            <p:nvPr/>
          </p:nvSpPr>
          <p:spPr bwMode="auto">
            <a:xfrm>
              <a:off x="1427163" y="5938838"/>
              <a:ext cx="658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7799" name="Rectangle 39"/>
            <p:cNvSpPr>
              <a:spLocks noChangeArrowheads="1"/>
            </p:cNvSpPr>
            <p:nvPr/>
          </p:nvSpPr>
          <p:spPr bwMode="auto">
            <a:xfrm>
              <a:off x="766763" y="6303963"/>
              <a:ext cx="660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sym typeface="Symbol" pitchFamily="18" charset="2"/>
                </a:rPr>
                <a:t>?</a:t>
              </a:r>
              <a:endParaRPr lang="en-CA" altLang="en-US" sz="1800">
                <a:solidFill>
                  <a:schemeClr val="accent1"/>
                </a:solidFill>
              </a:endParaRPr>
            </a:p>
          </p:txBody>
        </p:sp>
        <p:sp>
          <p:nvSpPr>
            <p:cNvPr id="117800" name="Rectangle 40"/>
            <p:cNvSpPr>
              <a:spLocks noChangeArrowheads="1"/>
            </p:cNvSpPr>
            <p:nvPr/>
          </p:nvSpPr>
          <p:spPr bwMode="auto">
            <a:xfrm>
              <a:off x="1427163" y="6303963"/>
              <a:ext cx="6588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7801" name="Rectangle 48"/>
            <p:cNvSpPr>
              <a:spLocks noChangeArrowheads="1"/>
            </p:cNvSpPr>
            <p:nvPr/>
          </p:nvSpPr>
          <p:spPr bwMode="auto">
            <a:xfrm>
              <a:off x="609600" y="5791200"/>
              <a:ext cx="32988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sp>
          <p:nvSpPr>
            <p:cNvPr id="117802" name="Rectangle 124"/>
            <p:cNvSpPr>
              <a:spLocks noChangeArrowheads="1"/>
            </p:cNvSpPr>
            <p:nvPr/>
          </p:nvSpPr>
          <p:spPr bwMode="auto">
            <a:xfrm>
              <a:off x="3323166"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7803" name="Rectangle 124"/>
            <p:cNvSpPr>
              <a:spLocks noChangeArrowheads="1"/>
            </p:cNvSpPr>
            <p:nvPr/>
          </p:nvSpPr>
          <p:spPr bwMode="auto">
            <a:xfrm>
              <a:off x="3327399"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sp>
          <p:nvSpPr>
            <p:cNvPr id="117804" name="Rectangle 124"/>
            <p:cNvSpPr>
              <a:spLocks noChangeArrowheads="1"/>
            </p:cNvSpPr>
            <p:nvPr/>
          </p:nvSpPr>
          <p:spPr bwMode="auto">
            <a:xfrm>
              <a:off x="2302934"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7805" name="Rectangle 124"/>
            <p:cNvSpPr>
              <a:spLocks noChangeArrowheads="1"/>
            </p:cNvSpPr>
            <p:nvPr/>
          </p:nvSpPr>
          <p:spPr bwMode="auto">
            <a:xfrm>
              <a:off x="2307167"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7" name="Group 114"/>
          <p:cNvGrpSpPr>
            <a:grpSpLocks/>
          </p:cNvGrpSpPr>
          <p:nvPr/>
        </p:nvGrpSpPr>
        <p:grpSpPr bwMode="auto">
          <a:xfrm>
            <a:off x="1779588" y="3302000"/>
            <a:ext cx="1373187" cy="939800"/>
            <a:chOff x="1779246" y="3302001"/>
            <a:chExt cx="1373944" cy="939802"/>
          </a:xfrm>
        </p:grpSpPr>
        <p:sp>
          <p:nvSpPr>
            <p:cNvPr id="117792" name="Line 5"/>
            <p:cNvSpPr>
              <a:spLocks noChangeShapeType="1"/>
            </p:cNvSpPr>
            <p:nvPr/>
          </p:nvSpPr>
          <p:spPr bwMode="auto">
            <a:xfrm rot="5400000" flipH="1" flipV="1">
              <a:off x="2453510"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3" name="Line 5"/>
            <p:cNvSpPr>
              <a:spLocks noChangeShapeType="1"/>
            </p:cNvSpPr>
            <p:nvPr/>
          </p:nvSpPr>
          <p:spPr bwMode="auto">
            <a:xfrm flipH="1" flipV="1">
              <a:off x="3142378" y="37737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4" name="Line 5"/>
            <p:cNvSpPr>
              <a:spLocks noChangeShapeType="1"/>
            </p:cNvSpPr>
            <p:nvPr/>
          </p:nvSpPr>
          <p:spPr bwMode="auto">
            <a:xfrm rot="5400000" flipH="1" flipV="1">
              <a:off x="2919189"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5" name="Line 5"/>
            <p:cNvSpPr>
              <a:spLocks noChangeShapeType="1"/>
            </p:cNvSpPr>
            <p:nvPr/>
          </p:nvSpPr>
          <p:spPr bwMode="auto">
            <a:xfrm rot="5400000" flipH="1" flipV="1">
              <a:off x="2013245"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6" name="Line 5"/>
            <p:cNvSpPr>
              <a:spLocks noChangeShapeType="1"/>
            </p:cNvSpPr>
            <p:nvPr/>
          </p:nvSpPr>
          <p:spPr bwMode="auto">
            <a:xfrm flipH="1" flipV="1">
              <a:off x="3142378" y="330200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8" name="Group 116"/>
          <p:cNvGrpSpPr>
            <a:grpSpLocks/>
          </p:cNvGrpSpPr>
          <p:nvPr/>
        </p:nvGrpSpPr>
        <p:grpSpPr bwMode="auto">
          <a:xfrm>
            <a:off x="4875213" y="3003550"/>
            <a:ext cx="1465262" cy="1617663"/>
            <a:chOff x="4875690" y="3003311"/>
            <a:chExt cx="1465012" cy="1617411"/>
          </a:xfrm>
        </p:grpSpPr>
        <p:sp>
          <p:nvSpPr>
            <p:cNvPr id="117786" name="Line 5"/>
            <p:cNvSpPr>
              <a:spLocks noChangeShapeType="1"/>
            </p:cNvSpPr>
            <p:nvPr/>
          </p:nvSpPr>
          <p:spPr bwMode="auto">
            <a:xfrm rot="2160000" flipH="1" flipV="1">
              <a:off x="5532051" y="4148686"/>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7" name="Line 5"/>
            <p:cNvSpPr>
              <a:spLocks noChangeShapeType="1"/>
            </p:cNvSpPr>
            <p:nvPr/>
          </p:nvSpPr>
          <p:spPr bwMode="auto">
            <a:xfrm rot="2160000" flipH="1" flipV="1">
              <a:off x="5798834" y="3765308"/>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8" name="Line 5"/>
            <p:cNvSpPr>
              <a:spLocks noChangeShapeType="1"/>
            </p:cNvSpPr>
            <p:nvPr/>
          </p:nvSpPr>
          <p:spPr bwMode="auto">
            <a:xfrm rot="2160000" flipH="1" flipV="1">
              <a:off x="6069772" y="339277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9" name="Line 5"/>
            <p:cNvSpPr>
              <a:spLocks noChangeShapeType="1"/>
            </p:cNvSpPr>
            <p:nvPr/>
          </p:nvSpPr>
          <p:spPr bwMode="auto">
            <a:xfrm rot="2160000" flipH="1" flipV="1">
              <a:off x="6340701" y="300331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0" name="Line 5"/>
            <p:cNvSpPr>
              <a:spLocks noChangeShapeType="1"/>
            </p:cNvSpPr>
            <p:nvPr/>
          </p:nvSpPr>
          <p:spPr bwMode="auto">
            <a:xfrm rot="7560000" flipH="1" flipV="1">
              <a:off x="5109689" y="411579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1" name="Line 5"/>
            <p:cNvSpPr>
              <a:spLocks noChangeShapeType="1"/>
            </p:cNvSpPr>
            <p:nvPr/>
          </p:nvSpPr>
          <p:spPr bwMode="auto">
            <a:xfrm rot="7560000" flipH="1" flipV="1">
              <a:off x="5482222" y="4386722"/>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9" name="Group 120"/>
          <p:cNvGrpSpPr>
            <a:grpSpLocks/>
          </p:cNvGrpSpPr>
          <p:nvPr/>
        </p:nvGrpSpPr>
        <p:grpSpPr bwMode="auto">
          <a:xfrm>
            <a:off x="5138738" y="2794000"/>
            <a:ext cx="701675" cy="468313"/>
            <a:chOff x="5138156" y="2794020"/>
            <a:chExt cx="703011" cy="468000"/>
          </a:xfrm>
        </p:grpSpPr>
        <p:sp>
          <p:nvSpPr>
            <p:cNvPr id="117784" name="Line 5"/>
            <p:cNvSpPr>
              <a:spLocks noChangeShapeType="1"/>
            </p:cNvSpPr>
            <p:nvPr/>
          </p:nvSpPr>
          <p:spPr bwMode="auto">
            <a:xfrm rot="7560000" flipH="1" flipV="1">
              <a:off x="5372155" y="279914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5" name="Line 5"/>
            <p:cNvSpPr>
              <a:spLocks noChangeShapeType="1"/>
            </p:cNvSpPr>
            <p:nvPr/>
          </p:nvSpPr>
          <p:spPr bwMode="auto">
            <a:xfrm rot="2160000" flipH="1" flipV="1">
              <a:off x="5841166" y="279402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 name="Group 118"/>
          <p:cNvGrpSpPr>
            <a:grpSpLocks/>
          </p:cNvGrpSpPr>
          <p:nvPr/>
        </p:nvGrpSpPr>
        <p:grpSpPr bwMode="auto">
          <a:xfrm>
            <a:off x="2439988" y="2667000"/>
            <a:ext cx="685800" cy="468313"/>
            <a:chOff x="2439645" y="2667000"/>
            <a:chExt cx="685800" cy="468000"/>
          </a:xfrm>
        </p:grpSpPr>
        <p:sp>
          <p:nvSpPr>
            <p:cNvPr id="117782"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3"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1" name="Group 117"/>
          <p:cNvGrpSpPr>
            <a:grpSpLocks/>
          </p:cNvGrpSpPr>
          <p:nvPr/>
        </p:nvGrpSpPr>
        <p:grpSpPr bwMode="auto">
          <a:xfrm>
            <a:off x="4929188" y="3284538"/>
            <a:ext cx="1371600" cy="914400"/>
            <a:chOff x="4928843" y="3285064"/>
            <a:chExt cx="1371600" cy="914400"/>
          </a:xfrm>
        </p:grpSpPr>
        <p:sp>
          <p:nvSpPr>
            <p:cNvPr id="117780" name="Line 63"/>
            <p:cNvSpPr>
              <a:spLocks noChangeShapeType="1"/>
            </p:cNvSpPr>
            <p:nvPr/>
          </p:nvSpPr>
          <p:spPr bwMode="auto">
            <a:xfrm flipV="1">
              <a:off x="4928843" y="328506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81" name="Rectangle 56"/>
            <p:cNvSpPr>
              <a:spLocks noChangeArrowheads="1"/>
            </p:cNvSpPr>
            <p:nvPr/>
          </p:nvSpPr>
          <p:spPr bwMode="auto">
            <a:xfrm>
              <a:off x="5037851" y="3369734"/>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sp>
        <p:nvSpPr>
          <p:cNvPr id="117779"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0-#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2394"/>
                                        </p:tgtEl>
                                        <p:attrNameLst>
                                          <p:attrName>style.visibility</p:attrName>
                                        </p:attrNameLst>
                                      </p:cBhvr>
                                      <p:to>
                                        <p:strVal val="visible"/>
                                      </p:to>
                                    </p:set>
                                    <p:anim calcmode="lin" valueType="num">
                                      <p:cBhvr additive="base">
                                        <p:cTn id="25" dur="500" fill="hold"/>
                                        <p:tgtEl>
                                          <p:spTgt spid="142394"/>
                                        </p:tgtEl>
                                        <p:attrNameLst>
                                          <p:attrName>ppt_x</p:attrName>
                                        </p:attrNameLst>
                                      </p:cBhvr>
                                      <p:tavLst>
                                        <p:tav tm="0">
                                          <p:val>
                                            <p:strVal val="0-#ppt_w/2"/>
                                          </p:val>
                                        </p:tav>
                                        <p:tav tm="100000">
                                          <p:val>
                                            <p:strVal val="#ppt_x"/>
                                          </p:val>
                                        </p:tav>
                                      </p:tavLst>
                                    </p:anim>
                                    <p:anim calcmode="lin" valueType="num">
                                      <p:cBhvr additive="base">
                                        <p:cTn id="26" dur="500" fill="hold"/>
                                        <p:tgtEl>
                                          <p:spTgt spid="14239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0-#ppt_w/2"/>
                                          </p:val>
                                        </p:tav>
                                        <p:tav tm="100000">
                                          <p:val>
                                            <p:strVal val="#ppt_x"/>
                                          </p:val>
                                        </p:tav>
                                      </p:tavLst>
                                    </p:anim>
                                    <p:anim calcmode="lin" valueType="num">
                                      <p:cBhvr additive="base">
                                        <p:cTn id="3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1+#ppt_w/2"/>
                                          </p:val>
                                        </p:tav>
                                        <p:tav tm="100000">
                                          <p:val>
                                            <p:strVal val="#ppt_x"/>
                                          </p:val>
                                        </p:tav>
                                      </p:tavLst>
                                    </p:anim>
                                    <p:anim calcmode="lin" valueType="num">
                                      <p:cBhvr additive="base">
                                        <p:cTn id="3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1+#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1+#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1+#ppt_w/2"/>
                                          </p:val>
                                        </p:tav>
                                        <p:tav tm="100000">
                                          <p:val>
                                            <p:strVal val="#ppt_x"/>
                                          </p:val>
                                        </p:tav>
                                      </p:tavLst>
                                    </p:anim>
                                    <p:anim calcmode="lin" valueType="num">
                                      <p:cBhvr additive="base">
                                        <p:cTn id="56"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42383"/>
                                        </p:tgtEl>
                                        <p:attrNameLst>
                                          <p:attrName>style.visibility</p:attrName>
                                        </p:attrNameLst>
                                      </p:cBhvr>
                                      <p:to>
                                        <p:strVal val="visible"/>
                                      </p:to>
                                    </p:set>
                                    <p:anim calcmode="lin" valueType="num">
                                      <p:cBhvr additive="base">
                                        <p:cTn id="61" dur="500" fill="hold"/>
                                        <p:tgtEl>
                                          <p:spTgt spid="142383"/>
                                        </p:tgtEl>
                                        <p:attrNameLst>
                                          <p:attrName>ppt_x</p:attrName>
                                        </p:attrNameLst>
                                      </p:cBhvr>
                                      <p:tavLst>
                                        <p:tav tm="0">
                                          <p:val>
                                            <p:strVal val="1+#ppt_w/2"/>
                                          </p:val>
                                        </p:tav>
                                        <p:tav tm="100000">
                                          <p:val>
                                            <p:strVal val="#ppt_x"/>
                                          </p:val>
                                        </p:tav>
                                      </p:tavLst>
                                    </p:anim>
                                    <p:anim calcmode="lin" valueType="num">
                                      <p:cBhvr additive="base">
                                        <p:cTn id="62" dur="500" fill="hold"/>
                                        <p:tgtEl>
                                          <p:spTgt spid="142383"/>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nodeType="click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500" fill="hold"/>
                                        <p:tgtEl>
                                          <p:spTgt spid="8"/>
                                        </p:tgtEl>
                                        <p:attrNameLst>
                                          <p:attrName>ppt_x</p:attrName>
                                        </p:attrNameLst>
                                      </p:cBhvr>
                                      <p:tavLst>
                                        <p:tav tm="0">
                                          <p:val>
                                            <p:strVal val="1+#ppt_w/2"/>
                                          </p:val>
                                        </p:tav>
                                        <p:tav tm="100000">
                                          <p:val>
                                            <p:strVal val="#ppt_x"/>
                                          </p:val>
                                        </p:tav>
                                      </p:tavLst>
                                    </p:anim>
                                    <p:anim calcmode="lin" valueType="num">
                                      <p:cBhvr additive="base">
                                        <p:cTn id="6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5"/>
                                        </p:tgtEl>
                                        <p:attrNameLst>
                                          <p:attrName>style.visibility</p:attrName>
                                        </p:attrNameLst>
                                      </p:cBhvr>
                                      <p:to>
                                        <p:strVal val="visible"/>
                                      </p:to>
                                    </p:set>
                                    <p:anim calcmode="lin" valueType="num">
                                      <p:cBhvr additive="base">
                                        <p:cTn id="73" dur="500" fill="hold"/>
                                        <p:tgtEl>
                                          <p:spTgt spid="5"/>
                                        </p:tgtEl>
                                        <p:attrNameLst>
                                          <p:attrName>ppt_x</p:attrName>
                                        </p:attrNameLst>
                                      </p:cBhvr>
                                      <p:tavLst>
                                        <p:tav tm="0">
                                          <p:val>
                                            <p:strVal val="1+#ppt_w/2"/>
                                          </p:val>
                                        </p:tav>
                                        <p:tav tm="100000">
                                          <p:val>
                                            <p:strVal val="#ppt_x"/>
                                          </p:val>
                                        </p:tav>
                                      </p:tavLst>
                                    </p:anim>
                                    <p:anim calcmode="lin" valueType="num">
                                      <p:cBhvr additive="base">
                                        <p:cTn id="7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57813"/>
                                        </p:tgtEl>
                                        <p:attrNameLst>
                                          <p:attrName>style.visibility</p:attrName>
                                        </p:attrNameLst>
                                      </p:cBhvr>
                                      <p:to>
                                        <p:strVal val="visible"/>
                                      </p:to>
                                    </p:set>
                                    <p:anim calcmode="lin" valueType="num">
                                      <p:cBhvr additive="base">
                                        <p:cTn id="79" dur="500" fill="hold"/>
                                        <p:tgtEl>
                                          <p:spTgt spid="157813"/>
                                        </p:tgtEl>
                                        <p:attrNameLst>
                                          <p:attrName>ppt_x</p:attrName>
                                        </p:attrNameLst>
                                      </p:cBhvr>
                                      <p:tavLst>
                                        <p:tav tm="0">
                                          <p:val>
                                            <p:strVal val="1+#ppt_w/2"/>
                                          </p:val>
                                        </p:tav>
                                        <p:tav tm="100000">
                                          <p:val>
                                            <p:strVal val="#ppt_x"/>
                                          </p:val>
                                        </p:tav>
                                      </p:tavLst>
                                    </p:anim>
                                    <p:anim calcmode="lin" valueType="num">
                                      <p:cBhvr additive="base">
                                        <p:cTn id="80" dur="500" fill="hold"/>
                                        <p:tgtEl>
                                          <p:spTgt spid="157813"/>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fill="hold"/>
                                        <p:tgtEl>
                                          <p:spTgt spid="6"/>
                                        </p:tgtEl>
                                        <p:attrNameLst>
                                          <p:attrName>ppt_x</p:attrName>
                                        </p:attrNameLst>
                                      </p:cBhvr>
                                      <p:tavLst>
                                        <p:tav tm="0">
                                          <p:val>
                                            <p:strVal val="1+#ppt_w/2"/>
                                          </p:val>
                                        </p:tav>
                                        <p:tav tm="100000">
                                          <p:val>
                                            <p:strVal val="#ppt_x"/>
                                          </p:val>
                                        </p:tav>
                                      </p:tavLst>
                                    </p:anim>
                                    <p:anim calcmode="lin" valueType="num">
                                      <p:cBhvr additive="base">
                                        <p:cTn id="8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142394" grpId="0"/>
      <p:bldP spid="5" grpId="0"/>
      <p:bldP spid="142383" grpId="0"/>
      <p:bldP spid="15781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noChangeArrowheads="1"/>
          </p:cNvSpPr>
          <p:nvPr/>
        </p:nvSpPr>
        <p:spPr bwMode="auto">
          <a:xfrm>
            <a:off x="2595563" y="4808538"/>
            <a:ext cx="1468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a:t>
            </a:r>
            <a:r>
              <a:rPr lang="en-US" altLang="en-US" baseline="30000">
                <a:solidFill>
                  <a:schemeClr val="accent1"/>
                </a:solidFill>
              </a:rPr>
              <a:t>4</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r>
              <a:rPr lang="en-US" altLang="en-US" baseline="30000">
                <a:solidFill>
                  <a:schemeClr val="accent1"/>
                </a:solidFill>
              </a:rPr>
              <a:t> </a:t>
            </a:r>
            <a:r>
              <a:rPr lang="en-US" altLang="en-US">
                <a:solidFill>
                  <a:schemeClr val="accent1"/>
                </a:solidFill>
              </a:rPr>
              <a:t>-</a:t>
            </a:r>
            <a:r>
              <a:rPr lang="en-US" altLang="en-US" baseline="30000">
                <a:solidFill>
                  <a:schemeClr val="accent1"/>
                </a:solidFill>
              </a:rPr>
              <a:t>3</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endParaRPr lang="en-CA" altLang="en-US"/>
          </a:p>
        </p:txBody>
      </p:sp>
      <p:sp>
        <p:nvSpPr>
          <p:cNvPr id="142394" name="Rectangle 26"/>
          <p:cNvSpPr>
            <a:spLocks noChangeArrowheads="1"/>
          </p:cNvSpPr>
          <p:nvPr/>
        </p:nvSpPr>
        <p:spPr bwMode="auto">
          <a:xfrm>
            <a:off x="1198563" y="4816475"/>
            <a:ext cx="154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5" name="Rectangle 27"/>
          <p:cNvSpPr>
            <a:spLocks noChangeArrowheads="1"/>
          </p:cNvSpPr>
          <p:nvPr/>
        </p:nvSpPr>
        <p:spPr bwMode="auto">
          <a:xfrm>
            <a:off x="5351463" y="4816475"/>
            <a:ext cx="873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[1,0]</a:t>
            </a:r>
            <a:endParaRPr lang="en-CA" altLang="en-US"/>
          </a:p>
        </p:txBody>
      </p:sp>
      <p:sp>
        <p:nvSpPr>
          <p:cNvPr id="142383" name="Rectangle 26"/>
          <p:cNvSpPr>
            <a:spLocks noChangeArrowheads="1"/>
          </p:cNvSpPr>
          <p:nvPr/>
        </p:nvSpPr>
        <p:spPr bwMode="auto">
          <a:xfrm>
            <a:off x="3925888" y="4802188"/>
            <a:ext cx="1565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118790" name="Rectangle 117"/>
          <p:cNvSpPr>
            <a:spLocks noChangeArrowheads="1"/>
          </p:cNvSpPr>
          <p:nvPr/>
        </p:nvSpPr>
        <p:spPr bwMode="auto">
          <a:xfrm>
            <a:off x="1611313" y="5327650"/>
            <a:ext cx="4837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T</a:t>
            </a:r>
            <a:r>
              <a:rPr lang="en-US" altLang="en-US" i="1" baseline="30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a:sym typeface="Symbol" pitchFamily="18" charset="2"/>
            </a:endParaRPr>
          </a:p>
        </p:txBody>
      </p:sp>
      <p:sp>
        <p:nvSpPr>
          <p:cNvPr id="118791"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18792"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18793"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18794" name="Group 74"/>
          <p:cNvGrpSpPr>
            <a:grpSpLocks/>
          </p:cNvGrpSpPr>
          <p:nvPr/>
        </p:nvGrpSpPr>
        <p:grpSpPr bwMode="auto">
          <a:xfrm>
            <a:off x="1068388" y="2220913"/>
            <a:ext cx="2422525" cy="954087"/>
            <a:chOff x="0" y="2209800"/>
            <a:chExt cx="2423352" cy="954107"/>
          </a:xfrm>
        </p:grpSpPr>
        <p:sp>
          <p:nvSpPr>
            <p:cNvPr id="118852"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18853"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18795" name="Group 76"/>
          <p:cNvGrpSpPr>
            <a:grpSpLocks/>
          </p:cNvGrpSpPr>
          <p:nvPr/>
        </p:nvGrpSpPr>
        <p:grpSpPr bwMode="auto">
          <a:xfrm>
            <a:off x="4141788" y="2243138"/>
            <a:ext cx="2214562" cy="1025525"/>
            <a:chOff x="3072960" y="2175935"/>
            <a:chExt cx="2214598" cy="1024465"/>
          </a:xfrm>
        </p:grpSpPr>
        <p:sp>
          <p:nvSpPr>
            <p:cNvPr id="118850"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18851" name="Rectangle 54"/>
            <p:cNvSpPr>
              <a:spLocks noChangeArrowheads="1"/>
            </p:cNvSpPr>
            <p:nvPr/>
          </p:nvSpPr>
          <p:spPr bwMode="auto">
            <a:xfrm>
              <a:off x="3690646" y="2246293"/>
              <a:ext cx="15969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grpSp>
      <p:grpSp>
        <p:nvGrpSpPr>
          <p:cNvPr id="4" name="Group 69"/>
          <p:cNvGrpSpPr>
            <a:grpSpLocks/>
          </p:cNvGrpSpPr>
          <p:nvPr/>
        </p:nvGrpSpPr>
        <p:grpSpPr bwMode="auto">
          <a:xfrm>
            <a:off x="1376363" y="5938838"/>
            <a:ext cx="660400" cy="731837"/>
            <a:chOff x="1834807" y="5938838"/>
            <a:chExt cx="660400" cy="731838"/>
          </a:xfrm>
        </p:grpSpPr>
        <p:sp>
          <p:nvSpPr>
            <p:cNvPr id="118848" name="Rectangle 37"/>
            <p:cNvSpPr>
              <a:spLocks noChangeArrowheads="1"/>
            </p:cNvSpPr>
            <p:nvPr/>
          </p:nvSpPr>
          <p:spPr bwMode="auto">
            <a:xfrm>
              <a:off x="1834807" y="5938838"/>
              <a:ext cx="660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8849" name="Rectangle 39"/>
            <p:cNvSpPr>
              <a:spLocks noChangeArrowheads="1"/>
            </p:cNvSpPr>
            <p:nvPr/>
          </p:nvSpPr>
          <p:spPr bwMode="auto">
            <a:xfrm>
              <a:off x="1834807" y="6303963"/>
              <a:ext cx="660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sym typeface="Symbol" pitchFamily="18" charset="2"/>
                </a:rPr>
                <a:t>?</a:t>
              </a:r>
              <a:endParaRPr lang="en-CA" altLang="en-US" sz="1800">
                <a:solidFill>
                  <a:schemeClr val="accent1"/>
                </a:solidFill>
              </a:endParaRPr>
            </a:p>
          </p:txBody>
        </p:sp>
      </p:grpSp>
      <p:grpSp>
        <p:nvGrpSpPr>
          <p:cNvPr id="118797" name="Group 70"/>
          <p:cNvGrpSpPr>
            <a:grpSpLocks/>
          </p:cNvGrpSpPr>
          <p:nvPr/>
        </p:nvGrpSpPr>
        <p:grpSpPr bwMode="auto">
          <a:xfrm>
            <a:off x="2036763" y="5938838"/>
            <a:ext cx="658812" cy="731837"/>
            <a:chOff x="2495207" y="5938838"/>
            <a:chExt cx="658813" cy="731838"/>
          </a:xfrm>
        </p:grpSpPr>
        <p:sp>
          <p:nvSpPr>
            <p:cNvPr id="118846" name="Rectangle 38"/>
            <p:cNvSpPr>
              <a:spLocks noChangeArrowheads="1"/>
            </p:cNvSpPr>
            <p:nvPr/>
          </p:nvSpPr>
          <p:spPr bwMode="auto">
            <a:xfrm>
              <a:off x="2495207" y="5938838"/>
              <a:ext cx="658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8847" name="Rectangle 40"/>
            <p:cNvSpPr>
              <a:spLocks noChangeArrowheads="1"/>
            </p:cNvSpPr>
            <p:nvPr/>
          </p:nvSpPr>
          <p:spPr bwMode="auto">
            <a:xfrm>
              <a:off x="2495207" y="6303963"/>
              <a:ext cx="6588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grpSp>
      <p:sp>
        <p:nvSpPr>
          <p:cNvPr id="118798" name="Rectangle 48"/>
          <p:cNvSpPr>
            <a:spLocks noChangeArrowheads="1"/>
          </p:cNvSpPr>
          <p:nvPr/>
        </p:nvSpPr>
        <p:spPr bwMode="auto">
          <a:xfrm>
            <a:off x="1219200" y="5791200"/>
            <a:ext cx="32988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7" name="Group 68"/>
          <p:cNvGrpSpPr>
            <a:grpSpLocks/>
          </p:cNvGrpSpPr>
          <p:nvPr/>
        </p:nvGrpSpPr>
        <p:grpSpPr bwMode="auto">
          <a:xfrm>
            <a:off x="3932238" y="6005513"/>
            <a:ext cx="550862" cy="606425"/>
            <a:chOff x="4391210" y="6005512"/>
            <a:chExt cx="550333" cy="606954"/>
          </a:xfrm>
        </p:grpSpPr>
        <p:sp>
          <p:nvSpPr>
            <p:cNvPr id="118844"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8845"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8" name="Group 59"/>
          <p:cNvGrpSpPr>
            <a:grpSpLocks/>
          </p:cNvGrpSpPr>
          <p:nvPr/>
        </p:nvGrpSpPr>
        <p:grpSpPr bwMode="auto">
          <a:xfrm>
            <a:off x="2913063" y="6019800"/>
            <a:ext cx="549275" cy="606425"/>
            <a:chOff x="3370978" y="6019803"/>
            <a:chExt cx="550333" cy="606954"/>
          </a:xfrm>
        </p:grpSpPr>
        <p:sp>
          <p:nvSpPr>
            <p:cNvPr id="118842"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8843"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18801" name="Group 120"/>
          <p:cNvGrpSpPr>
            <a:grpSpLocks/>
          </p:cNvGrpSpPr>
          <p:nvPr/>
        </p:nvGrpSpPr>
        <p:grpSpPr bwMode="auto">
          <a:xfrm>
            <a:off x="5138738" y="2794000"/>
            <a:ext cx="701675" cy="468313"/>
            <a:chOff x="5138156" y="2794020"/>
            <a:chExt cx="703011" cy="468000"/>
          </a:xfrm>
        </p:grpSpPr>
        <p:sp>
          <p:nvSpPr>
            <p:cNvPr id="118840" name="Line 5"/>
            <p:cNvSpPr>
              <a:spLocks noChangeShapeType="1"/>
            </p:cNvSpPr>
            <p:nvPr/>
          </p:nvSpPr>
          <p:spPr bwMode="auto">
            <a:xfrm rot="7560000" flipH="1" flipV="1">
              <a:off x="5372155" y="279914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41" name="Line 5"/>
            <p:cNvSpPr>
              <a:spLocks noChangeShapeType="1"/>
            </p:cNvSpPr>
            <p:nvPr/>
          </p:nvSpPr>
          <p:spPr bwMode="auto">
            <a:xfrm rot="2160000" flipH="1" flipV="1">
              <a:off x="5841166" y="279402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18802" name="Group 118"/>
          <p:cNvGrpSpPr>
            <a:grpSpLocks/>
          </p:cNvGrpSpPr>
          <p:nvPr/>
        </p:nvGrpSpPr>
        <p:grpSpPr bwMode="auto">
          <a:xfrm>
            <a:off x="2439988" y="2667000"/>
            <a:ext cx="685800" cy="468313"/>
            <a:chOff x="2439645" y="2667000"/>
            <a:chExt cx="685800" cy="468000"/>
          </a:xfrm>
        </p:grpSpPr>
        <p:sp>
          <p:nvSpPr>
            <p:cNvPr id="118838"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9"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1" name="Group 84"/>
          <p:cNvGrpSpPr>
            <a:grpSpLocks/>
          </p:cNvGrpSpPr>
          <p:nvPr/>
        </p:nvGrpSpPr>
        <p:grpSpPr bwMode="auto">
          <a:xfrm>
            <a:off x="5207000" y="3449638"/>
            <a:ext cx="849313" cy="654050"/>
            <a:chOff x="5590981" y="3440668"/>
            <a:chExt cx="850072" cy="653997"/>
          </a:xfrm>
        </p:grpSpPr>
        <p:cxnSp>
          <p:nvCxnSpPr>
            <p:cNvPr id="118834" name="Straight Connector 53"/>
            <p:cNvCxnSpPr>
              <a:cxnSpLocks noChangeShapeType="1"/>
            </p:cNvCxnSpPr>
            <p:nvPr/>
          </p:nvCxnSpPr>
          <p:spPr bwMode="auto">
            <a:xfrm>
              <a:off x="6022867" y="3505200"/>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18835" name="Straight Connector 54"/>
            <p:cNvCxnSpPr>
              <a:cxnSpLocks noChangeShapeType="1"/>
            </p:cNvCxnSpPr>
            <p:nvPr/>
          </p:nvCxnSpPr>
          <p:spPr bwMode="auto">
            <a:xfrm rot="-5400000">
              <a:off x="6213600" y="3602333"/>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18836" name="Rectangle 55"/>
            <p:cNvSpPr>
              <a:spLocks noChangeArrowheads="1"/>
            </p:cNvSpPr>
            <p:nvPr/>
          </p:nvSpPr>
          <p:spPr bwMode="auto">
            <a:xfrm>
              <a:off x="5590981" y="3440668"/>
              <a:ext cx="47961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a:solidFill>
                    <a:schemeClr val="accent1"/>
                  </a:solidFill>
                </a:rPr>
                <a:t>-</a:t>
              </a:r>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8837" name="Rectangle 56"/>
            <p:cNvSpPr>
              <a:spLocks noChangeArrowheads="1"/>
            </p:cNvSpPr>
            <p:nvPr/>
          </p:nvSpPr>
          <p:spPr bwMode="auto">
            <a:xfrm>
              <a:off x="6038379" y="3725333"/>
              <a:ext cx="402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grpSp>
      <p:grpSp>
        <p:nvGrpSpPr>
          <p:cNvPr id="12" name="Group 85"/>
          <p:cNvGrpSpPr>
            <a:grpSpLocks/>
          </p:cNvGrpSpPr>
          <p:nvPr/>
        </p:nvGrpSpPr>
        <p:grpSpPr bwMode="auto">
          <a:xfrm>
            <a:off x="4681538" y="3421063"/>
            <a:ext cx="1385887" cy="519112"/>
            <a:chOff x="4681008" y="3420533"/>
            <a:chExt cx="1386549" cy="519113"/>
          </a:xfrm>
        </p:grpSpPr>
        <p:sp>
          <p:nvSpPr>
            <p:cNvPr id="118832" name="Rectangle 56"/>
            <p:cNvSpPr>
              <a:spLocks noChangeArrowheads="1"/>
            </p:cNvSpPr>
            <p:nvPr/>
          </p:nvSpPr>
          <p:spPr bwMode="auto">
            <a:xfrm>
              <a:off x="4681008" y="3420533"/>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118833" name="Line 5"/>
            <p:cNvSpPr>
              <a:spLocks noChangeShapeType="1"/>
            </p:cNvSpPr>
            <p:nvPr/>
          </p:nvSpPr>
          <p:spPr bwMode="auto">
            <a:xfrm rot="7560000" flipH="1" flipV="1">
              <a:off x="5833556" y="342152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3" name="Group 78"/>
          <p:cNvGrpSpPr>
            <a:grpSpLocks/>
          </p:cNvGrpSpPr>
          <p:nvPr/>
        </p:nvGrpSpPr>
        <p:grpSpPr bwMode="auto">
          <a:xfrm>
            <a:off x="2954338" y="6022975"/>
            <a:ext cx="549275" cy="606425"/>
            <a:chOff x="3370978" y="6019803"/>
            <a:chExt cx="550333" cy="606954"/>
          </a:xfrm>
        </p:grpSpPr>
        <p:sp>
          <p:nvSpPr>
            <p:cNvPr id="118830"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1</a:t>
              </a:r>
              <a:endParaRPr lang="en-CA" altLang="en-US" sz="1800" baseline="-25000">
                <a:solidFill>
                  <a:schemeClr val="accent1"/>
                </a:solidFill>
              </a:endParaRPr>
            </a:p>
          </p:txBody>
        </p:sp>
        <p:sp>
          <p:nvSpPr>
            <p:cNvPr id="118831"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0</a:t>
              </a:r>
              <a:endParaRPr lang="en-CA" altLang="en-US" sz="1800" baseline="-25000">
                <a:solidFill>
                  <a:schemeClr val="accent1"/>
                </a:solidFill>
              </a:endParaRPr>
            </a:p>
          </p:txBody>
        </p:sp>
      </p:grpSp>
      <p:grpSp>
        <p:nvGrpSpPr>
          <p:cNvPr id="14" name="Group 99"/>
          <p:cNvGrpSpPr>
            <a:grpSpLocks/>
          </p:cNvGrpSpPr>
          <p:nvPr/>
        </p:nvGrpSpPr>
        <p:grpSpPr bwMode="auto">
          <a:xfrm>
            <a:off x="3749675" y="5976938"/>
            <a:ext cx="744538" cy="762000"/>
            <a:chOff x="4969932" y="6096000"/>
            <a:chExt cx="745068" cy="762000"/>
          </a:xfrm>
        </p:grpSpPr>
        <p:sp>
          <p:nvSpPr>
            <p:cNvPr id="118828" name="Rectangle 124"/>
            <p:cNvSpPr>
              <a:spLocks noChangeArrowheads="1"/>
            </p:cNvSpPr>
            <p:nvPr/>
          </p:nvSpPr>
          <p:spPr bwMode="auto">
            <a:xfrm>
              <a:off x="4969932" y="6096000"/>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8829" name="Rectangle 124"/>
            <p:cNvSpPr>
              <a:spLocks noChangeArrowheads="1"/>
            </p:cNvSpPr>
            <p:nvPr/>
          </p:nvSpPr>
          <p:spPr bwMode="auto">
            <a:xfrm>
              <a:off x="5017672" y="6393626"/>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a:t>
              </a:r>
              <a:r>
                <a:rPr lang="en-US" altLang="en-US" sz="1800">
                  <a:solidFill>
                    <a:schemeClr val="accent1"/>
                  </a:solidFill>
                </a:rPr>
                <a:t>-</a:t>
              </a:r>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5" name="Group 102"/>
          <p:cNvGrpSpPr>
            <a:grpSpLocks/>
          </p:cNvGrpSpPr>
          <p:nvPr/>
        </p:nvGrpSpPr>
        <p:grpSpPr bwMode="auto">
          <a:xfrm>
            <a:off x="1387475" y="5951538"/>
            <a:ext cx="744538" cy="762000"/>
            <a:chOff x="4969932" y="6096000"/>
            <a:chExt cx="745068" cy="762000"/>
          </a:xfrm>
        </p:grpSpPr>
        <p:sp>
          <p:nvSpPr>
            <p:cNvPr id="118826" name="Rectangle 124"/>
            <p:cNvSpPr>
              <a:spLocks noChangeArrowheads="1"/>
            </p:cNvSpPr>
            <p:nvPr/>
          </p:nvSpPr>
          <p:spPr bwMode="auto">
            <a:xfrm>
              <a:off x="4969932" y="6096000"/>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8827" name="Rectangle 124"/>
            <p:cNvSpPr>
              <a:spLocks noChangeArrowheads="1"/>
            </p:cNvSpPr>
            <p:nvPr/>
          </p:nvSpPr>
          <p:spPr bwMode="auto">
            <a:xfrm>
              <a:off x="5017672" y="6393626"/>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a:t>
              </a:r>
              <a:r>
                <a:rPr lang="en-US" altLang="en-US" sz="1800">
                  <a:solidFill>
                    <a:schemeClr val="accent1"/>
                  </a:solidFill>
                </a:rPr>
                <a:t>-</a:t>
              </a:r>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6" name="Group 146"/>
          <p:cNvGrpSpPr>
            <a:grpSpLocks/>
          </p:cNvGrpSpPr>
          <p:nvPr/>
        </p:nvGrpSpPr>
        <p:grpSpPr bwMode="auto">
          <a:xfrm>
            <a:off x="4867275" y="3802063"/>
            <a:ext cx="1508125" cy="660400"/>
            <a:chOff x="4867721" y="3802826"/>
            <a:chExt cx="1507678" cy="659106"/>
          </a:xfrm>
        </p:grpSpPr>
        <p:sp>
          <p:nvSpPr>
            <p:cNvPr id="118824" name="Rectangle 124"/>
            <p:cNvSpPr>
              <a:spLocks noChangeArrowheads="1"/>
            </p:cNvSpPr>
            <p:nvPr/>
          </p:nvSpPr>
          <p:spPr bwMode="auto">
            <a:xfrm>
              <a:off x="5299520" y="3997558"/>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18825" name="Rectangle 124"/>
            <p:cNvSpPr>
              <a:spLocks noChangeArrowheads="1"/>
            </p:cNvSpPr>
            <p:nvPr/>
          </p:nvSpPr>
          <p:spPr bwMode="auto">
            <a:xfrm>
              <a:off x="4867721" y="3802826"/>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7" name="Group 147"/>
          <p:cNvGrpSpPr>
            <a:grpSpLocks/>
          </p:cNvGrpSpPr>
          <p:nvPr/>
        </p:nvGrpSpPr>
        <p:grpSpPr bwMode="auto">
          <a:xfrm>
            <a:off x="4700588" y="5783263"/>
            <a:ext cx="3676650" cy="947737"/>
            <a:chOff x="4700931" y="5782733"/>
            <a:chExt cx="3676006" cy="948268"/>
          </a:xfrm>
        </p:grpSpPr>
        <p:grpSp>
          <p:nvGrpSpPr>
            <p:cNvPr id="118811" name="Group 118"/>
            <p:cNvGrpSpPr>
              <a:grpSpLocks/>
            </p:cNvGrpSpPr>
            <p:nvPr/>
          </p:nvGrpSpPr>
          <p:grpSpPr bwMode="auto">
            <a:xfrm>
              <a:off x="5518494" y="5930371"/>
              <a:ext cx="658813" cy="731838"/>
              <a:chOff x="2495207" y="5938838"/>
              <a:chExt cx="658813" cy="731838"/>
            </a:xfrm>
          </p:grpSpPr>
          <p:sp>
            <p:nvSpPr>
              <p:cNvPr id="118822" name="Rectangle 38"/>
              <p:cNvSpPr>
                <a:spLocks noChangeArrowheads="1"/>
              </p:cNvSpPr>
              <p:nvPr/>
            </p:nvSpPr>
            <p:spPr bwMode="auto">
              <a:xfrm>
                <a:off x="2495207" y="5938838"/>
                <a:ext cx="658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8823" name="Rectangle 40"/>
              <p:cNvSpPr>
                <a:spLocks noChangeArrowheads="1"/>
              </p:cNvSpPr>
              <p:nvPr/>
            </p:nvSpPr>
            <p:spPr bwMode="auto">
              <a:xfrm>
                <a:off x="2495207" y="6303963"/>
                <a:ext cx="6588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grpSp>
        <p:sp>
          <p:nvSpPr>
            <p:cNvPr id="118812" name="Rectangle 48"/>
            <p:cNvSpPr>
              <a:spLocks noChangeArrowheads="1"/>
            </p:cNvSpPr>
            <p:nvPr/>
          </p:nvSpPr>
          <p:spPr bwMode="auto">
            <a:xfrm>
              <a:off x="4700931" y="5782733"/>
              <a:ext cx="367600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18813" name="Group 128"/>
            <p:cNvGrpSpPr>
              <a:grpSpLocks/>
            </p:cNvGrpSpPr>
            <p:nvPr/>
          </p:nvGrpSpPr>
          <p:grpSpPr bwMode="auto">
            <a:xfrm>
              <a:off x="6435354" y="6022446"/>
              <a:ext cx="550333" cy="606954"/>
              <a:chOff x="3370978" y="6019803"/>
              <a:chExt cx="550333" cy="606954"/>
            </a:xfrm>
          </p:grpSpPr>
          <p:sp>
            <p:nvSpPr>
              <p:cNvPr id="118820"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1</a:t>
                </a:r>
                <a:endParaRPr lang="en-CA" altLang="en-US" sz="1800" baseline="-25000">
                  <a:solidFill>
                    <a:schemeClr val="accent1"/>
                  </a:solidFill>
                </a:endParaRPr>
              </a:p>
            </p:txBody>
          </p:sp>
          <p:sp>
            <p:nvSpPr>
              <p:cNvPr id="118821"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0</a:t>
                </a:r>
                <a:endParaRPr lang="en-CA" altLang="en-US" sz="1800" baseline="-25000">
                  <a:solidFill>
                    <a:schemeClr val="accent1"/>
                  </a:solidFill>
                </a:endParaRPr>
              </a:p>
            </p:txBody>
          </p:sp>
        </p:grpSp>
        <p:grpSp>
          <p:nvGrpSpPr>
            <p:cNvPr id="118814" name="Group 139"/>
            <p:cNvGrpSpPr>
              <a:grpSpLocks/>
            </p:cNvGrpSpPr>
            <p:nvPr/>
          </p:nvGrpSpPr>
          <p:grpSpPr bwMode="auto">
            <a:xfrm>
              <a:off x="4723156" y="5969001"/>
              <a:ext cx="1090266" cy="762000"/>
              <a:chOff x="5327464" y="3962400"/>
              <a:chExt cx="1090266" cy="762000"/>
            </a:xfrm>
          </p:grpSpPr>
          <p:sp>
            <p:nvSpPr>
              <p:cNvPr id="118818"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18819"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18815" name="Group 140"/>
            <p:cNvGrpSpPr>
              <a:grpSpLocks/>
            </p:cNvGrpSpPr>
            <p:nvPr/>
          </p:nvGrpSpPr>
          <p:grpSpPr bwMode="auto">
            <a:xfrm>
              <a:off x="7197359" y="5969001"/>
              <a:ext cx="1090266" cy="762000"/>
              <a:chOff x="5327464" y="3962400"/>
              <a:chExt cx="1090266" cy="762000"/>
            </a:xfrm>
          </p:grpSpPr>
          <p:sp>
            <p:nvSpPr>
              <p:cNvPr id="118816"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18817"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sp>
        <p:nvSpPr>
          <p:cNvPr id="118810"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2383"/>
                                        </p:tgtEl>
                                        <p:attrNameLst>
                                          <p:attrName>style.visibility</p:attrName>
                                        </p:attrNameLst>
                                      </p:cBhvr>
                                      <p:to>
                                        <p:strVal val="visible"/>
                                      </p:to>
                                    </p:set>
                                    <p:anim calcmode="lin" valueType="num">
                                      <p:cBhvr additive="base">
                                        <p:cTn id="13" dur="500" fill="hold"/>
                                        <p:tgtEl>
                                          <p:spTgt spid="142383"/>
                                        </p:tgtEl>
                                        <p:attrNameLst>
                                          <p:attrName>ppt_x</p:attrName>
                                        </p:attrNameLst>
                                      </p:cBhvr>
                                      <p:tavLst>
                                        <p:tav tm="0">
                                          <p:val>
                                            <p:strVal val="1+#ppt_w/2"/>
                                          </p:val>
                                        </p:tav>
                                        <p:tav tm="100000">
                                          <p:val>
                                            <p:strVal val="#ppt_x"/>
                                          </p:val>
                                        </p:tav>
                                      </p:tavLst>
                                    </p:anim>
                                    <p:anim calcmode="lin" valueType="num">
                                      <p:cBhvr additive="base">
                                        <p:cTn id="14" dur="500" fill="hold"/>
                                        <p:tgtEl>
                                          <p:spTgt spid="1423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8"/>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42394"/>
                                        </p:tgtEl>
                                        <p:attrNameLst>
                                          <p:attrName>style.visibility</p:attrName>
                                        </p:attrNameLst>
                                      </p:cBhvr>
                                      <p:to>
                                        <p:strVal val="visible"/>
                                      </p:to>
                                    </p:set>
                                    <p:anim calcmode="lin" valueType="num">
                                      <p:cBhvr additive="base">
                                        <p:cTn id="33" dur="500" fill="hold"/>
                                        <p:tgtEl>
                                          <p:spTgt spid="142394"/>
                                        </p:tgtEl>
                                        <p:attrNameLst>
                                          <p:attrName>ppt_x</p:attrName>
                                        </p:attrNameLst>
                                      </p:cBhvr>
                                      <p:tavLst>
                                        <p:tav tm="0">
                                          <p:val>
                                            <p:strVal val="0-#ppt_w/2"/>
                                          </p:val>
                                        </p:tav>
                                        <p:tav tm="100000">
                                          <p:val>
                                            <p:strVal val="#ppt_x"/>
                                          </p:val>
                                        </p:tav>
                                      </p:tavLst>
                                    </p:anim>
                                    <p:anim calcmode="lin" valueType="num">
                                      <p:cBhvr additive="base">
                                        <p:cTn id="34" dur="500" fill="hold"/>
                                        <p:tgtEl>
                                          <p:spTgt spid="14239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1+#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1+#ppt_w/2"/>
                                          </p:val>
                                        </p:tav>
                                        <p:tav tm="100000">
                                          <p:val>
                                            <p:strVal val="#ppt_x"/>
                                          </p:val>
                                        </p:tav>
                                      </p:tavLst>
                                    </p:anim>
                                    <p:anim calcmode="lin" valueType="num">
                                      <p:cBhvr additive="base">
                                        <p:cTn id="46"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7"/>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1+#ppt_h/2"/>
                                          </p:val>
                                        </p:tav>
                                        <p:tav tm="100000">
                                          <p:val>
                                            <p:strVal val="#ppt_y"/>
                                          </p:val>
                                        </p:tav>
                                      </p:tavLst>
                                    </p:anim>
                                  </p:childTnLst>
                                </p:cTn>
                              </p:par>
                              <p:par>
                                <p:cTn id="61" presetID="1" presetClass="exit" presetSubtype="0" fill="hold" nodeType="withEffect">
                                  <p:stCondLst>
                                    <p:cond delay="0"/>
                                  </p:stCondLst>
                                  <p:childTnLst>
                                    <p:set>
                                      <p:cBhvr>
                                        <p:cTn id="62" dur="1" fill="hold">
                                          <p:stCondLst>
                                            <p:cond delay="0"/>
                                          </p:stCondLst>
                                        </p:cTn>
                                        <p:tgtEl>
                                          <p:spTgt spid="4"/>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500" fill="hold"/>
                                        <p:tgtEl>
                                          <p:spTgt spid="17"/>
                                        </p:tgtEl>
                                        <p:attrNameLst>
                                          <p:attrName>ppt_x</p:attrName>
                                        </p:attrNameLst>
                                      </p:cBhvr>
                                      <p:tavLst>
                                        <p:tav tm="0">
                                          <p:val>
                                            <p:strVal val="#ppt_x"/>
                                          </p:val>
                                        </p:tav>
                                        <p:tav tm="100000">
                                          <p:val>
                                            <p:strVal val="#ppt_x"/>
                                          </p:val>
                                        </p:tav>
                                      </p:tavLst>
                                    </p:anim>
                                    <p:anim calcmode="lin" valueType="num">
                                      <p:cBhvr additive="base">
                                        <p:cTn id="7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142394" grpId="0"/>
      <p:bldP spid="5" grpId="0"/>
      <p:bldP spid="14238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noChangeArrowheads="1"/>
          </p:cNvSpPr>
          <p:nvPr/>
        </p:nvSpPr>
        <p:spPr bwMode="auto">
          <a:xfrm>
            <a:off x="2595563" y="4808538"/>
            <a:ext cx="1468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a:t>
            </a:r>
            <a:r>
              <a:rPr lang="en-US" altLang="en-US" baseline="30000">
                <a:solidFill>
                  <a:schemeClr val="accent1"/>
                </a:solidFill>
              </a:rPr>
              <a:t>3</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r>
              <a:rPr lang="en-US" altLang="en-US" baseline="30000">
                <a:solidFill>
                  <a:schemeClr val="accent1"/>
                </a:solidFill>
              </a:rPr>
              <a:t>4</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endParaRPr lang="en-CA" altLang="en-US"/>
          </a:p>
        </p:txBody>
      </p:sp>
      <p:sp>
        <p:nvSpPr>
          <p:cNvPr id="142394" name="Rectangle 26"/>
          <p:cNvSpPr>
            <a:spLocks noChangeArrowheads="1"/>
          </p:cNvSpPr>
          <p:nvPr/>
        </p:nvSpPr>
        <p:spPr bwMode="auto">
          <a:xfrm>
            <a:off x="1198563" y="4816475"/>
            <a:ext cx="154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5" name="Rectangle 27"/>
          <p:cNvSpPr>
            <a:spLocks noChangeArrowheads="1"/>
          </p:cNvSpPr>
          <p:nvPr/>
        </p:nvSpPr>
        <p:spPr bwMode="auto">
          <a:xfrm>
            <a:off x="5351463" y="4816475"/>
            <a:ext cx="873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[0,1]</a:t>
            </a:r>
            <a:endParaRPr lang="en-CA" altLang="en-US"/>
          </a:p>
        </p:txBody>
      </p:sp>
      <p:sp>
        <p:nvSpPr>
          <p:cNvPr id="142383" name="Rectangle 26"/>
          <p:cNvSpPr>
            <a:spLocks noChangeArrowheads="1"/>
          </p:cNvSpPr>
          <p:nvPr/>
        </p:nvSpPr>
        <p:spPr bwMode="auto">
          <a:xfrm>
            <a:off x="3925888" y="4802188"/>
            <a:ext cx="1565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119814" name="Rectangle 117"/>
          <p:cNvSpPr>
            <a:spLocks noChangeArrowheads="1"/>
          </p:cNvSpPr>
          <p:nvPr/>
        </p:nvSpPr>
        <p:spPr bwMode="auto">
          <a:xfrm>
            <a:off x="1611313" y="5327650"/>
            <a:ext cx="4837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T</a:t>
            </a:r>
            <a:r>
              <a:rPr lang="en-US" altLang="en-US" i="1" baseline="30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a:sym typeface="Symbol" pitchFamily="18" charset="2"/>
            </a:endParaRPr>
          </a:p>
        </p:txBody>
      </p:sp>
      <p:sp>
        <p:nvSpPr>
          <p:cNvPr id="119815"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19816"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19817"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19818" name="Group 74"/>
          <p:cNvGrpSpPr>
            <a:grpSpLocks/>
          </p:cNvGrpSpPr>
          <p:nvPr/>
        </p:nvGrpSpPr>
        <p:grpSpPr bwMode="auto">
          <a:xfrm>
            <a:off x="1068388" y="2220913"/>
            <a:ext cx="2422525" cy="954087"/>
            <a:chOff x="0" y="2209800"/>
            <a:chExt cx="2423352" cy="954107"/>
          </a:xfrm>
        </p:grpSpPr>
        <p:sp>
          <p:nvSpPr>
            <p:cNvPr id="119878"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19879"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19819" name="Group 76"/>
          <p:cNvGrpSpPr>
            <a:grpSpLocks/>
          </p:cNvGrpSpPr>
          <p:nvPr/>
        </p:nvGrpSpPr>
        <p:grpSpPr bwMode="auto">
          <a:xfrm>
            <a:off x="4141788" y="2243138"/>
            <a:ext cx="2214562" cy="1025525"/>
            <a:chOff x="3072960" y="2175935"/>
            <a:chExt cx="2214598" cy="1024465"/>
          </a:xfrm>
        </p:grpSpPr>
        <p:sp>
          <p:nvSpPr>
            <p:cNvPr id="119876"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19877" name="Rectangle 54"/>
            <p:cNvSpPr>
              <a:spLocks noChangeArrowheads="1"/>
            </p:cNvSpPr>
            <p:nvPr/>
          </p:nvSpPr>
          <p:spPr bwMode="auto">
            <a:xfrm>
              <a:off x="3690646" y="2246293"/>
              <a:ext cx="15969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grpSp>
      <p:grpSp>
        <p:nvGrpSpPr>
          <p:cNvPr id="4" name="Group 70"/>
          <p:cNvGrpSpPr>
            <a:grpSpLocks/>
          </p:cNvGrpSpPr>
          <p:nvPr/>
        </p:nvGrpSpPr>
        <p:grpSpPr bwMode="auto">
          <a:xfrm>
            <a:off x="2036763" y="5938838"/>
            <a:ext cx="658812" cy="731837"/>
            <a:chOff x="2495207" y="5938838"/>
            <a:chExt cx="658813" cy="731838"/>
          </a:xfrm>
        </p:grpSpPr>
        <p:sp>
          <p:nvSpPr>
            <p:cNvPr id="119874" name="Rectangle 38"/>
            <p:cNvSpPr>
              <a:spLocks noChangeArrowheads="1"/>
            </p:cNvSpPr>
            <p:nvPr/>
          </p:nvSpPr>
          <p:spPr bwMode="auto">
            <a:xfrm>
              <a:off x="2495207" y="5938838"/>
              <a:ext cx="658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9875" name="Rectangle 40"/>
            <p:cNvSpPr>
              <a:spLocks noChangeArrowheads="1"/>
            </p:cNvSpPr>
            <p:nvPr/>
          </p:nvSpPr>
          <p:spPr bwMode="auto">
            <a:xfrm>
              <a:off x="2495207" y="6303963"/>
              <a:ext cx="6588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grpSp>
      <p:sp>
        <p:nvSpPr>
          <p:cNvPr id="119821" name="Rectangle 48"/>
          <p:cNvSpPr>
            <a:spLocks noChangeArrowheads="1"/>
          </p:cNvSpPr>
          <p:nvPr/>
        </p:nvSpPr>
        <p:spPr bwMode="auto">
          <a:xfrm>
            <a:off x="1219200" y="5791200"/>
            <a:ext cx="32988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6" name="Group 68"/>
          <p:cNvGrpSpPr>
            <a:grpSpLocks/>
          </p:cNvGrpSpPr>
          <p:nvPr/>
        </p:nvGrpSpPr>
        <p:grpSpPr bwMode="auto">
          <a:xfrm>
            <a:off x="3932238" y="6005513"/>
            <a:ext cx="550862" cy="606425"/>
            <a:chOff x="4391210" y="6005512"/>
            <a:chExt cx="550333" cy="606954"/>
          </a:xfrm>
        </p:grpSpPr>
        <p:sp>
          <p:nvSpPr>
            <p:cNvPr id="119872"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9873"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7" name="Group 59"/>
          <p:cNvGrpSpPr>
            <a:grpSpLocks/>
          </p:cNvGrpSpPr>
          <p:nvPr/>
        </p:nvGrpSpPr>
        <p:grpSpPr bwMode="auto">
          <a:xfrm>
            <a:off x="2913063" y="6019800"/>
            <a:ext cx="549275" cy="606425"/>
            <a:chOff x="3370978" y="6019803"/>
            <a:chExt cx="550333" cy="606954"/>
          </a:xfrm>
        </p:grpSpPr>
        <p:sp>
          <p:nvSpPr>
            <p:cNvPr id="119870"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19871"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19824" name="Group 120"/>
          <p:cNvGrpSpPr>
            <a:grpSpLocks/>
          </p:cNvGrpSpPr>
          <p:nvPr/>
        </p:nvGrpSpPr>
        <p:grpSpPr bwMode="auto">
          <a:xfrm>
            <a:off x="5138738" y="2794000"/>
            <a:ext cx="701675" cy="468313"/>
            <a:chOff x="5138156" y="2794020"/>
            <a:chExt cx="703011" cy="468000"/>
          </a:xfrm>
        </p:grpSpPr>
        <p:sp>
          <p:nvSpPr>
            <p:cNvPr id="119868" name="Line 5"/>
            <p:cNvSpPr>
              <a:spLocks noChangeShapeType="1"/>
            </p:cNvSpPr>
            <p:nvPr/>
          </p:nvSpPr>
          <p:spPr bwMode="auto">
            <a:xfrm rot="7560000" flipH="1" flipV="1">
              <a:off x="5372155" y="279914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9" name="Line 5"/>
            <p:cNvSpPr>
              <a:spLocks noChangeShapeType="1"/>
            </p:cNvSpPr>
            <p:nvPr/>
          </p:nvSpPr>
          <p:spPr bwMode="auto">
            <a:xfrm rot="2160000" flipH="1" flipV="1">
              <a:off x="5841166" y="279402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19825" name="Group 118"/>
          <p:cNvGrpSpPr>
            <a:grpSpLocks/>
          </p:cNvGrpSpPr>
          <p:nvPr/>
        </p:nvGrpSpPr>
        <p:grpSpPr bwMode="auto">
          <a:xfrm>
            <a:off x="2439988" y="2667000"/>
            <a:ext cx="685800" cy="468313"/>
            <a:chOff x="2439645" y="2667000"/>
            <a:chExt cx="685800" cy="468000"/>
          </a:xfrm>
        </p:grpSpPr>
        <p:sp>
          <p:nvSpPr>
            <p:cNvPr id="119866"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7"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 name="Group 59"/>
          <p:cNvGrpSpPr>
            <a:grpSpLocks/>
          </p:cNvGrpSpPr>
          <p:nvPr/>
        </p:nvGrpSpPr>
        <p:grpSpPr bwMode="auto">
          <a:xfrm>
            <a:off x="5207000" y="3525838"/>
            <a:ext cx="690563" cy="708025"/>
            <a:chOff x="5833532" y="3593068"/>
            <a:chExt cx="690543" cy="707997"/>
          </a:xfrm>
        </p:grpSpPr>
        <p:cxnSp>
          <p:nvCxnSpPr>
            <p:cNvPr id="119862" name="Straight Connector 53"/>
            <p:cNvCxnSpPr>
              <a:cxnSpLocks noChangeShapeType="1"/>
            </p:cNvCxnSpPr>
            <p:nvPr/>
          </p:nvCxnSpPr>
          <p:spPr bwMode="auto">
            <a:xfrm rot="5400000">
              <a:off x="6024734" y="3830467"/>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19863" name="Straight Connector 54"/>
            <p:cNvCxnSpPr>
              <a:cxnSpLocks noChangeShapeType="1"/>
            </p:cNvCxnSpPr>
            <p:nvPr/>
          </p:nvCxnSpPr>
          <p:spPr bwMode="auto">
            <a:xfrm>
              <a:off x="6172200" y="3610800"/>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19864" name="Rectangle 55"/>
            <p:cNvSpPr>
              <a:spLocks noChangeArrowheads="1"/>
            </p:cNvSpPr>
            <p:nvPr/>
          </p:nvSpPr>
          <p:spPr bwMode="auto">
            <a:xfrm>
              <a:off x="5833532" y="3931733"/>
              <a:ext cx="402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9865" name="Rectangle 56"/>
            <p:cNvSpPr>
              <a:spLocks noChangeArrowheads="1"/>
            </p:cNvSpPr>
            <p:nvPr/>
          </p:nvSpPr>
          <p:spPr bwMode="auto">
            <a:xfrm>
              <a:off x="6121401" y="3593068"/>
              <a:ext cx="402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grpSp>
      <p:grpSp>
        <p:nvGrpSpPr>
          <p:cNvPr id="11" name="Group 78"/>
          <p:cNvGrpSpPr>
            <a:grpSpLocks/>
          </p:cNvGrpSpPr>
          <p:nvPr/>
        </p:nvGrpSpPr>
        <p:grpSpPr bwMode="auto">
          <a:xfrm>
            <a:off x="2954338" y="6013450"/>
            <a:ext cx="549275" cy="608013"/>
            <a:chOff x="3370978" y="6019803"/>
            <a:chExt cx="550333" cy="606954"/>
          </a:xfrm>
        </p:grpSpPr>
        <p:sp>
          <p:nvSpPr>
            <p:cNvPr id="119860"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0</a:t>
              </a:r>
              <a:endParaRPr lang="en-CA" altLang="en-US" sz="1800" baseline="-25000">
                <a:solidFill>
                  <a:schemeClr val="accent1"/>
                </a:solidFill>
              </a:endParaRPr>
            </a:p>
          </p:txBody>
        </p:sp>
        <p:sp>
          <p:nvSpPr>
            <p:cNvPr id="119861"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1</a:t>
              </a:r>
              <a:endParaRPr lang="en-CA" altLang="en-US" sz="1800" baseline="-25000">
                <a:solidFill>
                  <a:schemeClr val="accent1"/>
                </a:solidFill>
              </a:endParaRPr>
            </a:p>
          </p:txBody>
        </p:sp>
      </p:grpSp>
      <p:grpSp>
        <p:nvGrpSpPr>
          <p:cNvPr id="12" name="Group 60"/>
          <p:cNvGrpSpPr>
            <a:grpSpLocks/>
          </p:cNvGrpSpPr>
          <p:nvPr/>
        </p:nvGrpSpPr>
        <p:grpSpPr bwMode="auto">
          <a:xfrm>
            <a:off x="4681538" y="3421063"/>
            <a:ext cx="735012" cy="523875"/>
            <a:chOff x="4681008" y="3420533"/>
            <a:chExt cx="735586" cy="524912"/>
          </a:xfrm>
        </p:grpSpPr>
        <p:sp>
          <p:nvSpPr>
            <p:cNvPr id="119858" name="Rectangle 56"/>
            <p:cNvSpPr>
              <a:spLocks noChangeArrowheads="1"/>
            </p:cNvSpPr>
            <p:nvPr/>
          </p:nvSpPr>
          <p:spPr bwMode="auto">
            <a:xfrm>
              <a:off x="4681008" y="3420533"/>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119859" name="Line 5"/>
            <p:cNvSpPr>
              <a:spLocks noChangeShapeType="1"/>
            </p:cNvSpPr>
            <p:nvPr/>
          </p:nvSpPr>
          <p:spPr bwMode="auto">
            <a:xfrm rot="2160000" flipH="1" flipV="1">
              <a:off x="5416593" y="347744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3" name="Group 72"/>
          <p:cNvGrpSpPr>
            <a:grpSpLocks/>
          </p:cNvGrpSpPr>
          <p:nvPr/>
        </p:nvGrpSpPr>
        <p:grpSpPr bwMode="auto">
          <a:xfrm>
            <a:off x="3851275" y="6027738"/>
            <a:ext cx="550863" cy="608012"/>
            <a:chOff x="4391210" y="6005512"/>
            <a:chExt cx="550333" cy="606954"/>
          </a:xfrm>
        </p:grpSpPr>
        <p:sp>
          <p:nvSpPr>
            <p:cNvPr id="119856"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9857"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4</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19830" name="Group 78"/>
          <p:cNvGrpSpPr>
            <a:grpSpLocks/>
          </p:cNvGrpSpPr>
          <p:nvPr/>
        </p:nvGrpSpPr>
        <p:grpSpPr bwMode="auto">
          <a:xfrm>
            <a:off x="1387475" y="5951538"/>
            <a:ext cx="744538" cy="762000"/>
            <a:chOff x="4969932" y="6096000"/>
            <a:chExt cx="745068" cy="762000"/>
          </a:xfrm>
        </p:grpSpPr>
        <p:sp>
          <p:nvSpPr>
            <p:cNvPr id="119854" name="Rectangle 124"/>
            <p:cNvSpPr>
              <a:spLocks noChangeArrowheads="1"/>
            </p:cNvSpPr>
            <p:nvPr/>
          </p:nvSpPr>
          <p:spPr bwMode="auto">
            <a:xfrm>
              <a:off x="4969932" y="6096000"/>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9855" name="Rectangle 124"/>
            <p:cNvSpPr>
              <a:spLocks noChangeArrowheads="1"/>
            </p:cNvSpPr>
            <p:nvPr/>
          </p:nvSpPr>
          <p:spPr bwMode="auto">
            <a:xfrm>
              <a:off x="5017672" y="6393626"/>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a:t>
              </a:r>
              <a:r>
                <a:rPr lang="en-US" altLang="en-US" sz="1800">
                  <a:solidFill>
                    <a:schemeClr val="accent1"/>
                  </a:solidFill>
                </a:rPr>
                <a:t>-</a:t>
              </a:r>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5" name="Group 86"/>
          <p:cNvGrpSpPr>
            <a:grpSpLocks/>
          </p:cNvGrpSpPr>
          <p:nvPr/>
        </p:nvGrpSpPr>
        <p:grpSpPr bwMode="auto">
          <a:xfrm>
            <a:off x="2081213" y="5961063"/>
            <a:ext cx="550862" cy="606425"/>
            <a:chOff x="4391210" y="6005512"/>
            <a:chExt cx="550333" cy="606954"/>
          </a:xfrm>
        </p:grpSpPr>
        <p:sp>
          <p:nvSpPr>
            <p:cNvPr id="119852"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19853"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4</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6" name="Group 118"/>
          <p:cNvGrpSpPr>
            <a:grpSpLocks/>
          </p:cNvGrpSpPr>
          <p:nvPr/>
        </p:nvGrpSpPr>
        <p:grpSpPr bwMode="auto">
          <a:xfrm>
            <a:off x="4867275" y="3530600"/>
            <a:ext cx="1695450" cy="1041400"/>
            <a:chOff x="4867721" y="3530601"/>
            <a:chExt cx="1694558" cy="1041399"/>
          </a:xfrm>
        </p:grpSpPr>
        <p:sp>
          <p:nvSpPr>
            <p:cNvPr id="119850" name="Rectangle 124"/>
            <p:cNvSpPr>
              <a:spLocks noChangeArrowheads="1"/>
            </p:cNvSpPr>
            <p:nvPr/>
          </p:nvSpPr>
          <p:spPr bwMode="auto">
            <a:xfrm>
              <a:off x="4867721" y="41076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19851" name="Rectangle 124"/>
            <p:cNvSpPr>
              <a:spLocks noChangeArrowheads="1"/>
            </p:cNvSpPr>
            <p:nvPr/>
          </p:nvSpPr>
          <p:spPr bwMode="auto">
            <a:xfrm>
              <a:off x="5791200" y="3530601"/>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sp>
        <p:nvSpPr>
          <p:cNvPr id="119833" name="Rectangle 48"/>
          <p:cNvSpPr>
            <a:spLocks noChangeArrowheads="1"/>
          </p:cNvSpPr>
          <p:nvPr/>
        </p:nvSpPr>
        <p:spPr bwMode="auto">
          <a:xfrm>
            <a:off x="4700588" y="5783263"/>
            <a:ext cx="367665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19834" name="Group 128"/>
          <p:cNvGrpSpPr>
            <a:grpSpLocks/>
          </p:cNvGrpSpPr>
          <p:nvPr/>
        </p:nvGrpSpPr>
        <p:grpSpPr bwMode="auto">
          <a:xfrm>
            <a:off x="6435725" y="6022975"/>
            <a:ext cx="549275" cy="606425"/>
            <a:chOff x="3370978" y="6019803"/>
            <a:chExt cx="550333" cy="606954"/>
          </a:xfrm>
        </p:grpSpPr>
        <p:sp>
          <p:nvSpPr>
            <p:cNvPr id="119848"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0</a:t>
              </a:r>
              <a:endParaRPr lang="en-CA" altLang="en-US" sz="1800" baseline="-25000">
                <a:solidFill>
                  <a:schemeClr val="accent1"/>
                </a:solidFill>
              </a:endParaRPr>
            </a:p>
          </p:txBody>
        </p:sp>
        <p:sp>
          <p:nvSpPr>
            <p:cNvPr id="119849"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1</a:t>
              </a:r>
              <a:endParaRPr lang="en-CA" altLang="en-US" sz="1800" baseline="-25000">
                <a:solidFill>
                  <a:schemeClr val="accent1"/>
                </a:solidFill>
              </a:endParaRPr>
            </a:p>
          </p:txBody>
        </p:sp>
      </p:grpSp>
      <p:grpSp>
        <p:nvGrpSpPr>
          <p:cNvPr id="119835" name="Group 139"/>
          <p:cNvGrpSpPr>
            <a:grpSpLocks/>
          </p:cNvGrpSpPr>
          <p:nvPr/>
        </p:nvGrpSpPr>
        <p:grpSpPr bwMode="auto">
          <a:xfrm>
            <a:off x="4722813" y="5969000"/>
            <a:ext cx="1090612" cy="762000"/>
            <a:chOff x="5327464" y="3962400"/>
            <a:chExt cx="1090266" cy="762000"/>
          </a:xfrm>
        </p:grpSpPr>
        <p:sp>
          <p:nvSpPr>
            <p:cNvPr id="119846"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19847"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19836" name="Group 140"/>
          <p:cNvGrpSpPr>
            <a:grpSpLocks/>
          </p:cNvGrpSpPr>
          <p:nvPr/>
        </p:nvGrpSpPr>
        <p:grpSpPr bwMode="auto">
          <a:xfrm>
            <a:off x="7197725" y="5969000"/>
            <a:ext cx="1090613" cy="762000"/>
            <a:chOff x="5327464" y="3962400"/>
            <a:chExt cx="1090266" cy="762000"/>
          </a:xfrm>
        </p:grpSpPr>
        <p:sp>
          <p:nvSpPr>
            <p:cNvPr id="119844"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19845"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20" name="Group 139"/>
          <p:cNvGrpSpPr>
            <a:grpSpLocks/>
          </p:cNvGrpSpPr>
          <p:nvPr/>
        </p:nvGrpSpPr>
        <p:grpSpPr bwMode="auto">
          <a:xfrm>
            <a:off x="5310188" y="5986463"/>
            <a:ext cx="1090612" cy="762000"/>
            <a:chOff x="5327464" y="3962400"/>
            <a:chExt cx="1090266" cy="762000"/>
          </a:xfrm>
        </p:grpSpPr>
        <p:sp>
          <p:nvSpPr>
            <p:cNvPr id="119842"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19843"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21" name="Group 122"/>
          <p:cNvGrpSpPr>
            <a:grpSpLocks/>
          </p:cNvGrpSpPr>
          <p:nvPr/>
        </p:nvGrpSpPr>
        <p:grpSpPr bwMode="auto">
          <a:xfrm>
            <a:off x="5521325" y="5926138"/>
            <a:ext cx="658813" cy="731837"/>
            <a:chOff x="2495207" y="5938838"/>
            <a:chExt cx="658813" cy="731838"/>
          </a:xfrm>
        </p:grpSpPr>
        <p:sp>
          <p:nvSpPr>
            <p:cNvPr id="119840" name="Rectangle 38"/>
            <p:cNvSpPr>
              <a:spLocks noChangeArrowheads="1"/>
            </p:cNvSpPr>
            <p:nvPr/>
          </p:nvSpPr>
          <p:spPr bwMode="auto">
            <a:xfrm>
              <a:off x="2495207" y="5938838"/>
              <a:ext cx="6588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sp>
          <p:nvSpPr>
            <p:cNvPr id="119841" name="Rectangle 40"/>
            <p:cNvSpPr>
              <a:spLocks noChangeArrowheads="1"/>
            </p:cNvSpPr>
            <p:nvPr/>
          </p:nvSpPr>
          <p:spPr bwMode="auto">
            <a:xfrm>
              <a:off x="2495207" y="6303963"/>
              <a:ext cx="6588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1800">
                  <a:solidFill>
                    <a:schemeClr val="accent1"/>
                  </a:solidFill>
                </a:rPr>
                <a:t>?</a:t>
              </a:r>
            </a:p>
          </p:txBody>
        </p:sp>
      </p:grpSp>
      <p:sp>
        <p:nvSpPr>
          <p:cNvPr id="119839"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2383"/>
                                        </p:tgtEl>
                                        <p:attrNameLst>
                                          <p:attrName>style.visibility</p:attrName>
                                        </p:attrNameLst>
                                      </p:cBhvr>
                                      <p:to>
                                        <p:strVal val="visible"/>
                                      </p:to>
                                    </p:set>
                                    <p:anim calcmode="lin" valueType="num">
                                      <p:cBhvr additive="base">
                                        <p:cTn id="13" dur="500" fill="hold"/>
                                        <p:tgtEl>
                                          <p:spTgt spid="142383"/>
                                        </p:tgtEl>
                                        <p:attrNameLst>
                                          <p:attrName>ppt_x</p:attrName>
                                        </p:attrNameLst>
                                      </p:cBhvr>
                                      <p:tavLst>
                                        <p:tav tm="0">
                                          <p:val>
                                            <p:strVal val="1+#ppt_w/2"/>
                                          </p:val>
                                        </p:tav>
                                        <p:tav tm="100000">
                                          <p:val>
                                            <p:strVal val="#ppt_x"/>
                                          </p:val>
                                        </p:tav>
                                      </p:tavLst>
                                    </p:anim>
                                    <p:anim calcmode="lin" valueType="num">
                                      <p:cBhvr additive="base">
                                        <p:cTn id="14" dur="500" fill="hold"/>
                                        <p:tgtEl>
                                          <p:spTgt spid="1423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7"/>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42394"/>
                                        </p:tgtEl>
                                        <p:attrNameLst>
                                          <p:attrName>style.visibility</p:attrName>
                                        </p:attrNameLst>
                                      </p:cBhvr>
                                      <p:to>
                                        <p:strVal val="visible"/>
                                      </p:to>
                                    </p:set>
                                    <p:anim calcmode="lin" valueType="num">
                                      <p:cBhvr additive="base">
                                        <p:cTn id="33" dur="500" fill="hold"/>
                                        <p:tgtEl>
                                          <p:spTgt spid="142394"/>
                                        </p:tgtEl>
                                        <p:attrNameLst>
                                          <p:attrName>ppt_x</p:attrName>
                                        </p:attrNameLst>
                                      </p:cBhvr>
                                      <p:tavLst>
                                        <p:tav tm="0">
                                          <p:val>
                                            <p:strVal val="0-#ppt_w/2"/>
                                          </p:val>
                                        </p:tav>
                                        <p:tav tm="100000">
                                          <p:val>
                                            <p:strVal val="#ppt_x"/>
                                          </p:val>
                                        </p:tav>
                                      </p:tavLst>
                                    </p:anim>
                                    <p:anim calcmode="lin" valueType="num">
                                      <p:cBhvr additive="base">
                                        <p:cTn id="34" dur="500" fill="hold"/>
                                        <p:tgtEl>
                                          <p:spTgt spid="14239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1+#ppt_w/2"/>
                                          </p:val>
                                        </p:tav>
                                        <p:tav tm="100000">
                                          <p:val>
                                            <p:strVal val="#ppt_x"/>
                                          </p:val>
                                        </p:tav>
                                      </p:tavLst>
                                    </p:anim>
                                    <p:anim calcmode="lin" valueType="num">
                                      <p:cBhvr additive="base">
                                        <p:cTn id="4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1+#ppt_w/2"/>
                                          </p:val>
                                        </p:tav>
                                        <p:tav tm="100000">
                                          <p:val>
                                            <p:strVal val="#ppt_x"/>
                                          </p:val>
                                        </p:tav>
                                      </p:tavLst>
                                    </p:anim>
                                    <p:anim calcmode="lin" valueType="num">
                                      <p:cBhvr additive="base">
                                        <p:cTn id="46"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6"/>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1+#ppt_h/2"/>
                                          </p:val>
                                        </p:tav>
                                        <p:tav tm="100000">
                                          <p:val>
                                            <p:strVal val="#ppt_y"/>
                                          </p:val>
                                        </p:tav>
                                      </p:tavLst>
                                    </p:anim>
                                  </p:childTnLst>
                                </p:cTn>
                              </p:par>
                              <p:par>
                                <p:cTn id="61" presetID="1" presetClass="exit" presetSubtype="0" fill="hold" nodeType="withEffect">
                                  <p:stCondLst>
                                    <p:cond delay="0"/>
                                  </p:stCondLst>
                                  <p:childTnLst>
                                    <p:set>
                                      <p:cBhvr>
                                        <p:cTn id="62" dur="1" fill="hold">
                                          <p:stCondLst>
                                            <p:cond delay="0"/>
                                          </p:stCondLst>
                                        </p:cTn>
                                        <p:tgtEl>
                                          <p:spTgt spid="4"/>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 calcmode="lin" valueType="num">
                                      <p:cBhvr additive="base">
                                        <p:cTn id="73" dur="500" fill="hold"/>
                                        <p:tgtEl>
                                          <p:spTgt spid="20"/>
                                        </p:tgtEl>
                                        <p:attrNameLst>
                                          <p:attrName>ppt_x</p:attrName>
                                        </p:attrNameLst>
                                      </p:cBhvr>
                                      <p:tavLst>
                                        <p:tav tm="0">
                                          <p:val>
                                            <p:strVal val="#ppt_x"/>
                                          </p:val>
                                        </p:tav>
                                        <p:tav tm="100000">
                                          <p:val>
                                            <p:strVal val="#ppt_x"/>
                                          </p:val>
                                        </p:tav>
                                      </p:tavLst>
                                    </p:anim>
                                    <p:anim calcmode="lin" valueType="num">
                                      <p:cBhvr additive="base">
                                        <p:cTn id="74" dur="500" fill="hold"/>
                                        <p:tgtEl>
                                          <p:spTgt spid="20"/>
                                        </p:tgtEl>
                                        <p:attrNameLst>
                                          <p:attrName>ppt_y</p:attrName>
                                        </p:attrNameLst>
                                      </p:cBhvr>
                                      <p:tavLst>
                                        <p:tav tm="0">
                                          <p:val>
                                            <p:strVal val="1+#ppt_h/2"/>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142394" grpId="0"/>
      <p:bldP spid="5" grpId="0"/>
      <p:bldP spid="142383"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117"/>
          <p:cNvSpPr>
            <a:spLocks noChangeArrowheads="1"/>
          </p:cNvSpPr>
          <p:nvPr/>
        </p:nvSpPr>
        <p:spPr bwMode="auto">
          <a:xfrm>
            <a:off x="1611313" y="5327650"/>
            <a:ext cx="4837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T</a:t>
            </a:r>
            <a:r>
              <a:rPr lang="en-US" altLang="en-US" i="1" baseline="30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a:sym typeface="Symbol" pitchFamily="18" charset="2"/>
            </a:endParaRPr>
          </a:p>
        </p:txBody>
      </p:sp>
      <p:sp>
        <p:nvSpPr>
          <p:cNvPr id="120835"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20836"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20837"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20838" name="Group 74"/>
          <p:cNvGrpSpPr>
            <a:grpSpLocks/>
          </p:cNvGrpSpPr>
          <p:nvPr/>
        </p:nvGrpSpPr>
        <p:grpSpPr bwMode="auto">
          <a:xfrm>
            <a:off x="1068388" y="2220913"/>
            <a:ext cx="2422525" cy="954087"/>
            <a:chOff x="0" y="2209800"/>
            <a:chExt cx="2423352" cy="954107"/>
          </a:xfrm>
        </p:grpSpPr>
        <p:sp>
          <p:nvSpPr>
            <p:cNvPr id="120905"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20906"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20839" name="Group 76"/>
          <p:cNvGrpSpPr>
            <a:grpSpLocks/>
          </p:cNvGrpSpPr>
          <p:nvPr/>
        </p:nvGrpSpPr>
        <p:grpSpPr bwMode="auto">
          <a:xfrm>
            <a:off x="4141788" y="2243138"/>
            <a:ext cx="2214562" cy="1025525"/>
            <a:chOff x="3072960" y="2175935"/>
            <a:chExt cx="2214598" cy="1024465"/>
          </a:xfrm>
        </p:grpSpPr>
        <p:sp>
          <p:nvSpPr>
            <p:cNvPr id="120903"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20904" name="Rectangle 54"/>
            <p:cNvSpPr>
              <a:spLocks noChangeArrowheads="1"/>
            </p:cNvSpPr>
            <p:nvPr/>
          </p:nvSpPr>
          <p:spPr bwMode="auto">
            <a:xfrm>
              <a:off x="3690646" y="2246293"/>
              <a:ext cx="15969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grpSp>
      <p:grpSp>
        <p:nvGrpSpPr>
          <p:cNvPr id="120840" name="Group 120"/>
          <p:cNvGrpSpPr>
            <a:grpSpLocks/>
          </p:cNvGrpSpPr>
          <p:nvPr/>
        </p:nvGrpSpPr>
        <p:grpSpPr bwMode="auto">
          <a:xfrm>
            <a:off x="5138738" y="2794000"/>
            <a:ext cx="701675" cy="468313"/>
            <a:chOff x="5138156" y="2794020"/>
            <a:chExt cx="703011" cy="468000"/>
          </a:xfrm>
        </p:grpSpPr>
        <p:sp>
          <p:nvSpPr>
            <p:cNvPr id="120901" name="Line 5"/>
            <p:cNvSpPr>
              <a:spLocks noChangeShapeType="1"/>
            </p:cNvSpPr>
            <p:nvPr/>
          </p:nvSpPr>
          <p:spPr bwMode="auto">
            <a:xfrm rot="7560000" flipH="1" flipV="1">
              <a:off x="5372155" y="279914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902" name="Line 5"/>
            <p:cNvSpPr>
              <a:spLocks noChangeShapeType="1"/>
            </p:cNvSpPr>
            <p:nvPr/>
          </p:nvSpPr>
          <p:spPr bwMode="auto">
            <a:xfrm rot="2160000" flipH="1" flipV="1">
              <a:off x="5841166" y="279402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0841" name="Group 118"/>
          <p:cNvGrpSpPr>
            <a:grpSpLocks/>
          </p:cNvGrpSpPr>
          <p:nvPr/>
        </p:nvGrpSpPr>
        <p:grpSpPr bwMode="auto">
          <a:xfrm>
            <a:off x="2439988" y="2667000"/>
            <a:ext cx="685800" cy="468313"/>
            <a:chOff x="2439645" y="2667000"/>
            <a:chExt cx="685800" cy="468000"/>
          </a:xfrm>
        </p:grpSpPr>
        <p:sp>
          <p:nvSpPr>
            <p:cNvPr id="120899"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900"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6" name="Group 51"/>
          <p:cNvGrpSpPr>
            <a:grpSpLocks/>
          </p:cNvGrpSpPr>
          <p:nvPr/>
        </p:nvGrpSpPr>
        <p:grpSpPr bwMode="auto">
          <a:xfrm>
            <a:off x="1198563" y="3003550"/>
            <a:ext cx="5659437" cy="2354263"/>
            <a:chOff x="1198218" y="3003311"/>
            <a:chExt cx="5659782" cy="2353847"/>
          </a:xfrm>
        </p:grpSpPr>
        <p:sp>
          <p:nvSpPr>
            <p:cNvPr id="120876" name="Rectangle 27"/>
            <p:cNvSpPr>
              <a:spLocks noChangeArrowheads="1"/>
            </p:cNvSpPr>
            <p:nvPr/>
          </p:nvSpPr>
          <p:spPr bwMode="auto">
            <a:xfrm>
              <a:off x="2591628" y="4833938"/>
              <a:ext cx="8739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[3,2]</a:t>
              </a:r>
              <a:endParaRPr lang="en-CA" altLang="en-US"/>
            </a:p>
          </p:txBody>
        </p:sp>
        <p:grpSp>
          <p:nvGrpSpPr>
            <p:cNvPr id="120877" name="Group 115"/>
            <p:cNvGrpSpPr>
              <a:grpSpLocks/>
            </p:cNvGrpSpPr>
            <p:nvPr/>
          </p:nvGrpSpPr>
          <p:grpSpPr bwMode="auto">
            <a:xfrm>
              <a:off x="1762311" y="3293534"/>
              <a:ext cx="1371600" cy="914400"/>
              <a:chOff x="1762311" y="3293534"/>
              <a:chExt cx="1371600" cy="914400"/>
            </a:xfrm>
          </p:grpSpPr>
          <p:sp>
            <p:nvSpPr>
              <p:cNvPr id="120897" name="Line 63"/>
              <p:cNvSpPr>
                <a:spLocks noChangeShapeType="1"/>
              </p:cNvSpPr>
              <p:nvPr/>
            </p:nvSpPr>
            <p:spPr bwMode="auto">
              <a:xfrm flipV="1">
                <a:off x="1762311" y="329353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8" name="Rectangle 56"/>
              <p:cNvSpPr>
                <a:spLocks noChangeArrowheads="1"/>
              </p:cNvSpPr>
              <p:nvPr/>
            </p:nvSpPr>
            <p:spPr bwMode="auto">
              <a:xfrm>
                <a:off x="1837454" y="3367092"/>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sp>
          <p:nvSpPr>
            <p:cNvPr id="120878" name="Rectangle 26"/>
            <p:cNvSpPr>
              <a:spLocks noChangeArrowheads="1"/>
            </p:cNvSpPr>
            <p:nvPr/>
          </p:nvSpPr>
          <p:spPr bwMode="auto">
            <a:xfrm>
              <a:off x="1198218" y="4816475"/>
              <a:ext cx="154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sp>
          <p:nvSpPr>
            <p:cNvPr id="120879" name="Rectangle 27"/>
            <p:cNvSpPr>
              <a:spLocks noChangeArrowheads="1"/>
            </p:cNvSpPr>
            <p:nvPr/>
          </p:nvSpPr>
          <p:spPr bwMode="auto">
            <a:xfrm>
              <a:off x="5292571" y="4817004"/>
              <a:ext cx="15654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r>
                <a:rPr lang="en-US" altLang="en-US" baseline="30000">
                  <a:solidFill>
                    <a:schemeClr val="accent1"/>
                  </a:solidFill>
                </a:rPr>
                <a:t>1</a:t>
              </a:r>
              <a:r>
                <a:rPr lang="en-US" altLang="en-US">
                  <a:solidFill>
                    <a:schemeClr val="accent1"/>
                  </a:solidFill>
                </a:rPr>
                <a:t>/</a:t>
              </a:r>
              <a:r>
                <a:rPr lang="en-US" altLang="en-US" baseline="-25000">
                  <a:solidFill>
                    <a:schemeClr val="accent1"/>
                  </a:solidFill>
                </a:rPr>
                <a:t>5</a:t>
              </a:r>
              <a:r>
                <a:rPr lang="en-US" altLang="en-US">
                  <a:solidFill>
                    <a:schemeClr val="accent1"/>
                  </a:solidFill>
                </a:rPr>
                <a:t>,3</a:t>
              </a:r>
              <a:r>
                <a:rPr lang="en-US" altLang="en-US" baseline="30000">
                  <a:solidFill>
                    <a:schemeClr val="accent1"/>
                  </a:solidFill>
                </a:rPr>
                <a:t>2</a:t>
              </a:r>
              <a:r>
                <a:rPr lang="en-US" altLang="en-US">
                  <a:solidFill>
                    <a:schemeClr val="accent1"/>
                  </a:solidFill>
                </a:rPr>
                <a:t>/</a:t>
              </a:r>
              <a:r>
                <a:rPr lang="en-US" altLang="en-US" baseline="-25000">
                  <a:solidFill>
                    <a:schemeClr val="accent1"/>
                  </a:solidFill>
                </a:rPr>
                <a:t>5</a:t>
              </a:r>
              <a:r>
                <a:rPr lang="en-US" altLang="en-US">
                  <a:solidFill>
                    <a:schemeClr val="accent1"/>
                  </a:solidFill>
                </a:rPr>
                <a:t>]</a:t>
              </a:r>
              <a:endParaRPr lang="en-CA" altLang="en-US"/>
            </a:p>
          </p:txBody>
        </p:sp>
        <p:sp>
          <p:nvSpPr>
            <p:cNvPr id="120880" name="Rectangle 26"/>
            <p:cNvSpPr>
              <a:spLocks noChangeArrowheads="1"/>
            </p:cNvSpPr>
            <p:nvPr/>
          </p:nvSpPr>
          <p:spPr bwMode="auto">
            <a:xfrm>
              <a:off x="3926553" y="4802188"/>
              <a:ext cx="15648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a:solidFill>
                    <a:schemeClr val="accent1"/>
                  </a:solidFill>
                </a:rPr>
                <a:t>]</a:t>
              </a:r>
              <a:r>
                <a:rPr lang="en-US" altLang="en-US" i="1">
                  <a:solidFill>
                    <a:schemeClr val="accent1"/>
                  </a:solidFill>
                </a:rPr>
                <a:t> =</a:t>
              </a:r>
              <a:endParaRPr lang="en-CA" altLang="en-US"/>
            </a:p>
          </p:txBody>
        </p:sp>
        <p:grpSp>
          <p:nvGrpSpPr>
            <p:cNvPr id="120881" name="Group 114"/>
            <p:cNvGrpSpPr>
              <a:grpSpLocks/>
            </p:cNvGrpSpPr>
            <p:nvPr/>
          </p:nvGrpSpPr>
          <p:grpSpPr bwMode="auto">
            <a:xfrm>
              <a:off x="1779246" y="3302001"/>
              <a:ext cx="1373944" cy="939802"/>
              <a:chOff x="1779246" y="3302001"/>
              <a:chExt cx="1373944" cy="939802"/>
            </a:xfrm>
          </p:grpSpPr>
          <p:sp>
            <p:nvSpPr>
              <p:cNvPr id="120892" name="Line 5"/>
              <p:cNvSpPr>
                <a:spLocks noChangeShapeType="1"/>
              </p:cNvSpPr>
              <p:nvPr/>
            </p:nvSpPr>
            <p:spPr bwMode="auto">
              <a:xfrm rot="5400000" flipH="1" flipV="1">
                <a:off x="2453510"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3" name="Line 5"/>
              <p:cNvSpPr>
                <a:spLocks noChangeShapeType="1"/>
              </p:cNvSpPr>
              <p:nvPr/>
            </p:nvSpPr>
            <p:spPr bwMode="auto">
              <a:xfrm flipH="1" flipV="1">
                <a:off x="3142378" y="37737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4" name="Line 5"/>
              <p:cNvSpPr>
                <a:spLocks noChangeShapeType="1"/>
              </p:cNvSpPr>
              <p:nvPr/>
            </p:nvSpPr>
            <p:spPr bwMode="auto">
              <a:xfrm rot="5400000" flipH="1" flipV="1">
                <a:off x="2919189"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5" name="Line 5"/>
              <p:cNvSpPr>
                <a:spLocks noChangeShapeType="1"/>
              </p:cNvSpPr>
              <p:nvPr/>
            </p:nvSpPr>
            <p:spPr bwMode="auto">
              <a:xfrm rot="5400000" flipH="1" flipV="1">
                <a:off x="2013245"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6" name="Line 5"/>
              <p:cNvSpPr>
                <a:spLocks noChangeShapeType="1"/>
              </p:cNvSpPr>
              <p:nvPr/>
            </p:nvSpPr>
            <p:spPr bwMode="auto">
              <a:xfrm flipH="1" flipV="1">
                <a:off x="3142378" y="330200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0882" name="Group 116"/>
            <p:cNvGrpSpPr>
              <a:grpSpLocks/>
            </p:cNvGrpSpPr>
            <p:nvPr/>
          </p:nvGrpSpPr>
          <p:grpSpPr bwMode="auto">
            <a:xfrm>
              <a:off x="4875690" y="3003311"/>
              <a:ext cx="1465012" cy="1617411"/>
              <a:chOff x="4875690" y="3003311"/>
              <a:chExt cx="1465012" cy="1617411"/>
            </a:xfrm>
          </p:grpSpPr>
          <p:sp>
            <p:nvSpPr>
              <p:cNvPr id="120886" name="Line 5"/>
              <p:cNvSpPr>
                <a:spLocks noChangeShapeType="1"/>
              </p:cNvSpPr>
              <p:nvPr/>
            </p:nvSpPr>
            <p:spPr bwMode="auto">
              <a:xfrm rot="2160000" flipH="1" flipV="1">
                <a:off x="5532051" y="4148686"/>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7" name="Line 5"/>
              <p:cNvSpPr>
                <a:spLocks noChangeShapeType="1"/>
              </p:cNvSpPr>
              <p:nvPr/>
            </p:nvSpPr>
            <p:spPr bwMode="auto">
              <a:xfrm rot="2160000" flipH="1" flipV="1">
                <a:off x="5798834" y="3765308"/>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8" name="Line 5"/>
              <p:cNvSpPr>
                <a:spLocks noChangeShapeType="1"/>
              </p:cNvSpPr>
              <p:nvPr/>
            </p:nvSpPr>
            <p:spPr bwMode="auto">
              <a:xfrm rot="2160000" flipH="1" flipV="1">
                <a:off x="6069772" y="339277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9" name="Line 5"/>
              <p:cNvSpPr>
                <a:spLocks noChangeShapeType="1"/>
              </p:cNvSpPr>
              <p:nvPr/>
            </p:nvSpPr>
            <p:spPr bwMode="auto">
              <a:xfrm rot="2160000" flipH="1" flipV="1">
                <a:off x="6340701" y="300331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0" name="Line 5"/>
              <p:cNvSpPr>
                <a:spLocks noChangeShapeType="1"/>
              </p:cNvSpPr>
              <p:nvPr/>
            </p:nvSpPr>
            <p:spPr bwMode="auto">
              <a:xfrm rot="7560000" flipH="1" flipV="1">
                <a:off x="5109689" y="411579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91" name="Line 5"/>
              <p:cNvSpPr>
                <a:spLocks noChangeShapeType="1"/>
              </p:cNvSpPr>
              <p:nvPr/>
            </p:nvSpPr>
            <p:spPr bwMode="auto">
              <a:xfrm rot="7560000" flipH="1" flipV="1">
                <a:off x="5482222" y="4386722"/>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0883" name="Group 117"/>
            <p:cNvGrpSpPr>
              <a:grpSpLocks/>
            </p:cNvGrpSpPr>
            <p:nvPr/>
          </p:nvGrpSpPr>
          <p:grpSpPr bwMode="auto">
            <a:xfrm>
              <a:off x="4928843" y="3285064"/>
              <a:ext cx="1371600" cy="914400"/>
              <a:chOff x="4928843" y="3285064"/>
              <a:chExt cx="1371600" cy="914400"/>
            </a:xfrm>
          </p:grpSpPr>
          <p:sp>
            <p:nvSpPr>
              <p:cNvPr id="120884" name="Line 63"/>
              <p:cNvSpPr>
                <a:spLocks noChangeShapeType="1"/>
              </p:cNvSpPr>
              <p:nvPr/>
            </p:nvSpPr>
            <p:spPr bwMode="auto">
              <a:xfrm flipV="1">
                <a:off x="4928843" y="328506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5" name="Rectangle 56"/>
              <p:cNvSpPr>
                <a:spLocks noChangeArrowheads="1"/>
              </p:cNvSpPr>
              <p:nvPr/>
            </p:nvSpPr>
            <p:spPr bwMode="auto">
              <a:xfrm>
                <a:off x="5037851" y="3369734"/>
                <a:ext cx="66992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grpSp>
      <p:sp>
        <p:nvSpPr>
          <p:cNvPr id="120843" name="Rectangle 48"/>
          <p:cNvSpPr>
            <a:spLocks noChangeArrowheads="1"/>
          </p:cNvSpPr>
          <p:nvPr/>
        </p:nvSpPr>
        <p:spPr bwMode="auto">
          <a:xfrm>
            <a:off x="1219200" y="5791200"/>
            <a:ext cx="32988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1" name="Group 68"/>
          <p:cNvGrpSpPr>
            <a:grpSpLocks/>
          </p:cNvGrpSpPr>
          <p:nvPr/>
        </p:nvGrpSpPr>
        <p:grpSpPr bwMode="auto">
          <a:xfrm>
            <a:off x="3932238" y="6005513"/>
            <a:ext cx="550862" cy="606425"/>
            <a:chOff x="4391210" y="6005512"/>
            <a:chExt cx="550333" cy="606954"/>
          </a:xfrm>
        </p:grpSpPr>
        <p:sp>
          <p:nvSpPr>
            <p:cNvPr id="120874"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0875"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 name="Group 59"/>
          <p:cNvGrpSpPr>
            <a:grpSpLocks/>
          </p:cNvGrpSpPr>
          <p:nvPr/>
        </p:nvGrpSpPr>
        <p:grpSpPr bwMode="auto">
          <a:xfrm>
            <a:off x="2913063" y="6019800"/>
            <a:ext cx="549275" cy="606425"/>
            <a:chOff x="3370978" y="6019803"/>
            <a:chExt cx="550333" cy="606954"/>
          </a:xfrm>
        </p:grpSpPr>
        <p:sp>
          <p:nvSpPr>
            <p:cNvPr id="120872"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0873"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3" name="Group 75"/>
          <p:cNvGrpSpPr>
            <a:grpSpLocks/>
          </p:cNvGrpSpPr>
          <p:nvPr/>
        </p:nvGrpSpPr>
        <p:grpSpPr bwMode="auto">
          <a:xfrm>
            <a:off x="2827338" y="6013450"/>
            <a:ext cx="549275" cy="608013"/>
            <a:chOff x="4391210" y="6005512"/>
            <a:chExt cx="550333" cy="606954"/>
          </a:xfrm>
        </p:grpSpPr>
        <p:sp>
          <p:nvSpPr>
            <p:cNvPr id="120870"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a:solidFill>
                    <a:schemeClr val="accent1"/>
                  </a:solidFill>
                </a:rPr>
                <a:t>1</a:t>
              </a:r>
              <a:r>
                <a:rPr lang="en-US" altLang="en-US" sz="1800" baseline="30000">
                  <a:solidFill>
                    <a:schemeClr val="accent1"/>
                  </a:solidFill>
                </a:rPr>
                <a:t>1</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20871"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a:solidFill>
                    <a:schemeClr val="accent1"/>
                  </a:solidFill>
                </a:rPr>
                <a:t>3</a:t>
              </a:r>
              <a:r>
                <a:rPr lang="en-US" altLang="en-US" sz="1800" baseline="30000">
                  <a:solidFill>
                    <a:schemeClr val="accent1"/>
                  </a:solidFill>
                </a:rPr>
                <a:t>2</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4" name="Group 78"/>
          <p:cNvGrpSpPr>
            <a:grpSpLocks/>
          </p:cNvGrpSpPr>
          <p:nvPr/>
        </p:nvGrpSpPr>
        <p:grpSpPr bwMode="auto">
          <a:xfrm>
            <a:off x="3944938" y="6038850"/>
            <a:ext cx="549275" cy="608013"/>
            <a:chOff x="3370978" y="6019803"/>
            <a:chExt cx="550333" cy="606954"/>
          </a:xfrm>
        </p:grpSpPr>
        <p:sp>
          <p:nvSpPr>
            <p:cNvPr id="120868"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3</a:t>
              </a:r>
              <a:endParaRPr lang="en-CA" altLang="en-US" sz="1800" baseline="-25000">
                <a:solidFill>
                  <a:schemeClr val="accent1"/>
                </a:solidFill>
              </a:endParaRPr>
            </a:p>
          </p:txBody>
        </p:sp>
        <p:sp>
          <p:nvSpPr>
            <p:cNvPr id="120869"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2</a:t>
              </a:r>
              <a:endParaRPr lang="en-CA" altLang="en-US" sz="1800" baseline="-25000">
                <a:solidFill>
                  <a:schemeClr val="accent1"/>
                </a:solidFill>
              </a:endParaRPr>
            </a:p>
          </p:txBody>
        </p:sp>
      </p:grpSp>
      <p:grpSp>
        <p:nvGrpSpPr>
          <p:cNvPr id="120848" name="Group 83"/>
          <p:cNvGrpSpPr>
            <a:grpSpLocks/>
          </p:cNvGrpSpPr>
          <p:nvPr/>
        </p:nvGrpSpPr>
        <p:grpSpPr bwMode="auto">
          <a:xfrm>
            <a:off x="1387475" y="5951538"/>
            <a:ext cx="744538" cy="762000"/>
            <a:chOff x="4969932" y="6096000"/>
            <a:chExt cx="745068" cy="762000"/>
          </a:xfrm>
        </p:grpSpPr>
        <p:sp>
          <p:nvSpPr>
            <p:cNvPr id="120866" name="Rectangle 124"/>
            <p:cNvSpPr>
              <a:spLocks noChangeArrowheads="1"/>
            </p:cNvSpPr>
            <p:nvPr/>
          </p:nvSpPr>
          <p:spPr bwMode="auto">
            <a:xfrm>
              <a:off x="4969932" y="6096000"/>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4</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20867" name="Rectangle 124"/>
            <p:cNvSpPr>
              <a:spLocks noChangeArrowheads="1"/>
            </p:cNvSpPr>
            <p:nvPr/>
          </p:nvSpPr>
          <p:spPr bwMode="auto">
            <a:xfrm>
              <a:off x="5017672" y="6393626"/>
              <a:ext cx="697328"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a:t>
              </a:r>
              <a:r>
                <a:rPr lang="en-US" altLang="en-US" sz="1800">
                  <a:solidFill>
                    <a:schemeClr val="accent1"/>
                  </a:solidFill>
                </a:rPr>
                <a:t>-</a:t>
              </a:r>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grpSp>
        <p:nvGrpSpPr>
          <p:cNvPr id="120849" name="Group 86"/>
          <p:cNvGrpSpPr>
            <a:grpSpLocks/>
          </p:cNvGrpSpPr>
          <p:nvPr/>
        </p:nvGrpSpPr>
        <p:grpSpPr bwMode="auto">
          <a:xfrm>
            <a:off x="2081213" y="5961063"/>
            <a:ext cx="550862" cy="606425"/>
            <a:chOff x="4391210" y="6005512"/>
            <a:chExt cx="550333" cy="606954"/>
          </a:xfrm>
        </p:grpSpPr>
        <p:sp>
          <p:nvSpPr>
            <p:cNvPr id="120864"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aseline="30000">
                  <a:solidFill>
                    <a:schemeClr val="accent1"/>
                  </a:solidFill>
                </a:rPr>
                <a:t>3</a:t>
              </a:r>
              <a:r>
                <a:rPr lang="en-US" altLang="en-US" sz="1800">
                  <a:solidFill>
                    <a:schemeClr val="accent1"/>
                  </a:solidFill>
                </a:rPr>
                <a:t>/</a:t>
              </a:r>
              <a:r>
                <a:rPr lang="en-US" altLang="en-US" sz="1800" baseline="-25000">
                  <a:solidFill>
                    <a:schemeClr val="accent1"/>
                  </a:solidFill>
                </a:rPr>
                <a:t>5</a:t>
              </a:r>
              <a:endParaRPr lang="en-CA" altLang="en-US" sz="1800"/>
            </a:p>
          </p:txBody>
        </p:sp>
        <p:sp>
          <p:nvSpPr>
            <p:cNvPr id="120865"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1800" baseline="30000">
                  <a:solidFill>
                    <a:schemeClr val="accent1"/>
                  </a:solidFill>
                </a:rPr>
                <a:t>  4</a:t>
              </a:r>
              <a:r>
                <a:rPr lang="en-US" altLang="en-US" sz="1800">
                  <a:solidFill>
                    <a:schemeClr val="accent1"/>
                  </a:solidFill>
                </a:rPr>
                <a:t>/</a:t>
              </a:r>
              <a:r>
                <a:rPr lang="en-US" altLang="en-US" sz="1800" baseline="-25000">
                  <a:solidFill>
                    <a:schemeClr val="accent1"/>
                  </a:solidFill>
                </a:rPr>
                <a:t>5</a:t>
              </a:r>
              <a:endParaRPr lang="en-CA" altLang="en-US" sz="1800" baseline="-25000">
                <a:solidFill>
                  <a:schemeClr val="accent1"/>
                </a:solidFill>
              </a:endParaRPr>
            </a:p>
          </p:txBody>
        </p:sp>
      </p:grpSp>
      <p:sp>
        <p:nvSpPr>
          <p:cNvPr id="120850" name="Rectangle 48"/>
          <p:cNvSpPr>
            <a:spLocks noChangeArrowheads="1"/>
          </p:cNvSpPr>
          <p:nvPr/>
        </p:nvSpPr>
        <p:spPr bwMode="auto">
          <a:xfrm>
            <a:off x="4700588" y="5783263"/>
            <a:ext cx="3330575"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20851" name="Group 139"/>
          <p:cNvGrpSpPr>
            <a:grpSpLocks/>
          </p:cNvGrpSpPr>
          <p:nvPr/>
        </p:nvGrpSpPr>
        <p:grpSpPr bwMode="auto">
          <a:xfrm>
            <a:off x="4722813" y="5969000"/>
            <a:ext cx="1090612" cy="762000"/>
            <a:chOff x="5327464" y="3962400"/>
            <a:chExt cx="1090266" cy="762000"/>
          </a:xfrm>
        </p:grpSpPr>
        <p:sp>
          <p:nvSpPr>
            <p:cNvPr id="120862"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0863"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0852" name="Group 139"/>
          <p:cNvGrpSpPr>
            <a:grpSpLocks/>
          </p:cNvGrpSpPr>
          <p:nvPr/>
        </p:nvGrpSpPr>
        <p:grpSpPr bwMode="auto">
          <a:xfrm>
            <a:off x="5310188" y="5986463"/>
            <a:ext cx="1090612" cy="762000"/>
            <a:chOff x="5327464" y="3962400"/>
            <a:chExt cx="1090266" cy="762000"/>
          </a:xfrm>
        </p:grpSpPr>
        <p:sp>
          <p:nvSpPr>
            <p:cNvPr id="120860"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0861"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120853" name="Group 68"/>
          <p:cNvGrpSpPr>
            <a:grpSpLocks/>
          </p:cNvGrpSpPr>
          <p:nvPr/>
        </p:nvGrpSpPr>
        <p:grpSpPr bwMode="auto">
          <a:xfrm>
            <a:off x="7391400" y="5976938"/>
            <a:ext cx="550863" cy="608012"/>
            <a:chOff x="4391210" y="6005512"/>
            <a:chExt cx="550333" cy="606954"/>
          </a:xfrm>
        </p:grpSpPr>
        <p:sp>
          <p:nvSpPr>
            <p:cNvPr id="120858"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0859"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0854" name="Group 131"/>
          <p:cNvGrpSpPr>
            <a:grpSpLocks/>
          </p:cNvGrpSpPr>
          <p:nvPr/>
        </p:nvGrpSpPr>
        <p:grpSpPr bwMode="auto">
          <a:xfrm>
            <a:off x="6400800" y="6019800"/>
            <a:ext cx="550863" cy="606425"/>
            <a:chOff x="3370978" y="6019803"/>
            <a:chExt cx="550333" cy="606954"/>
          </a:xfrm>
        </p:grpSpPr>
        <p:sp>
          <p:nvSpPr>
            <p:cNvPr id="120856"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0857"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sp>
        <p:nvSpPr>
          <p:cNvPr id="120855"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par>
                                <p:cTn id="15" presetID="1" presetClass="exit" presetSubtype="0" fill="hold" nodeType="withEffect">
                                  <p:stCondLst>
                                    <p:cond delay="0"/>
                                  </p:stCondLst>
                                  <p:childTnLst>
                                    <p:set>
                                      <p:cBhvr>
                                        <p:cTn id="16" dur="1" fill="hold">
                                          <p:stCondLst>
                                            <p:cond delay="0"/>
                                          </p:stCondLst>
                                        </p:cTn>
                                        <p:tgtEl>
                                          <p:spTgt spid="12"/>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ppt_x"/>
                                          </p:val>
                                        </p:tav>
                                        <p:tav tm="100000">
                                          <p:val>
                                            <p:strVal val="#ppt_x"/>
                                          </p:val>
                                        </p:tav>
                                      </p:tavLst>
                                    </p:anim>
                                    <p:anim calcmode="lin" valueType="num">
                                      <p:cBhvr additive="base">
                                        <p:cTn id="22" dur="500" fill="hold"/>
                                        <p:tgtEl>
                                          <p:spTgt spid="14"/>
                                        </p:tgtEl>
                                        <p:attrNameLst>
                                          <p:attrName>ppt_y</p:attrName>
                                        </p:attrNameLst>
                                      </p:cBhvr>
                                      <p:tavLst>
                                        <p:tav tm="0">
                                          <p:val>
                                            <p:strVal val="1+#ppt_h/2"/>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21859"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21860"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21861" name="Group 74"/>
          <p:cNvGrpSpPr>
            <a:grpSpLocks/>
          </p:cNvGrpSpPr>
          <p:nvPr/>
        </p:nvGrpSpPr>
        <p:grpSpPr bwMode="auto">
          <a:xfrm>
            <a:off x="1068388" y="2220913"/>
            <a:ext cx="2422525" cy="954087"/>
            <a:chOff x="0" y="2209800"/>
            <a:chExt cx="2423352" cy="954107"/>
          </a:xfrm>
        </p:grpSpPr>
        <p:sp>
          <p:nvSpPr>
            <p:cNvPr id="121911"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21912"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21862" name="Group 76"/>
          <p:cNvGrpSpPr>
            <a:grpSpLocks/>
          </p:cNvGrpSpPr>
          <p:nvPr/>
        </p:nvGrpSpPr>
        <p:grpSpPr bwMode="auto">
          <a:xfrm>
            <a:off x="4141788" y="2243138"/>
            <a:ext cx="3706812" cy="1209675"/>
            <a:chOff x="3072960" y="2175935"/>
            <a:chExt cx="3706993" cy="1209131"/>
          </a:xfrm>
        </p:grpSpPr>
        <p:sp>
          <p:nvSpPr>
            <p:cNvPr id="121909"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21910" name="Rectangle 54"/>
            <p:cNvSpPr>
              <a:spLocks noChangeArrowheads="1"/>
            </p:cNvSpPr>
            <p:nvPr/>
          </p:nvSpPr>
          <p:spPr bwMode="auto">
            <a:xfrm>
              <a:off x="3690646" y="2246293"/>
              <a:ext cx="308930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a:t>
              </a:r>
              <a:r>
                <a:rPr lang="en-US" altLang="en-US" sz="4000">
                  <a:solidFill>
                    <a:schemeClr val="accent1"/>
                  </a:solidFill>
                </a:rPr>
                <a:t>[   </a:t>
              </a:r>
              <a:r>
                <a:rPr lang="en-US" altLang="en-US">
                  <a:solidFill>
                    <a:schemeClr val="accent1"/>
                  </a:solidFill>
                </a:rPr>
                <a:t>       ,              </a:t>
              </a:r>
              <a:r>
                <a:rPr lang="en-US" altLang="en-US" sz="4000">
                  <a:solidFill>
                    <a:schemeClr val="accent1"/>
                  </a:solidFill>
                </a:rPr>
                <a:t>]</a:t>
              </a:r>
              <a:endParaRPr lang="en-US" altLang="en-US">
                <a:solidFill>
                  <a:schemeClr val="accent1"/>
                </a:solidFill>
              </a:endParaRPr>
            </a:p>
          </p:txBody>
        </p:sp>
      </p:grpSp>
      <p:grpSp>
        <p:nvGrpSpPr>
          <p:cNvPr id="121863" name="Group 118"/>
          <p:cNvGrpSpPr>
            <a:grpSpLocks/>
          </p:cNvGrpSpPr>
          <p:nvPr/>
        </p:nvGrpSpPr>
        <p:grpSpPr bwMode="auto">
          <a:xfrm>
            <a:off x="2439988" y="2667000"/>
            <a:ext cx="685800" cy="468313"/>
            <a:chOff x="2439645" y="2667000"/>
            <a:chExt cx="685800" cy="468000"/>
          </a:xfrm>
        </p:grpSpPr>
        <p:sp>
          <p:nvSpPr>
            <p:cNvPr id="121907"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8"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5" name="Group 158"/>
          <p:cNvGrpSpPr>
            <a:grpSpLocks/>
          </p:cNvGrpSpPr>
          <p:nvPr/>
        </p:nvGrpSpPr>
        <p:grpSpPr bwMode="auto">
          <a:xfrm>
            <a:off x="2667000" y="3530600"/>
            <a:ext cx="3328988" cy="965200"/>
            <a:chOff x="2667000" y="3530601"/>
            <a:chExt cx="3329758" cy="965199"/>
          </a:xfrm>
        </p:grpSpPr>
        <p:sp>
          <p:nvSpPr>
            <p:cNvPr id="121894" name="Rectangle 48"/>
            <p:cNvSpPr>
              <a:spLocks noChangeArrowheads="1"/>
            </p:cNvSpPr>
            <p:nvPr/>
          </p:nvSpPr>
          <p:spPr bwMode="auto">
            <a:xfrm>
              <a:off x="2667000" y="3530601"/>
              <a:ext cx="33297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21895" name="Group 139"/>
            <p:cNvGrpSpPr>
              <a:grpSpLocks/>
            </p:cNvGrpSpPr>
            <p:nvPr/>
          </p:nvGrpSpPr>
          <p:grpSpPr bwMode="auto">
            <a:xfrm>
              <a:off x="2689225" y="3716869"/>
              <a:ext cx="1090266" cy="762000"/>
              <a:chOff x="5327464" y="3962400"/>
              <a:chExt cx="1090266" cy="762000"/>
            </a:xfrm>
          </p:grpSpPr>
          <p:sp>
            <p:nvSpPr>
              <p:cNvPr id="121905"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1906"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1896" name="Group 139"/>
            <p:cNvGrpSpPr>
              <a:grpSpLocks/>
            </p:cNvGrpSpPr>
            <p:nvPr/>
          </p:nvGrpSpPr>
          <p:grpSpPr bwMode="auto">
            <a:xfrm>
              <a:off x="3276603" y="3733800"/>
              <a:ext cx="1090266" cy="762000"/>
              <a:chOff x="5327464" y="3962400"/>
              <a:chExt cx="1090266" cy="762000"/>
            </a:xfrm>
          </p:grpSpPr>
          <p:sp>
            <p:nvSpPr>
              <p:cNvPr id="121903"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1904"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121897" name="Group 68"/>
            <p:cNvGrpSpPr>
              <a:grpSpLocks/>
            </p:cNvGrpSpPr>
            <p:nvPr/>
          </p:nvGrpSpPr>
          <p:grpSpPr bwMode="auto">
            <a:xfrm>
              <a:off x="5357470" y="3725336"/>
              <a:ext cx="550333" cy="606954"/>
              <a:chOff x="4391210" y="6005512"/>
              <a:chExt cx="550333" cy="606954"/>
            </a:xfrm>
          </p:grpSpPr>
          <p:sp>
            <p:nvSpPr>
              <p:cNvPr id="121901"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1902"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1898" name="Group 131"/>
            <p:cNvGrpSpPr>
              <a:grpSpLocks/>
            </p:cNvGrpSpPr>
            <p:nvPr/>
          </p:nvGrpSpPr>
          <p:grpSpPr bwMode="auto">
            <a:xfrm>
              <a:off x="4366869" y="3767671"/>
              <a:ext cx="550333" cy="606954"/>
              <a:chOff x="3370978" y="6019803"/>
              <a:chExt cx="550333" cy="606954"/>
            </a:xfrm>
          </p:grpSpPr>
          <p:sp>
            <p:nvSpPr>
              <p:cNvPr id="121899"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1900"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grpSp>
        <p:nvGrpSpPr>
          <p:cNvPr id="10" name="Group 159"/>
          <p:cNvGrpSpPr>
            <a:grpSpLocks/>
          </p:cNvGrpSpPr>
          <p:nvPr/>
        </p:nvGrpSpPr>
        <p:grpSpPr bwMode="auto">
          <a:xfrm>
            <a:off x="2659063" y="4294188"/>
            <a:ext cx="3506787" cy="963612"/>
            <a:chOff x="2658533" y="4294314"/>
            <a:chExt cx="3507692" cy="963486"/>
          </a:xfrm>
        </p:grpSpPr>
        <p:sp>
          <p:nvSpPr>
            <p:cNvPr id="121880" name="Rectangle 48"/>
            <p:cNvSpPr>
              <a:spLocks noChangeArrowheads="1"/>
            </p:cNvSpPr>
            <p:nvPr/>
          </p:nvSpPr>
          <p:spPr bwMode="auto">
            <a:xfrm>
              <a:off x="2658533" y="4301062"/>
              <a:ext cx="350769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a:t>
              </a:r>
              <a:r>
                <a:rPr lang="en-US" altLang="en-US" baseline="30000">
                  <a:solidFill>
                    <a:schemeClr val="accent1"/>
                  </a:solidFill>
                </a:rPr>
                <a:t>  </a:t>
              </a:r>
              <a:r>
                <a:rPr lang="en-US" altLang="en-US" sz="5400">
                  <a:solidFill>
                    <a:schemeClr val="accent1"/>
                  </a:solidFill>
                </a:rPr>
                <a:t>[ ] </a:t>
              </a:r>
              <a:r>
                <a:rPr lang="en-US" altLang="en-US">
                  <a:solidFill>
                    <a:schemeClr val="accent1"/>
                  </a:solidFill>
                </a:rPr>
                <a:t>=</a:t>
              </a:r>
              <a:r>
                <a:rPr lang="en-US" altLang="en-US" sz="5400">
                  <a:solidFill>
                    <a:schemeClr val="accent1"/>
                  </a:solidFill>
                </a:rPr>
                <a:t>[ ]</a:t>
              </a:r>
              <a:endParaRPr lang="en-CA" altLang="en-US" sz="5400"/>
            </a:p>
          </p:txBody>
        </p:sp>
        <p:grpSp>
          <p:nvGrpSpPr>
            <p:cNvPr id="121881" name="Group 139"/>
            <p:cNvGrpSpPr>
              <a:grpSpLocks/>
            </p:cNvGrpSpPr>
            <p:nvPr/>
          </p:nvGrpSpPr>
          <p:grpSpPr bwMode="auto">
            <a:xfrm>
              <a:off x="2680758" y="4487330"/>
              <a:ext cx="1090266" cy="762000"/>
              <a:chOff x="5327464" y="3962400"/>
              <a:chExt cx="1090266" cy="762000"/>
            </a:xfrm>
          </p:grpSpPr>
          <p:sp>
            <p:nvSpPr>
              <p:cNvPr id="121892"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1893"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1882" name="Group 139"/>
            <p:cNvGrpSpPr>
              <a:grpSpLocks/>
            </p:cNvGrpSpPr>
            <p:nvPr/>
          </p:nvGrpSpPr>
          <p:grpSpPr bwMode="auto">
            <a:xfrm>
              <a:off x="3276600" y="4495800"/>
              <a:ext cx="1090266" cy="762000"/>
              <a:chOff x="5327464" y="3962400"/>
              <a:chExt cx="1090266" cy="762000"/>
            </a:xfrm>
          </p:grpSpPr>
          <p:sp>
            <p:nvSpPr>
              <p:cNvPr id="121890"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1891"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121883" name="Group 68"/>
            <p:cNvGrpSpPr>
              <a:grpSpLocks/>
            </p:cNvGrpSpPr>
            <p:nvPr/>
          </p:nvGrpSpPr>
          <p:grpSpPr bwMode="auto">
            <a:xfrm>
              <a:off x="4461935" y="4489979"/>
              <a:ext cx="550333" cy="606954"/>
              <a:chOff x="4391210" y="6005512"/>
              <a:chExt cx="550333" cy="606954"/>
            </a:xfrm>
          </p:grpSpPr>
          <p:sp>
            <p:nvSpPr>
              <p:cNvPr id="121888"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1889"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1884" name="Group 131"/>
            <p:cNvGrpSpPr>
              <a:grpSpLocks/>
            </p:cNvGrpSpPr>
            <p:nvPr/>
          </p:nvGrpSpPr>
          <p:grpSpPr bwMode="auto">
            <a:xfrm>
              <a:off x="5452533" y="4529668"/>
              <a:ext cx="550333" cy="606954"/>
              <a:chOff x="3370978" y="6019803"/>
              <a:chExt cx="550333" cy="606954"/>
            </a:xfrm>
          </p:grpSpPr>
          <p:sp>
            <p:nvSpPr>
              <p:cNvPr id="121886"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1887"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sp>
          <p:nvSpPr>
            <p:cNvPr id="121885" name="Rectangle 191"/>
            <p:cNvSpPr>
              <a:spLocks noChangeArrowheads="1"/>
            </p:cNvSpPr>
            <p:nvPr/>
          </p:nvSpPr>
          <p:spPr bwMode="auto">
            <a:xfrm>
              <a:off x="4110759" y="4294314"/>
              <a:ext cx="3850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baseline="30000">
                  <a:solidFill>
                    <a:schemeClr val="accent1"/>
                  </a:solidFill>
                </a:rPr>
                <a:t>-1</a:t>
              </a:r>
              <a:endParaRPr lang="en-CA" altLang="en-US"/>
            </a:p>
          </p:txBody>
        </p:sp>
      </p:grpSp>
      <p:sp>
        <p:nvSpPr>
          <p:cNvPr id="121866"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grpSp>
        <p:nvGrpSpPr>
          <p:cNvPr id="15" name="Group 56"/>
          <p:cNvGrpSpPr>
            <a:grpSpLocks/>
          </p:cNvGrpSpPr>
          <p:nvPr/>
        </p:nvGrpSpPr>
        <p:grpSpPr bwMode="auto">
          <a:xfrm>
            <a:off x="5045075" y="2928938"/>
            <a:ext cx="2432050" cy="863600"/>
            <a:chOff x="5045083" y="2928938"/>
            <a:chExt cx="2432038" cy="863600"/>
          </a:xfrm>
        </p:grpSpPr>
        <p:grpSp>
          <p:nvGrpSpPr>
            <p:cNvPr id="121868" name="Group 104"/>
            <p:cNvGrpSpPr>
              <a:grpSpLocks/>
            </p:cNvGrpSpPr>
            <p:nvPr/>
          </p:nvGrpSpPr>
          <p:grpSpPr bwMode="auto">
            <a:xfrm>
              <a:off x="5045083" y="2966407"/>
              <a:ext cx="1431917" cy="766938"/>
              <a:chOff x="2666388" y="3650426"/>
              <a:chExt cx="1432090" cy="767881"/>
            </a:xfrm>
          </p:grpSpPr>
          <p:sp>
            <p:nvSpPr>
              <p:cNvPr id="121875" name="Line 5"/>
              <p:cNvSpPr>
                <a:spLocks noChangeShapeType="1"/>
              </p:cNvSpPr>
              <p:nvPr/>
            </p:nvSpPr>
            <p:spPr bwMode="auto">
              <a:xfrm rot="7560000" flipH="1" flipV="1">
                <a:off x="3567508" y="3590857"/>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121876" name="Straight Connector 83"/>
              <p:cNvCxnSpPr>
                <a:cxnSpLocks noChangeShapeType="1"/>
              </p:cNvCxnSpPr>
              <p:nvPr/>
            </p:nvCxnSpPr>
            <p:spPr bwMode="auto">
              <a:xfrm>
                <a:off x="3361966" y="3666067"/>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1877" name="Straight Connector 86"/>
              <p:cNvCxnSpPr>
                <a:cxnSpLocks noChangeShapeType="1"/>
              </p:cNvCxnSpPr>
              <p:nvPr/>
            </p:nvCxnSpPr>
            <p:spPr bwMode="auto">
              <a:xfrm rot="-5400000">
                <a:off x="3552699" y="3763200"/>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1878" name="Rectangle 124"/>
              <p:cNvSpPr>
                <a:spLocks noChangeArrowheads="1"/>
              </p:cNvSpPr>
              <p:nvPr/>
            </p:nvSpPr>
            <p:spPr bwMode="auto">
              <a:xfrm>
                <a:off x="3022599" y="39539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1879" name="Rectangle 124"/>
              <p:cNvSpPr>
                <a:spLocks noChangeArrowheads="1"/>
              </p:cNvSpPr>
              <p:nvPr/>
            </p:nvSpPr>
            <p:spPr bwMode="auto">
              <a:xfrm>
                <a:off x="2666388" y="3650426"/>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1869" name="Group 142"/>
            <p:cNvGrpSpPr>
              <a:grpSpLocks/>
            </p:cNvGrpSpPr>
            <p:nvPr/>
          </p:nvGrpSpPr>
          <p:grpSpPr bwMode="auto">
            <a:xfrm>
              <a:off x="6096000" y="2928938"/>
              <a:ext cx="1381121" cy="863600"/>
              <a:chOff x="4867721" y="3477445"/>
              <a:chExt cx="1381288" cy="864662"/>
            </a:xfrm>
          </p:grpSpPr>
          <p:cxnSp>
            <p:nvCxnSpPr>
              <p:cNvPr id="121870" name="Straight Connector 130"/>
              <p:cNvCxnSpPr>
                <a:cxnSpLocks noChangeShapeType="1"/>
              </p:cNvCxnSpPr>
              <p:nvPr/>
            </p:nvCxnSpPr>
            <p:spPr bwMode="auto">
              <a:xfrm rot="5400000">
                <a:off x="5398203" y="3762734"/>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1871" name="Straight Connector 131"/>
              <p:cNvCxnSpPr>
                <a:cxnSpLocks noChangeShapeType="1"/>
              </p:cNvCxnSpPr>
              <p:nvPr/>
            </p:nvCxnSpPr>
            <p:spPr bwMode="auto">
              <a:xfrm>
                <a:off x="5545669" y="3543067"/>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1872" name="Line 5"/>
              <p:cNvSpPr>
                <a:spLocks noChangeShapeType="1"/>
              </p:cNvSpPr>
              <p:nvPr/>
            </p:nvSpPr>
            <p:spPr bwMode="auto">
              <a:xfrm rot="2160000" flipH="1" flipV="1">
                <a:off x="5416593" y="347744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73" name="Rectangle 124"/>
              <p:cNvSpPr>
                <a:spLocks noChangeArrowheads="1"/>
              </p:cNvSpPr>
              <p:nvPr/>
            </p:nvSpPr>
            <p:spPr bwMode="auto">
              <a:xfrm>
                <a:off x="4867721" y="38777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1874" name="Rectangle 124"/>
              <p:cNvSpPr>
                <a:spLocks noChangeArrowheads="1"/>
              </p:cNvSpPr>
              <p:nvPr/>
            </p:nvSpPr>
            <p:spPr bwMode="auto">
              <a:xfrm>
                <a:off x="5477930" y="3530601"/>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22883"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22884"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22885" name="Group 74"/>
          <p:cNvGrpSpPr>
            <a:grpSpLocks/>
          </p:cNvGrpSpPr>
          <p:nvPr/>
        </p:nvGrpSpPr>
        <p:grpSpPr bwMode="auto">
          <a:xfrm>
            <a:off x="1068388" y="2220913"/>
            <a:ext cx="2422525" cy="954087"/>
            <a:chOff x="0" y="2209800"/>
            <a:chExt cx="2423352" cy="954107"/>
          </a:xfrm>
        </p:grpSpPr>
        <p:sp>
          <p:nvSpPr>
            <p:cNvPr id="122934"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22935"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22886" name="Group 76"/>
          <p:cNvGrpSpPr>
            <a:grpSpLocks/>
          </p:cNvGrpSpPr>
          <p:nvPr/>
        </p:nvGrpSpPr>
        <p:grpSpPr bwMode="auto">
          <a:xfrm>
            <a:off x="4141788" y="2243138"/>
            <a:ext cx="3706812" cy="1209675"/>
            <a:chOff x="3072960" y="2175935"/>
            <a:chExt cx="3706993" cy="1209131"/>
          </a:xfrm>
        </p:grpSpPr>
        <p:sp>
          <p:nvSpPr>
            <p:cNvPr id="122932"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22933" name="Rectangle 54"/>
            <p:cNvSpPr>
              <a:spLocks noChangeArrowheads="1"/>
            </p:cNvSpPr>
            <p:nvPr/>
          </p:nvSpPr>
          <p:spPr bwMode="auto">
            <a:xfrm>
              <a:off x="3690646" y="2246293"/>
              <a:ext cx="308930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a:t>
              </a:r>
              <a:r>
                <a:rPr lang="en-US" altLang="en-US" sz="4000">
                  <a:solidFill>
                    <a:schemeClr val="accent1"/>
                  </a:solidFill>
                </a:rPr>
                <a:t>[   </a:t>
              </a:r>
              <a:r>
                <a:rPr lang="en-US" altLang="en-US">
                  <a:solidFill>
                    <a:schemeClr val="accent1"/>
                  </a:solidFill>
                </a:rPr>
                <a:t>       ,              </a:t>
              </a:r>
              <a:r>
                <a:rPr lang="en-US" altLang="en-US" sz="4000">
                  <a:solidFill>
                    <a:schemeClr val="accent1"/>
                  </a:solidFill>
                </a:rPr>
                <a:t>]</a:t>
              </a:r>
              <a:endParaRPr lang="en-US" altLang="en-US">
                <a:solidFill>
                  <a:schemeClr val="accent1"/>
                </a:solidFill>
              </a:endParaRPr>
            </a:p>
          </p:txBody>
        </p:sp>
      </p:grpSp>
      <p:grpSp>
        <p:nvGrpSpPr>
          <p:cNvPr id="122887" name="Group 118"/>
          <p:cNvGrpSpPr>
            <a:grpSpLocks/>
          </p:cNvGrpSpPr>
          <p:nvPr/>
        </p:nvGrpSpPr>
        <p:grpSpPr bwMode="auto">
          <a:xfrm>
            <a:off x="2439988" y="2667000"/>
            <a:ext cx="685800" cy="468313"/>
            <a:chOff x="2439645" y="2667000"/>
            <a:chExt cx="685800" cy="468000"/>
          </a:xfrm>
        </p:grpSpPr>
        <p:sp>
          <p:nvSpPr>
            <p:cNvPr id="122930"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1"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68" name="TextBox 67"/>
          <p:cNvSpPr txBox="1">
            <a:spLocks noChangeArrowheads="1"/>
          </p:cNvSpPr>
          <p:nvPr/>
        </p:nvSpPr>
        <p:spPr bwMode="auto">
          <a:xfrm>
            <a:off x="990600" y="3676650"/>
            <a:ext cx="7848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t>If the new basis vectors are </a:t>
            </a:r>
            <a:r>
              <a:rPr lang="en-CA" altLang="en-US" sz="2400">
                <a:solidFill>
                  <a:schemeClr val="tx2"/>
                </a:solidFill>
              </a:rPr>
              <a:t>orthogonal </a:t>
            </a:r>
            <a:r>
              <a:rPr lang="en-CA" altLang="en-US" sz="2400"/>
              <a:t>and of uniform length:</a:t>
            </a:r>
          </a:p>
          <a:p>
            <a:pPr eaLnBrk="1" hangingPunct="1">
              <a:buFont typeface="Arial" charset="0"/>
              <a:buChar char="•"/>
            </a:pPr>
            <a:r>
              <a:rPr lang="en-CA" altLang="en-US" sz="2400"/>
              <a:t> </a:t>
            </a:r>
            <a:r>
              <a:rPr lang="en-CA" altLang="en-US" sz="2400">
                <a:solidFill>
                  <a:schemeClr val="accent1"/>
                </a:solidFill>
              </a:rPr>
              <a:t>|</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rPr>
              <a:t>|</a:t>
            </a:r>
            <a:r>
              <a:rPr lang="en-CA" altLang="en-US" sz="2400" baseline="30000">
                <a:solidFill>
                  <a:schemeClr val="accent1"/>
                </a:solidFill>
              </a:rPr>
              <a:t>2</a:t>
            </a:r>
            <a:r>
              <a:rPr lang="en-CA" altLang="en-US" sz="2400">
                <a:solidFill>
                  <a:schemeClr val="accent1"/>
                </a:solidFill>
              </a:rPr>
              <a:t>=n</a:t>
            </a:r>
            <a:r>
              <a:rPr lang="en-CA" altLang="en-US" sz="2400"/>
              <a:t>,  then  </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rPr>
              <a:t>  =  </a:t>
            </a:r>
            <a:r>
              <a:rPr lang="en-CA" altLang="en-US" sz="2400">
                <a:solidFill>
                  <a:schemeClr val="accent1"/>
                </a:solidFill>
                <a:sym typeface="Symbol" pitchFamily="18" charset="2"/>
              </a:rPr>
              <a:t></a:t>
            </a:r>
            <a:r>
              <a:rPr lang="en-CA" altLang="en-US" sz="2400" baseline="-25000">
                <a:solidFill>
                  <a:schemeClr val="accent1"/>
                </a:solidFill>
                <a:sym typeface="Symbol" pitchFamily="18" charset="2"/>
              </a:rPr>
              <a:t>j</a:t>
            </a:r>
            <a:r>
              <a:rPr lang="en-US" altLang="en-US" sz="2400" i="1">
                <a:solidFill>
                  <a:schemeClr val="accent1"/>
                </a:solidFill>
              </a:rPr>
              <a:t>W</a:t>
            </a:r>
            <a:r>
              <a:rPr lang="en-US" altLang="en-US" sz="2400" i="1" baseline="-25000">
                <a:solidFill>
                  <a:schemeClr val="accent1"/>
                </a:solidFill>
              </a:rPr>
              <a:t>1</a:t>
            </a:r>
            <a:r>
              <a:rPr lang="en-US" altLang="en-US" sz="2400">
                <a:solidFill>
                  <a:schemeClr val="accent1"/>
                </a:solidFill>
              </a:rPr>
              <a:t>[j]</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US" altLang="en-US" sz="2400">
                <a:solidFill>
                  <a:schemeClr val="accent1"/>
                </a:solidFill>
              </a:rPr>
              <a:t>[j] =</a:t>
            </a:r>
            <a:r>
              <a:rPr lang="en-CA" altLang="en-US" sz="2400">
                <a:solidFill>
                  <a:schemeClr val="accent1"/>
                </a:solidFill>
              </a:rPr>
              <a:t>  n </a:t>
            </a:r>
          </a:p>
          <a:p>
            <a:pPr eaLnBrk="1" hangingPunct="1">
              <a:buFont typeface="Arial" charset="0"/>
              <a:buChar char="•"/>
            </a:pPr>
            <a:r>
              <a:rPr lang="en-CA" altLang="en-US" sz="2400" i="1"/>
              <a:t> </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sym typeface="Symbol" pitchFamily="18" charset="2"/>
              </a:rPr>
              <a:t></a:t>
            </a:r>
            <a:r>
              <a:rPr lang="en-US" altLang="en-US" sz="2400" i="1">
                <a:solidFill>
                  <a:schemeClr val="accent1"/>
                </a:solidFill>
              </a:rPr>
              <a:t>W</a:t>
            </a:r>
            <a:r>
              <a:rPr lang="en-US" altLang="en-US" sz="2400" i="1" baseline="-25000">
                <a:solidFill>
                  <a:schemeClr val="accent1"/>
                </a:solidFill>
              </a:rPr>
              <a:t>2</a:t>
            </a:r>
            <a:r>
              <a:rPr lang="en-CA" altLang="en-US" sz="2400"/>
              <a:t>,   then  </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2</a:t>
            </a:r>
            <a:r>
              <a:rPr lang="en-CA" altLang="en-US" sz="2400">
                <a:solidFill>
                  <a:schemeClr val="accent1"/>
                </a:solidFill>
              </a:rPr>
              <a:t>  =  </a:t>
            </a:r>
            <a:r>
              <a:rPr lang="en-CA" altLang="en-US" sz="2400">
                <a:solidFill>
                  <a:schemeClr val="accent1"/>
                </a:solidFill>
                <a:sym typeface="Symbol" pitchFamily="18" charset="2"/>
              </a:rPr>
              <a:t></a:t>
            </a:r>
            <a:r>
              <a:rPr lang="en-CA" altLang="en-US" sz="2400" baseline="-25000">
                <a:solidFill>
                  <a:schemeClr val="accent1"/>
                </a:solidFill>
                <a:sym typeface="Symbol" pitchFamily="18" charset="2"/>
              </a:rPr>
              <a:t>j</a:t>
            </a:r>
            <a:r>
              <a:rPr lang="en-US" altLang="en-US" sz="2400" i="1">
                <a:solidFill>
                  <a:schemeClr val="accent1"/>
                </a:solidFill>
              </a:rPr>
              <a:t>W</a:t>
            </a:r>
            <a:r>
              <a:rPr lang="en-US" altLang="en-US" sz="2400" i="1" baseline="-25000">
                <a:solidFill>
                  <a:schemeClr val="accent1"/>
                </a:solidFill>
              </a:rPr>
              <a:t>1</a:t>
            </a:r>
            <a:r>
              <a:rPr lang="en-US" altLang="en-US" sz="2400">
                <a:solidFill>
                  <a:schemeClr val="accent1"/>
                </a:solidFill>
              </a:rPr>
              <a:t>[j]</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2</a:t>
            </a:r>
            <a:r>
              <a:rPr lang="en-US" altLang="en-US" sz="2400">
                <a:solidFill>
                  <a:schemeClr val="accent1"/>
                </a:solidFill>
              </a:rPr>
              <a:t>[j] =</a:t>
            </a:r>
            <a:r>
              <a:rPr lang="en-CA" altLang="en-US" sz="2400">
                <a:solidFill>
                  <a:schemeClr val="accent1"/>
                </a:solidFill>
              </a:rPr>
              <a:t>  0</a:t>
            </a:r>
          </a:p>
        </p:txBody>
      </p:sp>
      <p:grpSp>
        <p:nvGrpSpPr>
          <p:cNvPr id="5" name="Group 64"/>
          <p:cNvGrpSpPr>
            <a:grpSpLocks/>
          </p:cNvGrpSpPr>
          <p:nvPr/>
        </p:nvGrpSpPr>
        <p:grpSpPr bwMode="auto">
          <a:xfrm>
            <a:off x="1698625" y="4802188"/>
            <a:ext cx="4702175" cy="989012"/>
            <a:chOff x="1698625" y="4802188"/>
            <a:chExt cx="4702175" cy="989012"/>
          </a:xfrm>
        </p:grpSpPr>
        <p:sp>
          <p:nvSpPr>
            <p:cNvPr id="122917" name="Rectangle 48"/>
            <p:cNvSpPr>
              <a:spLocks noChangeArrowheads="1"/>
            </p:cNvSpPr>
            <p:nvPr/>
          </p:nvSpPr>
          <p:spPr bwMode="auto">
            <a:xfrm>
              <a:off x="1698625" y="4802188"/>
              <a:ext cx="4702175" cy="923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a:t>
              </a:r>
              <a:r>
                <a:rPr lang="en-US" altLang="en-US" baseline="30000">
                  <a:solidFill>
                    <a:schemeClr val="accent1"/>
                  </a:solidFill>
                  <a:sym typeface="Symbol" pitchFamily="18" charset="2"/>
                </a:rPr>
                <a:t></a:t>
              </a:r>
              <a:r>
                <a:rPr lang="en-US" altLang="en-US" sz="5400">
                  <a:solidFill>
                    <a:schemeClr val="accent1"/>
                  </a:solidFill>
                </a:rPr>
                <a:t>[      ]</a:t>
              </a:r>
              <a:r>
                <a:rPr lang="en-US" altLang="en-US" sz="3200">
                  <a:solidFill>
                    <a:schemeClr val="accent1"/>
                  </a:solidFill>
                </a:rPr>
                <a:t>=</a:t>
              </a:r>
              <a:r>
                <a:rPr lang="en-US" altLang="en-US" sz="5400">
                  <a:solidFill>
                    <a:schemeClr val="accent1"/>
                  </a:solidFill>
                </a:rPr>
                <a:t>[   ]</a:t>
              </a:r>
              <a:endParaRPr lang="en-CA" altLang="en-US" sz="5400"/>
            </a:p>
          </p:txBody>
        </p:sp>
        <p:sp>
          <p:nvSpPr>
            <p:cNvPr id="122918" name="Rectangle 124"/>
            <p:cNvSpPr>
              <a:spLocks noChangeArrowheads="1"/>
            </p:cNvSpPr>
            <p:nvPr/>
          </p:nvSpPr>
          <p:spPr bwMode="auto">
            <a:xfrm>
              <a:off x="3320522" y="5013818"/>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2919" name="Rectangle 124"/>
            <p:cNvSpPr>
              <a:spLocks noChangeArrowheads="1"/>
            </p:cNvSpPr>
            <p:nvPr/>
          </p:nvSpPr>
          <p:spPr bwMode="auto">
            <a:xfrm>
              <a:off x="3334910" y="5311398"/>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2920" name="Rectangle 124"/>
            <p:cNvSpPr>
              <a:spLocks noChangeArrowheads="1"/>
            </p:cNvSpPr>
            <p:nvPr/>
          </p:nvSpPr>
          <p:spPr bwMode="auto">
            <a:xfrm>
              <a:off x="3853337" y="5022287"/>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2921" name="Rectangle 124"/>
            <p:cNvSpPr>
              <a:spLocks noChangeArrowheads="1"/>
            </p:cNvSpPr>
            <p:nvPr/>
          </p:nvSpPr>
          <p:spPr bwMode="auto">
            <a:xfrm>
              <a:off x="3867725" y="5319867"/>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sp>
          <p:nvSpPr>
            <p:cNvPr id="122922" name="Rectangle 124"/>
            <p:cNvSpPr>
              <a:spLocks noChangeArrowheads="1"/>
            </p:cNvSpPr>
            <p:nvPr/>
          </p:nvSpPr>
          <p:spPr bwMode="auto">
            <a:xfrm>
              <a:off x="4943865" y="5020850"/>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n</a:t>
              </a:r>
              <a:endParaRPr lang="en-CA" altLang="en-US" sz="1800"/>
            </a:p>
          </p:txBody>
        </p:sp>
        <p:sp>
          <p:nvSpPr>
            <p:cNvPr id="122923" name="Rectangle 124"/>
            <p:cNvSpPr>
              <a:spLocks noChangeArrowheads="1"/>
            </p:cNvSpPr>
            <p:nvPr/>
          </p:nvSpPr>
          <p:spPr bwMode="auto">
            <a:xfrm>
              <a:off x="4935194" y="5318430"/>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0</a:t>
              </a:r>
              <a:endParaRPr lang="en-CA" altLang="en-US" sz="1800"/>
            </a:p>
          </p:txBody>
        </p:sp>
        <p:sp>
          <p:nvSpPr>
            <p:cNvPr id="122924" name="Rectangle 124"/>
            <p:cNvSpPr>
              <a:spLocks noChangeArrowheads="1"/>
            </p:cNvSpPr>
            <p:nvPr/>
          </p:nvSpPr>
          <p:spPr bwMode="auto">
            <a:xfrm>
              <a:off x="5234090" y="5029319"/>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0</a:t>
              </a:r>
              <a:endParaRPr lang="en-CA" altLang="en-US" sz="1800"/>
            </a:p>
          </p:txBody>
        </p:sp>
        <p:sp>
          <p:nvSpPr>
            <p:cNvPr id="122925" name="Rectangle 124"/>
            <p:cNvSpPr>
              <a:spLocks noChangeArrowheads="1"/>
            </p:cNvSpPr>
            <p:nvPr/>
          </p:nvSpPr>
          <p:spPr bwMode="auto">
            <a:xfrm>
              <a:off x="5248478" y="5326899"/>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n</a:t>
              </a:r>
              <a:endParaRPr lang="en-CA" altLang="en-US" sz="1800"/>
            </a:p>
          </p:txBody>
        </p:sp>
        <p:sp>
          <p:nvSpPr>
            <p:cNvPr id="122926" name="Rectangle 124"/>
            <p:cNvSpPr>
              <a:spLocks noChangeArrowheads="1"/>
            </p:cNvSpPr>
            <p:nvPr/>
          </p:nvSpPr>
          <p:spPr bwMode="auto">
            <a:xfrm>
              <a:off x="1701903" y="5013821"/>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2927" name="Rectangle 124"/>
            <p:cNvSpPr>
              <a:spLocks noChangeArrowheads="1"/>
            </p:cNvSpPr>
            <p:nvPr/>
          </p:nvSpPr>
          <p:spPr bwMode="auto">
            <a:xfrm>
              <a:off x="1716291" y="5311401"/>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2928" name="Rectangle 124"/>
            <p:cNvSpPr>
              <a:spLocks noChangeArrowheads="1"/>
            </p:cNvSpPr>
            <p:nvPr/>
          </p:nvSpPr>
          <p:spPr bwMode="auto">
            <a:xfrm>
              <a:off x="2297776" y="5022290"/>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2929" name="Rectangle 124"/>
            <p:cNvSpPr>
              <a:spLocks noChangeArrowheads="1"/>
            </p:cNvSpPr>
            <p:nvPr/>
          </p:nvSpPr>
          <p:spPr bwMode="auto">
            <a:xfrm>
              <a:off x="2312164" y="5319870"/>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6" name="Group 65"/>
          <p:cNvGrpSpPr>
            <a:grpSpLocks/>
          </p:cNvGrpSpPr>
          <p:nvPr/>
        </p:nvGrpSpPr>
        <p:grpSpPr bwMode="auto">
          <a:xfrm>
            <a:off x="1693863" y="5646738"/>
            <a:ext cx="4248150" cy="982662"/>
            <a:chOff x="1693863" y="5646738"/>
            <a:chExt cx="4248279" cy="982662"/>
          </a:xfrm>
        </p:grpSpPr>
        <p:sp>
          <p:nvSpPr>
            <p:cNvPr id="122905" name="Rectangle 48"/>
            <p:cNvSpPr>
              <a:spLocks noChangeArrowheads="1"/>
            </p:cNvSpPr>
            <p:nvPr/>
          </p:nvSpPr>
          <p:spPr bwMode="auto">
            <a:xfrm>
              <a:off x="1693863" y="5653481"/>
              <a:ext cx="4248279"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a:t>
              </a:r>
              <a:r>
                <a:rPr lang="en-US" altLang="en-US" baseline="30000">
                  <a:solidFill>
                    <a:schemeClr val="accent1"/>
                  </a:solidFill>
                </a:rPr>
                <a:t> </a:t>
              </a:r>
              <a:r>
                <a:rPr lang="en-US" altLang="en-US" sz="5400">
                  <a:solidFill>
                    <a:schemeClr val="accent1"/>
                  </a:solidFill>
                </a:rPr>
                <a:t> </a:t>
              </a:r>
              <a:r>
                <a:rPr lang="en-US" altLang="en-US">
                  <a:solidFill>
                    <a:schemeClr val="accent1"/>
                  </a:solidFill>
                </a:rPr>
                <a:t>=       </a:t>
              </a:r>
              <a:r>
                <a:rPr lang="en-US" altLang="en-US" sz="5400">
                  <a:solidFill>
                    <a:schemeClr val="accent1"/>
                  </a:solidFill>
                </a:rPr>
                <a:t>[      ]</a:t>
              </a:r>
              <a:endParaRPr lang="en-CA" altLang="en-US" sz="5400"/>
            </a:p>
          </p:txBody>
        </p:sp>
        <p:sp>
          <p:nvSpPr>
            <p:cNvPr id="122906" name="Rectangle 124"/>
            <p:cNvSpPr>
              <a:spLocks noChangeArrowheads="1"/>
            </p:cNvSpPr>
            <p:nvPr/>
          </p:nvSpPr>
          <p:spPr bwMode="auto">
            <a:xfrm>
              <a:off x="1716082" y="5859514"/>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2907" name="Rectangle 124"/>
            <p:cNvSpPr>
              <a:spLocks noChangeArrowheads="1"/>
            </p:cNvSpPr>
            <p:nvPr/>
          </p:nvSpPr>
          <p:spPr bwMode="auto">
            <a:xfrm>
              <a:off x="1730465" y="6156914"/>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2908" name="Rectangle 124"/>
            <p:cNvSpPr>
              <a:spLocks noChangeArrowheads="1"/>
            </p:cNvSpPr>
            <p:nvPr/>
          </p:nvSpPr>
          <p:spPr bwMode="auto">
            <a:xfrm>
              <a:off x="2311766" y="5867978"/>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2909" name="Rectangle 124"/>
            <p:cNvSpPr>
              <a:spLocks noChangeArrowheads="1"/>
            </p:cNvSpPr>
            <p:nvPr/>
          </p:nvSpPr>
          <p:spPr bwMode="auto">
            <a:xfrm>
              <a:off x="2326149" y="6165378"/>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sp>
          <p:nvSpPr>
            <p:cNvPr id="122910" name="Rectangle 90"/>
            <p:cNvSpPr>
              <a:spLocks noChangeArrowheads="1"/>
            </p:cNvSpPr>
            <p:nvPr/>
          </p:nvSpPr>
          <p:spPr bwMode="auto">
            <a:xfrm>
              <a:off x="3145704" y="5646738"/>
              <a:ext cx="384939" cy="522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baseline="30000">
                  <a:solidFill>
                    <a:schemeClr val="accent1"/>
                  </a:solidFill>
                </a:rPr>
                <a:t>-1</a:t>
              </a:r>
              <a:endParaRPr lang="en-CA" altLang="en-US"/>
            </a:p>
          </p:txBody>
        </p:sp>
        <p:sp>
          <p:nvSpPr>
            <p:cNvPr id="122911" name="Rectangle 124"/>
            <p:cNvSpPr>
              <a:spLocks noChangeArrowheads="1"/>
            </p:cNvSpPr>
            <p:nvPr/>
          </p:nvSpPr>
          <p:spPr bwMode="auto">
            <a:xfrm>
              <a:off x="4236864" y="5858082"/>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2912" name="Rectangle 124"/>
            <p:cNvSpPr>
              <a:spLocks noChangeArrowheads="1"/>
            </p:cNvSpPr>
            <p:nvPr/>
          </p:nvSpPr>
          <p:spPr bwMode="auto">
            <a:xfrm>
              <a:off x="4251247" y="6155482"/>
              <a:ext cx="1075594" cy="46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grpSp>
          <p:nvGrpSpPr>
            <p:cNvPr id="122913" name="Group 139"/>
            <p:cNvGrpSpPr>
              <a:grpSpLocks/>
            </p:cNvGrpSpPr>
            <p:nvPr/>
          </p:nvGrpSpPr>
          <p:grpSpPr bwMode="auto">
            <a:xfrm>
              <a:off x="4832548" y="5866545"/>
              <a:ext cx="1089977" cy="761422"/>
              <a:chOff x="5327464" y="3962400"/>
              <a:chExt cx="1090266" cy="762000"/>
            </a:xfrm>
          </p:grpSpPr>
          <p:sp>
            <p:nvSpPr>
              <p:cNvPr id="122915"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2916"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sp>
          <p:nvSpPr>
            <p:cNvPr id="122914" name="Rectangle 124"/>
            <p:cNvSpPr>
              <a:spLocks noChangeArrowheads="1"/>
            </p:cNvSpPr>
            <p:nvPr/>
          </p:nvSpPr>
          <p:spPr bwMode="auto">
            <a:xfrm>
              <a:off x="3536753" y="5936499"/>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n</a:t>
              </a:r>
              <a:endParaRPr lang="en-CA" altLang="en-US" baseline="-25000"/>
            </a:p>
          </p:txBody>
        </p:sp>
      </p:grpSp>
      <p:sp>
        <p:nvSpPr>
          <p:cNvPr id="122891"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grpSp>
        <p:nvGrpSpPr>
          <p:cNvPr id="122892" name="Group 54"/>
          <p:cNvGrpSpPr>
            <a:grpSpLocks/>
          </p:cNvGrpSpPr>
          <p:nvPr/>
        </p:nvGrpSpPr>
        <p:grpSpPr bwMode="auto">
          <a:xfrm>
            <a:off x="5045075" y="2928938"/>
            <a:ext cx="2432050" cy="863600"/>
            <a:chOff x="5045083" y="2928938"/>
            <a:chExt cx="2432038" cy="863600"/>
          </a:xfrm>
        </p:grpSpPr>
        <p:grpSp>
          <p:nvGrpSpPr>
            <p:cNvPr id="122893" name="Group 104"/>
            <p:cNvGrpSpPr>
              <a:grpSpLocks/>
            </p:cNvGrpSpPr>
            <p:nvPr/>
          </p:nvGrpSpPr>
          <p:grpSpPr bwMode="auto">
            <a:xfrm>
              <a:off x="5045083" y="2966407"/>
              <a:ext cx="1431917" cy="766938"/>
              <a:chOff x="2666388" y="3650426"/>
              <a:chExt cx="1432090" cy="767881"/>
            </a:xfrm>
          </p:grpSpPr>
          <p:sp>
            <p:nvSpPr>
              <p:cNvPr id="122900" name="Line 5"/>
              <p:cNvSpPr>
                <a:spLocks noChangeShapeType="1"/>
              </p:cNvSpPr>
              <p:nvPr/>
            </p:nvSpPr>
            <p:spPr bwMode="auto">
              <a:xfrm rot="7560000" flipH="1" flipV="1">
                <a:off x="3567508" y="3590857"/>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122901" name="Straight Connector 83"/>
              <p:cNvCxnSpPr>
                <a:cxnSpLocks noChangeShapeType="1"/>
              </p:cNvCxnSpPr>
              <p:nvPr/>
            </p:nvCxnSpPr>
            <p:spPr bwMode="auto">
              <a:xfrm>
                <a:off x="3361966" y="3666067"/>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2902" name="Straight Connector 86"/>
              <p:cNvCxnSpPr>
                <a:cxnSpLocks noChangeShapeType="1"/>
              </p:cNvCxnSpPr>
              <p:nvPr/>
            </p:nvCxnSpPr>
            <p:spPr bwMode="auto">
              <a:xfrm rot="-5400000">
                <a:off x="3552699" y="3763200"/>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2903" name="Rectangle 124"/>
              <p:cNvSpPr>
                <a:spLocks noChangeArrowheads="1"/>
              </p:cNvSpPr>
              <p:nvPr/>
            </p:nvSpPr>
            <p:spPr bwMode="auto">
              <a:xfrm>
                <a:off x="3022599" y="39539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2904" name="Rectangle 124"/>
              <p:cNvSpPr>
                <a:spLocks noChangeArrowheads="1"/>
              </p:cNvSpPr>
              <p:nvPr/>
            </p:nvSpPr>
            <p:spPr bwMode="auto">
              <a:xfrm>
                <a:off x="2666388" y="3650426"/>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2894" name="Group 142"/>
            <p:cNvGrpSpPr>
              <a:grpSpLocks/>
            </p:cNvGrpSpPr>
            <p:nvPr/>
          </p:nvGrpSpPr>
          <p:grpSpPr bwMode="auto">
            <a:xfrm>
              <a:off x="6096000" y="2928938"/>
              <a:ext cx="1381121" cy="863600"/>
              <a:chOff x="4867721" y="3477445"/>
              <a:chExt cx="1381288" cy="864662"/>
            </a:xfrm>
          </p:grpSpPr>
          <p:cxnSp>
            <p:nvCxnSpPr>
              <p:cNvPr id="122895" name="Straight Connector 130"/>
              <p:cNvCxnSpPr>
                <a:cxnSpLocks noChangeShapeType="1"/>
              </p:cNvCxnSpPr>
              <p:nvPr/>
            </p:nvCxnSpPr>
            <p:spPr bwMode="auto">
              <a:xfrm rot="5400000">
                <a:off x="5398203" y="3762734"/>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2896" name="Straight Connector 131"/>
              <p:cNvCxnSpPr>
                <a:cxnSpLocks noChangeShapeType="1"/>
              </p:cNvCxnSpPr>
              <p:nvPr/>
            </p:nvCxnSpPr>
            <p:spPr bwMode="auto">
              <a:xfrm>
                <a:off x="5545669" y="3543067"/>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2897" name="Line 5"/>
              <p:cNvSpPr>
                <a:spLocks noChangeShapeType="1"/>
              </p:cNvSpPr>
              <p:nvPr/>
            </p:nvSpPr>
            <p:spPr bwMode="auto">
              <a:xfrm rot="2160000" flipH="1" flipV="1">
                <a:off x="5416593" y="347744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98" name="Rectangle 124"/>
              <p:cNvSpPr>
                <a:spLocks noChangeArrowheads="1"/>
              </p:cNvSpPr>
              <p:nvPr/>
            </p:nvSpPr>
            <p:spPr bwMode="auto">
              <a:xfrm>
                <a:off x="4867721" y="38777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2899" name="Rectangle 124"/>
              <p:cNvSpPr>
                <a:spLocks noChangeArrowheads="1"/>
              </p:cNvSpPr>
              <p:nvPr/>
            </p:nvSpPr>
            <p:spPr bwMode="auto">
              <a:xfrm>
                <a:off x="5477930" y="3530601"/>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23907"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23908"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23909" name="Group 74"/>
          <p:cNvGrpSpPr>
            <a:grpSpLocks/>
          </p:cNvGrpSpPr>
          <p:nvPr/>
        </p:nvGrpSpPr>
        <p:grpSpPr bwMode="auto">
          <a:xfrm>
            <a:off x="1068388" y="2220913"/>
            <a:ext cx="2422525" cy="954087"/>
            <a:chOff x="0" y="2209800"/>
            <a:chExt cx="2423352" cy="954107"/>
          </a:xfrm>
        </p:grpSpPr>
        <p:sp>
          <p:nvSpPr>
            <p:cNvPr id="123975"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23976"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23910" name="Group 76"/>
          <p:cNvGrpSpPr>
            <a:grpSpLocks/>
          </p:cNvGrpSpPr>
          <p:nvPr/>
        </p:nvGrpSpPr>
        <p:grpSpPr bwMode="auto">
          <a:xfrm>
            <a:off x="4141788" y="2243138"/>
            <a:ext cx="3706812" cy="1209675"/>
            <a:chOff x="3072960" y="2175935"/>
            <a:chExt cx="3706993" cy="1209131"/>
          </a:xfrm>
        </p:grpSpPr>
        <p:sp>
          <p:nvSpPr>
            <p:cNvPr id="123973"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23974" name="Rectangle 54"/>
            <p:cNvSpPr>
              <a:spLocks noChangeArrowheads="1"/>
            </p:cNvSpPr>
            <p:nvPr/>
          </p:nvSpPr>
          <p:spPr bwMode="auto">
            <a:xfrm>
              <a:off x="3690646" y="2246293"/>
              <a:ext cx="308930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a:t>
              </a:r>
              <a:r>
                <a:rPr lang="en-US" altLang="en-US" sz="4000">
                  <a:solidFill>
                    <a:schemeClr val="accent1"/>
                  </a:solidFill>
                </a:rPr>
                <a:t>[   </a:t>
              </a:r>
              <a:r>
                <a:rPr lang="en-US" altLang="en-US">
                  <a:solidFill>
                    <a:schemeClr val="accent1"/>
                  </a:solidFill>
                </a:rPr>
                <a:t>       ,              </a:t>
              </a:r>
              <a:r>
                <a:rPr lang="en-US" altLang="en-US" sz="4000">
                  <a:solidFill>
                    <a:schemeClr val="accent1"/>
                  </a:solidFill>
                </a:rPr>
                <a:t>]</a:t>
              </a:r>
              <a:endParaRPr lang="en-US" altLang="en-US">
                <a:solidFill>
                  <a:schemeClr val="accent1"/>
                </a:solidFill>
              </a:endParaRPr>
            </a:p>
          </p:txBody>
        </p:sp>
      </p:grpSp>
      <p:grpSp>
        <p:nvGrpSpPr>
          <p:cNvPr id="123911" name="Group 118"/>
          <p:cNvGrpSpPr>
            <a:grpSpLocks/>
          </p:cNvGrpSpPr>
          <p:nvPr/>
        </p:nvGrpSpPr>
        <p:grpSpPr bwMode="auto">
          <a:xfrm>
            <a:off x="2439988" y="2667000"/>
            <a:ext cx="685800" cy="468313"/>
            <a:chOff x="2439645" y="2667000"/>
            <a:chExt cx="685800" cy="468000"/>
          </a:xfrm>
        </p:grpSpPr>
        <p:sp>
          <p:nvSpPr>
            <p:cNvPr id="123971"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72"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3912" name="Group 158"/>
          <p:cNvGrpSpPr>
            <a:grpSpLocks/>
          </p:cNvGrpSpPr>
          <p:nvPr/>
        </p:nvGrpSpPr>
        <p:grpSpPr bwMode="auto">
          <a:xfrm>
            <a:off x="2667000" y="3530600"/>
            <a:ext cx="3328988" cy="965200"/>
            <a:chOff x="2667000" y="3530601"/>
            <a:chExt cx="3329758" cy="965199"/>
          </a:xfrm>
        </p:grpSpPr>
        <p:sp>
          <p:nvSpPr>
            <p:cNvPr id="123958" name="Rectangle 48"/>
            <p:cNvSpPr>
              <a:spLocks noChangeArrowheads="1"/>
            </p:cNvSpPr>
            <p:nvPr/>
          </p:nvSpPr>
          <p:spPr bwMode="auto">
            <a:xfrm>
              <a:off x="2667000" y="3530601"/>
              <a:ext cx="33297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23959" name="Group 139"/>
            <p:cNvGrpSpPr>
              <a:grpSpLocks/>
            </p:cNvGrpSpPr>
            <p:nvPr/>
          </p:nvGrpSpPr>
          <p:grpSpPr bwMode="auto">
            <a:xfrm>
              <a:off x="2689225" y="3716869"/>
              <a:ext cx="1090266" cy="762000"/>
              <a:chOff x="5327464" y="3962400"/>
              <a:chExt cx="1090266" cy="762000"/>
            </a:xfrm>
          </p:grpSpPr>
          <p:sp>
            <p:nvSpPr>
              <p:cNvPr id="123969"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3970"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3960" name="Group 139"/>
            <p:cNvGrpSpPr>
              <a:grpSpLocks/>
            </p:cNvGrpSpPr>
            <p:nvPr/>
          </p:nvGrpSpPr>
          <p:grpSpPr bwMode="auto">
            <a:xfrm>
              <a:off x="3276603" y="3733800"/>
              <a:ext cx="1090266" cy="762000"/>
              <a:chOff x="5327464" y="3962400"/>
              <a:chExt cx="1090266" cy="762000"/>
            </a:xfrm>
          </p:grpSpPr>
          <p:sp>
            <p:nvSpPr>
              <p:cNvPr id="123967"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3968"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123961" name="Group 68"/>
            <p:cNvGrpSpPr>
              <a:grpSpLocks/>
            </p:cNvGrpSpPr>
            <p:nvPr/>
          </p:nvGrpSpPr>
          <p:grpSpPr bwMode="auto">
            <a:xfrm>
              <a:off x="5357470" y="3725336"/>
              <a:ext cx="550333" cy="606954"/>
              <a:chOff x="4391210" y="6005512"/>
              <a:chExt cx="550333" cy="606954"/>
            </a:xfrm>
          </p:grpSpPr>
          <p:sp>
            <p:nvSpPr>
              <p:cNvPr id="123965"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66"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3962" name="Group 131"/>
            <p:cNvGrpSpPr>
              <a:grpSpLocks/>
            </p:cNvGrpSpPr>
            <p:nvPr/>
          </p:nvGrpSpPr>
          <p:grpSpPr bwMode="auto">
            <a:xfrm>
              <a:off x="4366869" y="3767671"/>
              <a:ext cx="550333" cy="606954"/>
              <a:chOff x="3370978" y="6019803"/>
              <a:chExt cx="550333" cy="606954"/>
            </a:xfrm>
          </p:grpSpPr>
          <p:sp>
            <p:nvSpPr>
              <p:cNvPr id="123963"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64"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grpSp>
        <p:nvGrpSpPr>
          <p:cNvPr id="123913" name="Group 159"/>
          <p:cNvGrpSpPr>
            <a:grpSpLocks/>
          </p:cNvGrpSpPr>
          <p:nvPr/>
        </p:nvGrpSpPr>
        <p:grpSpPr bwMode="auto">
          <a:xfrm>
            <a:off x="2659063" y="4294188"/>
            <a:ext cx="3506787" cy="963612"/>
            <a:chOff x="2658533" y="4294314"/>
            <a:chExt cx="3507692" cy="963486"/>
          </a:xfrm>
        </p:grpSpPr>
        <p:sp>
          <p:nvSpPr>
            <p:cNvPr id="123944" name="Rectangle 48"/>
            <p:cNvSpPr>
              <a:spLocks noChangeArrowheads="1"/>
            </p:cNvSpPr>
            <p:nvPr/>
          </p:nvSpPr>
          <p:spPr bwMode="auto">
            <a:xfrm>
              <a:off x="2658533" y="4301062"/>
              <a:ext cx="350769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a:t>
              </a:r>
              <a:r>
                <a:rPr lang="en-US" altLang="en-US" baseline="30000">
                  <a:solidFill>
                    <a:schemeClr val="accent1"/>
                  </a:solidFill>
                </a:rPr>
                <a:t>  </a:t>
              </a:r>
              <a:r>
                <a:rPr lang="en-US" altLang="en-US" sz="5400">
                  <a:solidFill>
                    <a:schemeClr val="accent1"/>
                  </a:solidFill>
                </a:rPr>
                <a:t>[ ] </a:t>
              </a:r>
              <a:r>
                <a:rPr lang="en-US" altLang="en-US">
                  <a:solidFill>
                    <a:schemeClr val="accent1"/>
                  </a:solidFill>
                </a:rPr>
                <a:t>=</a:t>
              </a:r>
              <a:r>
                <a:rPr lang="en-US" altLang="en-US" sz="5400">
                  <a:solidFill>
                    <a:schemeClr val="accent1"/>
                  </a:solidFill>
                </a:rPr>
                <a:t>[ ]</a:t>
              </a:r>
              <a:endParaRPr lang="en-CA" altLang="en-US" sz="5400"/>
            </a:p>
          </p:txBody>
        </p:sp>
        <p:grpSp>
          <p:nvGrpSpPr>
            <p:cNvPr id="123945" name="Group 139"/>
            <p:cNvGrpSpPr>
              <a:grpSpLocks/>
            </p:cNvGrpSpPr>
            <p:nvPr/>
          </p:nvGrpSpPr>
          <p:grpSpPr bwMode="auto">
            <a:xfrm>
              <a:off x="2680758" y="4487330"/>
              <a:ext cx="1090266" cy="762000"/>
              <a:chOff x="5327464" y="3962400"/>
              <a:chExt cx="1090266" cy="762000"/>
            </a:xfrm>
          </p:grpSpPr>
          <p:sp>
            <p:nvSpPr>
              <p:cNvPr id="123956"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3957"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3946" name="Group 139"/>
            <p:cNvGrpSpPr>
              <a:grpSpLocks/>
            </p:cNvGrpSpPr>
            <p:nvPr/>
          </p:nvGrpSpPr>
          <p:grpSpPr bwMode="auto">
            <a:xfrm>
              <a:off x="3276600" y="4495800"/>
              <a:ext cx="1090266" cy="762000"/>
              <a:chOff x="5327464" y="3962400"/>
              <a:chExt cx="1090266" cy="762000"/>
            </a:xfrm>
          </p:grpSpPr>
          <p:sp>
            <p:nvSpPr>
              <p:cNvPr id="123954"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3955"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nvGrpSpPr>
            <p:cNvPr id="123947" name="Group 68"/>
            <p:cNvGrpSpPr>
              <a:grpSpLocks/>
            </p:cNvGrpSpPr>
            <p:nvPr/>
          </p:nvGrpSpPr>
          <p:grpSpPr bwMode="auto">
            <a:xfrm>
              <a:off x="4461935" y="4489979"/>
              <a:ext cx="550333" cy="606954"/>
              <a:chOff x="4391210" y="6005512"/>
              <a:chExt cx="550333" cy="606954"/>
            </a:xfrm>
          </p:grpSpPr>
          <p:sp>
            <p:nvSpPr>
              <p:cNvPr id="123952"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53"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3948" name="Group 131"/>
            <p:cNvGrpSpPr>
              <a:grpSpLocks/>
            </p:cNvGrpSpPr>
            <p:nvPr/>
          </p:nvGrpSpPr>
          <p:grpSpPr bwMode="auto">
            <a:xfrm>
              <a:off x="5452533" y="4529668"/>
              <a:ext cx="550333" cy="606954"/>
              <a:chOff x="3370978" y="6019803"/>
              <a:chExt cx="550333" cy="606954"/>
            </a:xfrm>
          </p:grpSpPr>
          <p:sp>
            <p:nvSpPr>
              <p:cNvPr id="123950"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51"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sp>
          <p:nvSpPr>
            <p:cNvPr id="123949" name="Rectangle 82"/>
            <p:cNvSpPr>
              <a:spLocks noChangeArrowheads="1"/>
            </p:cNvSpPr>
            <p:nvPr/>
          </p:nvSpPr>
          <p:spPr bwMode="auto">
            <a:xfrm>
              <a:off x="4110759" y="4294314"/>
              <a:ext cx="3850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baseline="30000">
                  <a:solidFill>
                    <a:schemeClr val="accent1"/>
                  </a:solidFill>
                </a:rPr>
                <a:t>-1</a:t>
              </a:r>
              <a:endParaRPr lang="en-CA" altLang="en-US"/>
            </a:p>
          </p:txBody>
        </p:sp>
      </p:grpSp>
      <p:grpSp>
        <p:nvGrpSpPr>
          <p:cNvPr id="15" name="Group 71"/>
          <p:cNvGrpSpPr>
            <a:grpSpLocks/>
          </p:cNvGrpSpPr>
          <p:nvPr/>
        </p:nvGrpSpPr>
        <p:grpSpPr bwMode="auto">
          <a:xfrm>
            <a:off x="2020888" y="5105400"/>
            <a:ext cx="3967162" cy="965200"/>
            <a:chOff x="2021631" y="5105400"/>
            <a:chExt cx="3966419" cy="965200"/>
          </a:xfrm>
        </p:grpSpPr>
        <p:grpSp>
          <p:nvGrpSpPr>
            <p:cNvPr id="123929" name="Group 56"/>
            <p:cNvGrpSpPr>
              <a:grpSpLocks/>
            </p:cNvGrpSpPr>
            <p:nvPr/>
          </p:nvGrpSpPr>
          <p:grpSpPr bwMode="auto">
            <a:xfrm>
              <a:off x="2659063" y="5105400"/>
              <a:ext cx="3328987" cy="965200"/>
              <a:chOff x="2658533" y="4301062"/>
              <a:chExt cx="3329758" cy="965205"/>
            </a:xfrm>
          </p:grpSpPr>
          <p:grpSp>
            <p:nvGrpSpPr>
              <p:cNvPr id="123931" name="Group 139"/>
              <p:cNvGrpSpPr>
                <a:grpSpLocks/>
              </p:cNvGrpSpPr>
              <p:nvPr/>
            </p:nvGrpSpPr>
            <p:grpSpPr bwMode="auto">
              <a:xfrm>
                <a:off x="2667000" y="4495797"/>
                <a:ext cx="1090266" cy="762000"/>
                <a:chOff x="5327464" y="3962400"/>
                <a:chExt cx="1090266" cy="762000"/>
              </a:xfrm>
            </p:grpSpPr>
            <p:sp>
              <p:nvSpPr>
                <p:cNvPr id="123942"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3943"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grpSp>
          <p:grpSp>
            <p:nvGrpSpPr>
              <p:cNvPr id="123932" name="Group 139"/>
              <p:cNvGrpSpPr>
                <a:grpSpLocks/>
              </p:cNvGrpSpPr>
              <p:nvPr/>
            </p:nvGrpSpPr>
            <p:grpSpPr bwMode="auto">
              <a:xfrm>
                <a:off x="3262842" y="4504267"/>
                <a:ext cx="1090266" cy="762000"/>
                <a:chOff x="5327464" y="3962400"/>
                <a:chExt cx="1090266" cy="762000"/>
              </a:xfrm>
            </p:grpSpPr>
            <p:sp>
              <p:nvSpPr>
                <p:cNvPr id="123940"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3941"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sp>
            <p:nvSpPr>
              <p:cNvPr id="123933" name="Rectangle 48"/>
              <p:cNvSpPr>
                <a:spLocks noChangeArrowheads="1"/>
              </p:cNvSpPr>
              <p:nvPr/>
            </p:nvSpPr>
            <p:spPr bwMode="auto">
              <a:xfrm>
                <a:off x="2658533" y="4301062"/>
                <a:ext cx="33297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23934" name="Group 68"/>
              <p:cNvGrpSpPr>
                <a:grpSpLocks/>
              </p:cNvGrpSpPr>
              <p:nvPr/>
            </p:nvGrpSpPr>
            <p:grpSpPr bwMode="auto">
              <a:xfrm>
                <a:off x="4360334" y="4489979"/>
                <a:ext cx="550333" cy="606954"/>
                <a:chOff x="4391210" y="6005512"/>
                <a:chExt cx="550333" cy="606954"/>
              </a:xfrm>
            </p:grpSpPr>
            <p:sp>
              <p:nvSpPr>
                <p:cNvPr id="123938"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39"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3935" name="Group 131"/>
              <p:cNvGrpSpPr>
                <a:grpSpLocks/>
              </p:cNvGrpSpPr>
              <p:nvPr/>
            </p:nvGrpSpPr>
            <p:grpSpPr bwMode="auto">
              <a:xfrm>
                <a:off x="5334000" y="4512734"/>
                <a:ext cx="550333" cy="606954"/>
                <a:chOff x="3370978" y="6019803"/>
                <a:chExt cx="550333" cy="606954"/>
              </a:xfrm>
            </p:grpSpPr>
            <p:sp>
              <p:nvSpPr>
                <p:cNvPr id="123936"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3937"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sp>
          <p:nvSpPr>
            <p:cNvPr id="123930" name="Rectangle 124"/>
            <p:cNvSpPr>
              <a:spLocks noChangeArrowheads="1"/>
            </p:cNvSpPr>
            <p:nvPr/>
          </p:nvSpPr>
          <p:spPr bwMode="auto">
            <a:xfrm>
              <a:off x="2021631" y="5360634"/>
              <a:ext cx="1075935" cy="464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n</a:t>
              </a:r>
              <a:endParaRPr lang="en-CA" altLang="en-US" baseline="-25000"/>
            </a:p>
          </p:txBody>
        </p:sp>
      </p:grpSp>
      <p:sp>
        <p:nvSpPr>
          <p:cNvPr id="123915"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grpSp>
        <p:nvGrpSpPr>
          <p:cNvPr id="123916" name="Group 72"/>
          <p:cNvGrpSpPr>
            <a:grpSpLocks/>
          </p:cNvGrpSpPr>
          <p:nvPr/>
        </p:nvGrpSpPr>
        <p:grpSpPr bwMode="auto">
          <a:xfrm>
            <a:off x="5045075" y="2928938"/>
            <a:ext cx="2432050" cy="863600"/>
            <a:chOff x="5045083" y="2928938"/>
            <a:chExt cx="2432038" cy="863600"/>
          </a:xfrm>
        </p:grpSpPr>
        <p:grpSp>
          <p:nvGrpSpPr>
            <p:cNvPr id="123917" name="Group 104"/>
            <p:cNvGrpSpPr>
              <a:grpSpLocks/>
            </p:cNvGrpSpPr>
            <p:nvPr/>
          </p:nvGrpSpPr>
          <p:grpSpPr bwMode="auto">
            <a:xfrm>
              <a:off x="5045083" y="2966407"/>
              <a:ext cx="1431917" cy="766938"/>
              <a:chOff x="2666388" y="3650426"/>
              <a:chExt cx="1432090" cy="767881"/>
            </a:xfrm>
          </p:grpSpPr>
          <p:sp>
            <p:nvSpPr>
              <p:cNvPr id="123924" name="Line 5"/>
              <p:cNvSpPr>
                <a:spLocks noChangeShapeType="1"/>
              </p:cNvSpPr>
              <p:nvPr/>
            </p:nvSpPr>
            <p:spPr bwMode="auto">
              <a:xfrm rot="7560000" flipH="1" flipV="1">
                <a:off x="3567508" y="3590857"/>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123925" name="Straight Connector 83"/>
              <p:cNvCxnSpPr>
                <a:cxnSpLocks noChangeShapeType="1"/>
              </p:cNvCxnSpPr>
              <p:nvPr/>
            </p:nvCxnSpPr>
            <p:spPr bwMode="auto">
              <a:xfrm>
                <a:off x="3361966" y="3666067"/>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3926" name="Straight Connector 86"/>
              <p:cNvCxnSpPr>
                <a:cxnSpLocks noChangeShapeType="1"/>
              </p:cNvCxnSpPr>
              <p:nvPr/>
            </p:nvCxnSpPr>
            <p:spPr bwMode="auto">
              <a:xfrm rot="-5400000">
                <a:off x="3552699" y="3763200"/>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3927" name="Rectangle 124"/>
              <p:cNvSpPr>
                <a:spLocks noChangeArrowheads="1"/>
              </p:cNvSpPr>
              <p:nvPr/>
            </p:nvSpPr>
            <p:spPr bwMode="auto">
              <a:xfrm>
                <a:off x="3022599" y="39539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3928" name="Rectangle 124"/>
              <p:cNvSpPr>
                <a:spLocks noChangeArrowheads="1"/>
              </p:cNvSpPr>
              <p:nvPr/>
            </p:nvSpPr>
            <p:spPr bwMode="auto">
              <a:xfrm>
                <a:off x="2666388" y="3650426"/>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3918" name="Group 142"/>
            <p:cNvGrpSpPr>
              <a:grpSpLocks/>
            </p:cNvGrpSpPr>
            <p:nvPr/>
          </p:nvGrpSpPr>
          <p:grpSpPr bwMode="auto">
            <a:xfrm>
              <a:off x="6096000" y="2928938"/>
              <a:ext cx="1381121" cy="863600"/>
              <a:chOff x="4867721" y="3477445"/>
              <a:chExt cx="1381288" cy="864662"/>
            </a:xfrm>
          </p:grpSpPr>
          <p:cxnSp>
            <p:nvCxnSpPr>
              <p:cNvPr id="123919" name="Straight Connector 130"/>
              <p:cNvCxnSpPr>
                <a:cxnSpLocks noChangeShapeType="1"/>
              </p:cNvCxnSpPr>
              <p:nvPr/>
            </p:nvCxnSpPr>
            <p:spPr bwMode="auto">
              <a:xfrm rot="5400000">
                <a:off x="5398203" y="3762734"/>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3920" name="Straight Connector 131"/>
              <p:cNvCxnSpPr>
                <a:cxnSpLocks noChangeShapeType="1"/>
              </p:cNvCxnSpPr>
              <p:nvPr/>
            </p:nvCxnSpPr>
            <p:spPr bwMode="auto">
              <a:xfrm>
                <a:off x="5545669" y="3543067"/>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3921" name="Line 5"/>
              <p:cNvSpPr>
                <a:spLocks noChangeShapeType="1"/>
              </p:cNvSpPr>
              <p:nvPr/>
            </p:nvSpPr>
            <p:spPr bwMode="auto">
              <a:xfrm rot="2160000" flipH="1" flipV="1">
                <a:off x="5416593" y="347744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22" name="Rectangle 124"/>
              <p:cNvSpPr>
                <a:spLocks noChangeArrowheads="1"/>
              </p:cNvSpPr>
              <p:nvPr/>
            </p:nvSpPr>
            <p:spPr bwMode="auto">
              <a:xfrm>
                <a:off x="4867721" y="38777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3923" name="Rectangle 124"/>
              <p:cNvSpPr>
                <a:spLocks noChangeArrowheads="1"/>
              </p:cNvSpPr>
              <p:nvPr/>
            </p:nvSpPr>
            <p:spPr bwMode="auto">
              <a:xfrm>
                <a:off x="5477930" y="3530601"/>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215"/>
          <p:cNvSpPr txBox="1">
            <a:spLocks noChangeArrowheads="1"/>
          </p:cNvSpPr>
          <p:nvPr/>
        </p:nvSpPr>
        <p:spPr bwMode="auto">
          <a:xfrm>
            <a:off x="325438" y="596900"/>
            <a:ext cx="74168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Change of Basis: </a:t>
            </a:r>
            <a:r>
              <a:rPr lang="en-US" altLang="en-US" i="1">
                <a:solidFill>
                  <a:schemeClr val="accent1"/>
                </a:solidFill>
              </a:rPr>
              <a:t>T</a:t>
            </a:r>
            <a:r>
              <a:rPr lang="en-US" altLang="en-US">
                <a:solidFill>
                  <a:schemeClr val="accent1"/>
                </a:solidFill>
              </a:rPr>
              <a:t>([</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 = [</a:t>
            </a:r>
            <a:r>
              <a:rPr lang="en-US" altLang="en-US" i="1">
                <a:solidFill>
                  <a:schemeClr val="accent1"/>
                </a:solidFill>
              </a:rPr>
              <a:t>A</a:t>
            </a:r>
            <a:r>
              <a:rPr lang="en-US" altLang="en-US" baseline="-25000">
                <a:solidFill>
                  <a:schemeClr val="accent1"/>
                </a:solidFill>
              </a:rPr>
              <a:t>1</a:t>
            </a:r>
            <a:r>
              <a:rPr lang="en-US" altLang="en-US">
                <a:solidFill>
                  <a:schemeClr val="accent1"/>
                </a:solidFill>
              </a:rPr>
              <a:t>,</a:t>
            </a:r>
            <a:r>
              <a:rPr lang="en-US" altLang="en-US" i="1">
                <a:solidFill>
                  <a:schemeClr val="accent1"/>
                </a:solidFill>
              </a:rPr>
              <a:t>A</a:t>
            </a:r>
            <a:r>
              <a:rPr lang="en-US" altLang="en-US" baseline="-25000">
                <a:solidFill>
                  <a:schemeClr val="accent1"/>
                </a:solidFill>
              </a:rPr>
              <a:t>2</a:t>
            </a:r>
            <a:r>
              <a:rPr lang="en-US" altLang="en-US">
                <a:solidFill>
                  <a:schemeClr val="accent1"/>
                </a:solidFill>
              </a:rPr>
              <a:t>,…,</a:t>
            </a:r>
            <a:r>
              <a:rPr lang="en-US" altLang="en-US" i="1">
                <a:solidFill>
                  <a:schemeClr val="accent1"/>
                </a:solidFill>
              </a:rPr>
              <a:t>A</a:t>
            </a:r>
            <a:r>
              <a:rPr lang="en-US" altLang="en-US" baseline="-25000">
                <a:solidFill>
                  <a:schemeClr val="accent1"/>
                </a:solidFill>
              </a:rPr>
              <a:t>d</a:t>
            </a:r>
            <a:r>
              <a:rPr lang="en-US" altLang="en-US">
                <a:solidFill>
                  <a:schemeClr val="accent1"/>
                </a:solidFill>
              </a:rPr>
              <a:t>]</a:t>
            </a:r>
            <a:endParaRPr lang="en-US" altLang="en-US" i="1">
              <a:solidFill>
                <a:schemeClr val="accent1"/>
              </a:solidFill>
            </a:endParaRPr>
          </a:p>
          <a:p>
            <a:pPr lvl="1" eaLnBrk="1" hangingPunct="1"/>
            <a:r>
              <a:rPr lang="en-US" altLang="en-US">
                <a:sym typeface="Symbol" pitchFamily="18" charset="2"/>
              </a:rPr>
              <a:t>Changes the basis used to describe an object.</a:t>
            </a:r>
          </a:p>
        </p:txBody>
      </p:sp>
      <p:sp>
        <p:nvSpPr>
          <p:cNvPr id="124931" name="Text Box 215"/>
          <p:cNvSpPr txBox="1">
            <a:spLocks noChangeArrowheads="1"/>
          </p:cNvSpPr>
          <p:nvPr/>
        </p:nvSpPr>
        <p:spPr bwMode="auto">
          <a:xfrm>
            <a:off x="325438" y="1339850"/>
            <a:ext cx="7083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 </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a:t>
            </a:r>
            <a:r>
              <a:rPr lang="en-US" altLang="en-US" sz="1400" i="1">
                <a:solidFill>
                  <a:schemeClr val="accent1"/>
                </a:solidFill>
              </a:rPr>
              <a:t> </a:t>
            </a:r>
            <a:r>
              <a:rPr lang="en-US" altLang="en-US" i="1">
                <a:solidFill>
                  <a:schemeClr val="accent1"/>
                </a:solidFill>
              </a:rPr>
              <a:t>+…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124932" name="Text Box 215"/>
          <p:cNvSpPr txBox="1">
            <a:spLocks noChangeArrowheads="1"/>
          </p:cNvSpPr>
          <p:nvPr/>
        </p:nvSpPr>
        <p:spPr bwMode="auto">
          <a:xfrm>
            <a:off x="304800" y="1762125"/>
            <a:ext cx="732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v </a:t>
            </a:r>
            <a:r>
              <a:rPr lang="en-US" altLang="en-US">
                <a:solidFill>
                  <a:schemeClr val="accent1"/>
                </a:solidFill>
                <a:latin typeface="Symbol" pitchFamily="18" charset="2"/>
              </a:rPr>
              <a:t>$</a:t>
            </a:r>
            <a:r>
              <a:rPr lang="en-US" altLang="en-US">
                <a:solidFill>
                  <a:schemeClr val="accent1"/>
                </a:solidFill>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a:solidFill>
                  <a:schemeClr val="accent1"/>
                </a:solidFill>
              </a:rPr>
              <a:t>],</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grpSp>
        <p:nvGrpSpPr>
          <p:cNvPr id="124933" name="Group 74"/>
          <p:cNvGrpSpPr>
            <a:grpSpLocks/>
          </p:cNvGrpSpPr>
          <p:nvPr/>
        </p:nvGrpSpPr>
        <p:grpSpPr bwMode="auto">
          <a:xfrm>
            <a:off x="1068388" y="2220913"/>
            <a:ext cx="2422525" cy="954087"/>
            <a:chOff x="0" y="2209800"/>
            <a:chExt cx="2423352" cy="954107"/>
          </a:xfrm>
        </p:grpSpPr>
        <p:sp>
          <p:nvSpPr>
            <p:cNvPr id="125011" name="Rectangle 54"/>
            <p:cNvSpPr>
              <a:spLocks noChangeArrowheads="1"/>
            </p:cNvSpPr>
            <p:nvPr/>
          </p:nvSpPr>
          <p:spPr bwMode="auto">
            <a:xfrm>
              <a:off x="948268" y="2209800"/>
              <a:ext cx="147508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     ,   ]</a:t>
              </a:r>
            </a:p>
          </p:txBody>
        </p:sp>
        <p:sp>
          <p:nvSpPr>
            <p:cNvPr id="125012" name="Rectangle 65"/>
            <p:cNvSpPr>
              <a:spLocks noChangeArrowheads="1"/>
            </p:cNvSpPr>
            <p:nvPr/>
          </p:nvSpPr>
          <p:spPr bwMode="auto">
            <a:xfrm>
              <a:off x="0" y="2209800"/>
              <a:ext cx="11786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Standard </a:t>
              </a:r>
              <a:br>
                <a:rPr lang="en-US" altLang="en-US" sz="2000" i="1">
                  <a:solidFill>
                    <a:schemeClr val="accent1"/>
                  </a:solidFill>
                </a:rPr>
              </a:br>
              <a:r>
                <a:rPr lang="en-US" altLang="en-US" sz="2000" i="1">
                  <a:solidFill>
                    <a:schemeClr val="accent1"/>
                  </a:solidFill>
                </a:rPr>
                <a:t>Basis </a:t>
              </a:r>
              <a:endParaRPr lang="en-CA" altLang="en-US" sz="2000"/>
            </a:p>
          </p:txBody>
        </p:sp>
      </p:grpSp>
      <p:grpSp>
        <p:nvGrpSpPr>
          <p:cNvPr id="124934" name="Group 76"/>
          <p:cNvGrpSpPr>
            <a:grpSpLocks/>
          </p:cNvGrpSpPr>
          <p:nvPr/>
        </p:nvGrpSpPr>
        <p:grpSpPr bwMode="auto">
          <a:xfrm>
            <a:off x="4141788" y="2243138"/>
            <a:ext cx="3706812" cy="1209675"/>
            <a:chOff x="3072960" y="2175935"/>
            <a:chExt cx="3706993" cy="1209131"/>
          </a:xfrm>
        </p:grpSpPr>
        <p:sp>
          <p:nvSpPr>
            <p:cNvPr id="125009" name="Rectangle 66"/>
            <p:cNvSpPr>
              <a:spLocks noChangeArrowheads="1"/>
            </p:cNvSpPr>
            <p:nvPr/>
          </p:nvSpPr>
          <p:spPr bwMode="auto">
            <a:xfrm>
              <a:off x="3072960" y="2175935"/>
              <a:ext cx="803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accent1"/>
                  </a:solidFill>
                </a:rPr>
                <a:t>New</a:t>
              </a:r>
              <a:br>
                <a:rPr lang="en-US" altLang="en-US" sz="2000" i="1">
                  <a:solidFill>
                    <a:schemeClr val="accent1"/>
                  </a:solidFill>
                </a:rPr>
              </a:br>
              <a:r>
                <a:rPr lang="en-US" altLang="en-US" sz="2000" i="1">
                  <a:solidFill>
                    <a:schemeClr val="accent1"/>
                  </a:solidFill>
                </a:rPr>
                <a:t>Basis </a:t>
              </a:r>
              <a:endParaRPr lang="en-CA" altLang="en-US" sz="2000"/>
            </a:p>
          </p:txBody>
        </p:sp>
        <p:sp>
          <p:nvSpPr>
            <p:cNvPr id="125010" name="Rectangle 54"/>
            <p:cNvSpPr>
              <a:spLocks noChangeArrowheads="1"/>
            </p:cNvSpPr>
            <p:nvPr/>
          </p:nvSpPr>
          <p:spPr bwMode="auto">
            <a:xfrm>
              <a:off x="3690646" y="2246293"/>
              <a:ext cx="3089307"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a:solidFill>
                    <a:schemeClr val="accent1"/>
                  </a:solidFill>
                </a:rPr>
                <a:t>[</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a:solidFill>
                    <a:schemeClr val="accent1"/>
                  </a:solidFill>
                </a:rPr>
                <a:t>]</a:t>
              </a:r>
              <a:br>
                <a:rPr lang="en-US" altLang="en-US">
                  <a:solidFill>
                    <a:schemeClr val="accent1"/>
                  </a:solidFill>
                </a:rPr>
              </a:br>
              <a:r>
                <a:rPr lang="en-US" altLang="en-US">
                  <a:solidFill>
                    <a:schemeClr val="accent1"/>
                  </a:solidFill>
                </a:rPr>
                <a:t>=</a:t>
              </a:r>
              <a:r>
                <a:rPr lang="en-US" altLang="en-US" sz="4000">
                  <a:solidFill>
                    <a:schemeClr val="accent1"/>
                  </a:solidFill>
                </a:rPr>
                <a:t>[   </a:t>
              </a:r>
              <a:r>
                <a:rPr lang="en-US" altLang="en-US">
                  <a:solidFill>
                    <a:schemeClr val="accent1"/>
                  </a:solidFill>
                </a:rPr>
                <a:t>       ,              </a:t>
              </a:r>
              <a:r>
                <a:rPr lang="en-US" altLang="en-US" sz="4000">
                  <a:solidFill>
                    <a:schemeClr val="accent1"/>
                  </a:solidFill>
                </a:rPr>
                <a:t>]</a:t>
              </a:r>
              <a:endParaRPr lang="en-US" altLang="en-US">
                <a:solidFill>
                  <a:schemeClr val="accent1"/>
                </a:solidFill>
              </a:endParaRPr>
            </a:p>
          </p:txBody>
        </p:sp>
      </p:grpSp>
      <p:grpSp>
        <p:nvGrpSpPr>
          <p:cNvPr id="124935" name="Group 118"/>
          <p:cNvGrpSpPr>
            <a:grpSpLocks/>
          </p:cNvGrpSpPr>
          <p:nvPr/>
        </p:nvGrpSpPr>
        <p:grpSpPr bwMode="auto">
          <a:xfrm>
            <a:off x="2439988" y="2667000"/>
            <a:ext cx="685800" cy="468313"/>
            <a:chOff x="2439645" y="2667000"/>
            <a:chExt cx="685800" cy="468000"/>
          </a:xfrm>
        </p:grpSpPr>
        <p:sp>
          <p:nvSpPr>
            <p:cNvPr id="125007" name="Line 5"/>
            <p:cNvSpPr>
              <a:spLocks noChangeShapeType="1"/>
            </p:cNvSpPr>
            <p:nvPr/>
          </p:nvSpPr>
          <p:spPr bwMode="auto">
            <a:xfrm flipH="1" flipV="1">
              <a:off x="3125444" y="266700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008" name="Line 5"/>
            <p:cNvSpPr>
              <a:spLocks noChangeShapeType="1"/>
            </p:cNvSpPr>
            <p:nvPr/>
          </p:nvSpPr>
          <p:spPr bwMode="auto">
            <a:xfrm rot="5400000" flipH="1" flipV="1">
              <a:off x="2673644" y="27123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5" name="Group 107"/>
          <p:cNvGrpSpPr>
            <a:grpSpLocks/>
          </p:cNvGrpSpPr>
          <p:nvPr/>
        </p:nvGrpSpPr>
        <p:grpSpPr bwMode="auto">
          <a:xfrm>
            <a:off x="142875" y="5359400"/>
            <a:ext cx="3328988" cy="965200"/>
            <a:chOff x="2658533" y="4301062"/>
            <a:chExt cx="3329758" cy="965205"/>
          </a:xfrm>
        </p:grpSpPr>
        <p:grpSp>
          <p:nvGrpSpPr>
            <p:cNvPr id="124994" name="Group 139"/>
            <p:cNvGrpSpPr>
              <a:grpSpLocks/>
            </p:cNvGrpSpPr>
            <p:nvPr/>
          </p:nvGrpSpPr>
          <p:grpSpPr bwMode="auto">
            <a:xfrm>
              <a:off x="2667000" y="4495797"/>
              <a:ext cx="1090266" cy="762000"/>
              <a:chOff x="5327464" y="3962400"/>
              <a:chExt cx="1090266" cy="762000"/>
            </a:xfrm>
          </p:grpSpPr>
          <p:sp>
            <p:nvSpPr>
              <p:cNvPr id="125005"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5006"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grpSp>
        <p:grpSp>
          <p:nvGrpSpPr>
            <p:cNvPr id="124995" name="Group 139"/>
            <p:cNvGrpSpPr>
              <a:grpSpLocks/>
            </p:cNvGrpSpPr>
            <p:nvPr/>
          </p:nvGrpSpPr>
          <p:grpSpPr bwMode="auto">
            <a:xfrm>
              <a:off x="3262842" y="4504267"/>
              <a:ext cx="1090266" cy="762000"/>
              <a:chOff x="5327464" y="3962400"/>
              <a:chExt cx="1090266" cy="762000"/>
            </a:xfrm>
          </p:grpSpPr>
          <p:sp>
            <p:nvSpPr>
              <p:cNvPr id="125003" name="Rectangle 124"/>
              <p:cNvSpPr>
                <a:spLocks noChangeArrowheads="1"/>
              </p:cNvSpPr>
              <p:nvPr/>
            </p:nvSpPr>
            <p:spPr bwMode="auto">
              <a:xfrm>
                <a:off x="5327464" y="3962400"/>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sp>
            <p:nvSpPr>
              <p:cNvPr id="125004" name="Rectangle 124"/>
              <p:cNvSpPr>
                <a:spLocks noChangeArrowheads="1"/>
              </p:cNvSpPr>
              <p:nvPr/>
            </p:nvSpPr>
            <p:spPr bwMode="auto">
              <a:xfrm>
                <a:off x="5341851" y="4260026"/>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sp>
          <p:nvSpPr>
            <p:cNvPr id="124996" name="Rectangle 48"/>
            <p:cNvSpPr>
              <a:spLocks noChangeArrowheads="1"/>
            </p:cNvSpPr>
            <p:nvPr/>
          </p:nvSpPr>
          <p:spPr bwMode="auto">
            <a:xfrm>
              <a:off x="2658533" y="4301062"/>
              <a:ext cx="33297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a:t>
              </a:r>
              <a:endParaRPr lang="en-CA" altLang="en-US" sz="5400"/>
            </a:p>
          </p:txBody>
        </p:sp>
        <p:grpSp>
          <p:nvGrpSpPr>
            <p:cNvPr id="124997" name="Group 68"/>
            <p:cNvGrpSpPr>
              <a:grpSpLocks/>
            </p:cNvGrpSpPr>
            <p:nvPr/>
          </p:nvGrpSpPr>
          <p:grpSpPr bwMode="auto">
            <a:xfrm>
              <a:off x="4360334" y="4489979"/>
              <a:ext cx="550333" cy="606954"/>
              <a:chOff x="4391210" y="6005512"/>
              <a:chExt cx="550333" cy="606954"/>
            </a:xfrm>
          </p:grpSpPr>
          <p:sp>
            <p:nvSpPr>
              <p:cNvPr id="125001" name="Rectangle 124"/>
              <p:cNvSpPr>
                <a:spLocks noChangeArrowheads="1"/>
              </p:cNvSpPr>
              <p:nvPr/>
            </p:nvSpPr>
            <p:spPr bwMode="auto">
              <a:xfrm>
                <a:off x="4391210" y="6005512"/>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5002" name="Rectangle 124"/>
              <p:cNvSpPr>
                <a:spLocks noChangeArrowheads="1"/>
              </p:cNvSpPr>
              <p:nvPr/>
            </p:nvSpPr>
            <p:spPr bwMode="auto">
              <a:xfrm>
                <a:off x="4395443" y="6242579"/>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nvGrpSpPr>
            <p:cNvPr id="124998" name="Group 131"/>
            <p:cNvGrpSpPr>
              <a:grpSpLocks/>
            </p:cNvGrpSpPr>
            <p:nvPr/>
          </p:nvGrpSpPr>
          <p:grpSpPr bwMode="auto">
            <a:xfrm>
              <a:off x="5334000" y="4512734"/>
              <a:ext cx="550333" cy="606954"/>
              <a:chOff x="3370978" y="6019803"/>
              <a:chExt cx="550333" cy="606954"/>
            </a:xfrm>
          </p:grpSpPr>
          <p:sp>
            <p:nvSpPr>
              <p:cNvPr id="124999" name="Rectangle 124"/>
              <p:cNvSpPr>
                <a:spLocks noChangeArrowheads="1"/>
              </p:cNvSpPr>
              <p:nvPr/>
            </p:nvSpPr>
            <p:spPr bwMode="auto">
              <a:xfrm>
                <a:off x="3370978" y="6019803"/>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1</a:t>
                </a:r>
              </a:p>
            </p:txBody>
          </p:sp>
          <p:sp>
            <p:nvSpPr>
              <p:cNvPr id="125000" name="Rectangle 124"/>
              <p:cNvSpPr>
                <a:spLocks noChangeArrowheads="1"/>
              </p:cNvSpPr>
              <p:nvPr/>
            </p:nvSpPr>
            <p:spPr bwMode="auto">
              <a:xfrm>
                <a:off x="3375211" y="6256870"/>
                <a:ext cx="546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800" i="1">
                    <a:solidFill>
                      <a:schemeClr val="accent1"/>
                    </a:solidFill>
                  </a:rPr>
                  <a:t>A</a:t>
                </a:r>
                <a:r>
                  <a:rPr lang="en-CA" altLang="en-US" sz="1800" baseline="-25000">
                    <a:solidFill>
                      <a:schemeClr val="accent1"/>
                    </a:solidFill>
                  </a:rPr>
                  <a:t>2</a:t>
                </a:r>
              </a:p>
            </p:txBody>
          </p:sp>
        </p:grpSp>
      </p:grpSp>
      <p:grpSp>
        <p:nvGrpSpPr>
          <p:cNvPr id="10" name="Group 213"/>
          <p:cNvGrpSpPr>
            <a:grpSpLocks/>
          </p:cNvGrpSpPr>
          <p:nvPr/>
        </p:nvGrpSpPr>
        <p:grpSpPr bwMode="auto">
          <a:xfrm>
            <a:off x="838200" y="3784600"/>
            <a:ext cx="2047875" cy="1352550"/>
            <a:chOff x="1762311" y="4665134"/>
            <a:chExt cx="2047686" cy="1352953"/>
          </a:xfrm>
        </p:grpSpPr>
        <p:grpSp>
          <p:nvGrpSpPr>
            <p:cNvPr id="124983" name="Group 115"/>
            <p:cNvGrpSpPr>
              <a:grpSpLocks/>
            </p:cNvGrpSpPr>
            <p:nvPr/>
          </p:nvGrpSpPr>
          <p:grpSpPr bwMode="auto">
            <a:xfrm>
              <a:off x="1762311" y="4665134"/>
              <a:ext cx="1371600" cy="914400"/>
              <a:chOff x="1762311" y="3293534"/>
              <a:chExt cx="1371600" cy="914400"/>
            </a:xfrm>
          </p:grpSpPr>
          <p:sp>
            <p:nvSpPr>
              <p:cNvPr id="124992" name="Line 63"/>
              <p:cNvSpPr>
                <a:spLocks noChangeShapeType="1"/>
              </p:cNvSpPr>
              <p:nvPr/>
            </p:nvSpPr>
            <p:spPr bwMode="auto">
              <a:xfrm flipV="1">
                <a:off x="1762311" y="329353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93" name="Rectangle 56"/>
              <p:cNvSpPr>
                <a:spLocks noChangeArrowheads="1"/>
              </p:cNvSpPr>
              <p:nvPr/>
            </p:nvSpPr>
            <p:spPr bwMode="auto">
              <a:xfrm>
                <a:off x="2000735" y="3367092"/>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a:t>
                </a:r>
              </a:p>
            </p:txBody>
          </p:sp>
        </p:grpSp>
        <p:sp>
          <p:nvSpPr>
            <p:cNvPr id="124984" name="Rectangle 26"/>
            <p:cNvSpPr>
              <a:spLocks noChangeArrowheads="1"/>
            </p:cNvSpPr>
            <p:nvPr/>
          </p:nvSpPr>
          <p:spPr bwMode="auto">
            <a:xfrm>
              <a:off x="2036418" y="5494867"/>
              <a:ext cx="782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endParaRPr lang="en-CA" altLang="en-US"/>
            </a:p>
          </p:txBody>
        </p:sp>
        <p:grpSp>
          <p:nvGrpSpPr>
            <p:cNvPr id="124985" name="Group 114"/>
            <p:cNvGrpSpPr>
              <a:grpSpLocks/>
            </p:cNvGrpSpPr>
            <p:nvPr/>
          </p:nvGrpSpPr>
          <p:grpSpPr bwMode="auto">
            <a:xfrm>
              <a:off x="1779246" y="4673601"/>
              <a:ext cx="1373944" cy="939802"/>
              <a:chOff x="1779246" y="3302001"/>
              <a:chExt cx="1373944" cy="939802"/>
            </a:xfrm>
          </p:grpSpPr>
          <p:sp>
            <p:nvSpPr>
              <p:cNvPr id="124987" name="Line 5"/>
              <p:cNvSpPr>
                <a:spLocks noChangeShapeType="1"/>
              </p:cNvSpPr>
              <p:nvPr/>
            </p:nvSpPr>
            <p:spPr bwMode="auto">
              <a:xfrm rot="5400000" flipH="1" flipV="1">
                <a:off x="2453510"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8" name="Line 5"/>
              <p:cNvSpPr>
                <a:spLocks noChangeShapeType="1"/>
              </p:cNvSpPr>
              <p:nvPr/>
            </p:nvSpPr>
            <p:spPr bwMode="auto">
              <a:xfrm flipH="1" flipV="1">
                <a:off x="3142378" y="3773799"/>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Line 5"/>
              <p:cNvSpPr>
                <a:spLocks noChangeShapeType="1"/>
              </p:cNvSpPr>
              <p:nvPr/>
            </p:nvSpPr>
            <p:spPr bwMode="auto">
              <a:xfrm rot="5400000" flipH="1" flipV="1">
                <a:off x="2919189"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90" name="Line 5"/>
              <p:cNvSpPr>
                <a:spLocks noChangeShapeType="1"/>
              </p:cNvSpPr>
              <p:nvPr/>
            </p:nvSpPr>
            <p:spPr bwMode="auto">
              <a:xfrm rot="5400000" flipH="1" flipV="1">
                <a:off x="2013245" y="4007803"/>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91" name="Line 5"/>
              <p:cNvSpPr>
                <a:spLocks noChangeShapeType="1"/>
              </p:cNvSpPr>
              <p:nvPr/>
            </p:nvSpPr>
            <p:spPr bwMode="auto">
              <a:xfrm flipH="1" flipV="1">
                <a:off x="3142378" y="330200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24986" name="Rectangle 26"/>
            <p:cNvSpPr>
              <a:spLocks noChangeArrowheads="1"/>
            </p:cNvSpPr>
            <p:nvPr/>
          </p:nvSpPr>
          <p:spPr bwMode="auto">
            <a:xfrm>
              <a:off x="3027015" y="4859866"/>
              <a:ext cx="782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2</a:t>
              </a:r>
              <a:endParaRPr lang="en-CA" altLang="en-US"/>
            </a:p>
          </p:txBody>
        </p:sp>
      </p:grpSp>
      <p:grpSp>
        <p:nvGrpSpPr>
          <p:cNvPr id="13" name="Group 214"/>
          <p:cNvGrpSpPr>
            <a:grpSpLocks/>
          </p:cNvGrpSpPr>
          <p:nvPr/>
        </p:nvGrpSpPr>
        <p:grpSpPr bwMode="auto">
          <a:xfrm>
            <a:off x="4098925" y="3716338"/>
            <a:ext cx="1692275" cy="1439862"/>
            <a:chOff x="4608124" y="4656664"/>
            <a:chExt cx="1692319" cy="1439336"/>
          </a:xfrm>
        </p:grpSpPr>
        <p:sp>
          <p:nvSpPr>
            <p:cNvPr id="124977" name="Line 5"/>
            <p:cNvSpPr>
              <a:spLocks noChangeShapeType="1"/>
            </p:cNvSpPr>
            <p:nvPr/>
          </p:nvSpPr>
          <p:spPr bwMode="auto">
            <a:xfrm rot="7560000" flipH="1" flipV="1">
              <a:off x="5109689" y="548739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24978" name="Group 117"/>
            <p:cNvGrpSpPr>
              <a:grpSpLocks/>
            </p:cNvGrpSpPr>
            <p:nvPr/>
          </p:nvGrpSpPr>
          <p:grpSpPr bwMode="auto">
            <a:xfrm>
              <a:off x="4928843" y="4656664"/>
              <a:ext cx="1371600" cy="914400"/>
              <a:chOff x="4928843" y="3285064"/>
              <a:chExt cx="1371600" cy="914400"/>
            </a:xfrm>
          </p:grpSpPr>
          <p:sp>
            <p:nvSpPr>
              <p:cNvPr id="124981" name="Line 63"/>
              <p:cNvSpPr>
                <a:spLocks noChangeShapeType="1"/>
              </p:cNvSpPr>
              <p:nvPr/>
            </p:nvSpPr>
            <p:spPr bwMode="auto">
              <a:xfrm flipV="1">
                <a:off x="4928843" y="328506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2" name="Rectangle 56"/>
              <p:cNvSpPr>
                <a:spLocks noChangeArrowheads="1"/>
              </p:cNvSpPr>
              <p:nvPr/>
            </p:nvSpPr>
            <p:spPr bwMode="auto">
              <a:xfrm>
                <a:off x="5201132" y="3369734"/>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a:t>
                </a:r>
              </a:p>
            </p:txBody>
          </p:sp>
        </p:grpSp>
        <p:sp>
          <p:nvSpPr>
            <p:cNvPr id="124979" name="Rectangle 194"/>
            <p:cNvSpPr>
              <a:spLocks noChangeArrowheads="1"/>
            </p:cNvSpPr>
            <p:nvPr/>
          </p:nvSpPr>
          <p:spPr bwMode="auto">
            <a:xfrm>
              <a:off x="5017740" y="5342467"/>
              <a:ext cx="344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solidFill>
                    <a:schemeClr val="accent1"/>
                  </a:solidFill>
                  <a:sym typeface="Symbol" pitchFamily="18" charset="2"/>
                </a:rPr>
                <a:t></a:t>
              </a:r>
              <a:endParaRPr lang="en-CA" altLang="en-US" sz="2400"/>
            </a:p>
          </p:txBody>
        </p:sp>
        <p:sp>
          <p:nvSpPr>
            <p:cNvPr id="124980" name="Rectangle 26"/>
            <p:cNvSpPr>
              <a:spLocks noChangeArrowheads="1"/>
            </p:cNvSpPr>
            <p:nvPr/>
          </p:nvSpPr>
          <p:spPr bwMode="auto">
            <a:xfrm>
              <a:off x="4608124" y="5572780"/>
              <a:ext cx="6046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W</a:t>
              </a:r>
              <a:r>
                <a:rPr lang="en-US" altLang="en-US" i="1" baseline="-25000">
                  <a:solidFill>
                    <a:schemeClr val="accent1"/>
                  </a:solidFill>
                </a:rPr>
                <a:t>1</a:t>
              </a:r>
              <a:endParaRPr lang="en-CA" altLang="en-US"/>
            </a:p>
          </p:txBody>
        </p:sp>
      </p:grpSp>
      <p:grpSp>
        <p:nvGrpSpPr>
          <p:cNvPr id="15" name="Group 215"/>
          <p:cNvGrpSpPr>
            <a:grpSpLocks/>
          </p:cNvGrpSpPr>
          <p:nvPr/>
        </p:nvGrpSpPr>
        <p:grpSpPr bwMode="auto">
          <a:xfrm>
            <a:off x="6943725" y="3479800"/>
            <a:ext cx="1590675" cy="1752600"/>
            <a:chOff x="7095497" y="4419600"/>
            <a:chExt cx="1591303" cy="1752600"/>
          </a:xfrm>
        </p:grpSpPr>
        <p:sp>
          <p:nvSpPr>
            <p:cNvPr id="124965" name="Rectangle 26"/>
            <p:cNvSpPr>
              <a:spLocks noChangeArrowheads="1"/>
            </p:cNvSpPr>
            <p:nvPr/>
          </p:nvSpPr>
          <p:spPr bwMode="auto">
            <a:xfrm>
              <a:off x="7095497" y="5648980"/>
              <a:ext cx="5245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endParaRPr lang="en-CA" altLang="en-US"/>
            </a:p>
          </p:txBody>
        </p:sp>
        <p:grpSp>
          <p:nvGrpSpPr>
            <p:cNvPr id="124966" name="Group 116"/>
            <p:cNvGrpSpPr>
              <a:grpSpLocks/>
            </p:cNvGrpSpPr>
            <p:nvPr/>
          </p:nvGrpSpPr>
          <p:grpSpPr bwMode="auto">
            <a:xfrm>
              <a:off x="7221788" y="4419600"/>
              <a:ext cx="1465012" cy="1617411"/>
              <a:chOff x="4875690" y="3003311"/>
              <a:chExt cx="1465012" cy="1617411"/>
            </a:xfrm>
          </p:grpSpPr>
          <p:sp>
            <p:nvSpPr>
              <p:cNvPr id="124971" name="Line 5"/>
              <p:cNvSpPr>
                <a:spLocks noChangeShapeType="1"/>
              </p:cNvSpPr>
              <p:nvPr/>
            </p:nvSpPr>
            <p:spPr bwMode="auto">
              <a:xfrm rot="2160000" flipH="1" flipV="1">
                <a:off x="5532051" y="4148686"/>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2" name="Line 5"/>
              <p:cNvSpPr>
                <a:spLocks noChangeShapeType="1"/>
              </p:cNvSpPr>
              <p:nvPr/>
            </p:nvSpPr>
            <p:spPr bwMode="auto">
              <a:xfrm rot="2160000" flipH="1" flipV="1">
                <a:off x="5798834" y="3765308"/>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3" name="Line 5"/>
              <p:cNvSpPr>
                <a:spLocks noChangeShapeType="1"/>
              </p:cNvSpPr>
              <p:nvPr/>
            </p:nvSpPr>
            <p:spPr bwMode="auto">
              <a:xfrm rot="2160000" flipH="1" flipV="1">
                <a:off x="6069772" y="339277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4" name="Line 5"/>
              <p:cNvSpPr>
                <a:spLocks noChangeShapeType="1"/>
              </p:cNvSpPr>
              <p:nvPr/>
            </p:nvSpPr>
            <p:spPr bwMode="auto">
              <a:xfrm rot="2160000" flipH="1" flipV="1">
                <a:off x="6340701" y="3003311"/>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5" name="Line 5"/>
              <p:cNvSpPr>
                <a:spLocks noChangeShapeType="1"/>
              </p:cNvSpPr>
              <p:nvPr/>
            </p:nvSpPr>
            <p:spPr bwMode="auto">
              <a:xfrm rot="7560000" flipH="1" flipV="1">
                <a:off x="5109689" y="4115790"/>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6" name="Line 5"/>
              <p:cNvSpPr>
                <a:spLocks noChangeShapeType="1"/>
              </p:cNvSpPr>
              <p:nvPr/>
            </p:nvSpPr>
            <p:spPr bwMode="auto">
              <a:xfrm rot="7560000" flipH="1" flipV="1">
                <a:off x="5482222" y="4386722"/>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4967" name="Group 117"/>
            <p:cNvGrpSpPr>
              <a:grpSpLocks/>
            </p:cNvGrpSpPr>
            <p:nvPr/>
          </p:nvGrpSpPr>
          <p:grpSpPr bwMode="auto">
            <a:xfrm>
              <a:off x="7274941" y="4701353"/>
              <a:ext cx="1371600" cy="914400"/>
              <a:chOff x="4928843" y="3285064"/>
              <a:chExt cx="1371600" cy="914400"/>
            </a:xfrm>
          </p:grpSpPr>
          <p:sp>
            <p:nvSpPr>
              <p:cNvPr id="124969" name="Line 63"/>
              <p:cNvSpPr>
                <a:spLocks noChangeShapeType="1"/>
              </p:cNvSpPr>
              <p:nvPr/>
            </p:nvSpPr>
            <p:spPr bwMode="auto">
              <a:xfrm flipV="1">
                <a:off x="4928843" y="3285064"/>
                <a:ext cx="1371600" cy="9144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0" name="Rectangle 56"/>
              <p:cNvSpPr>
                <a:spLocks noChangeArrowheads="1"/>
              </p:cNvSpPr>
              <p:nvPr/>
            </p:nvSpPr>
            <p:spPr bwMode="auto">
              <a:xfrm>
                <a:off x="5201132" y="3369734"/>
                <a:ext cx="3433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a:t>
                </a:r>
              </a:p>
            </p:txBody>
          </p:sp>
        </p:grpSp>
        <p:sp>
          <p:nvSpPr>
            <p:cNvPr id="124968" name="Rectangle 206"/>
            <p:cNvSpPr>
              <a:spLocks noChangeArrowheads="1"/>
            </p:cNvSpPr>
            <p:nvPr/>
          </p:nvSpPr>
          <p:spPr bwMode="auto">
            <a:xfrm>
              <a:off x="7363838" y="5387156"/>
              <a:ext cx="344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solidFill>
                    <a:schemeClr val="accent1"/>
                  </a:solidFill>
                  <a:sym typeface="Symbol" pitchFamily="18" charset="2"/>
                </a:rPr>
                <a:t></a:t>
              </a:r>
              <a:endParaRPr lang="en-CA" altLang="en-US" sz="2400"/>
            </a:p>
          </p:txBody>
        </p:sp>
      </p:grpSp>
      <p:sp>
        <p:nvSpPr>
          <p:cNvPr id="208" name="TextBox 207"/>
          <p:cNvSpPr txBox="1">
            <a:spLocks noChangeArrowheads="1"/>
          </p:cNvSpPr>
          <p:nvPr/>
        </p:nvSpPr>
        <p:spPr bwMode="auto">
          <a:xfrm>
            <a:off x="6392863" y="5181600"/>
            <a:ext cx="29797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chemeClr val="accent1"/>
                </a:solidFill>
              </a:rPr>
              <a:t>A</a:t>
            </a:r>
            <a:r>
              <a:rPr lang="en-US" altLang="en-US" sz="2400" i="1" baseline="-25000">
                <a:solidFill>
                  <a:schemeClr val="accent1"/>
                </a:solidFill>
              </a:rPr>
              <a:t>1</a:t>
            </a:r>
            <a:r>
              <a:rPr lang="en-CA" altLang="en-US" sz="2400"/>
              <a:t> </a:t>
            </a:r>
            <a:r>
              <a:rPr lang="en-US" altLang="en-US" sz="2400" i="1">
                <a:solidFill>
                  <a:schemeClr val="accent1"/>
                </a:solidFill>
              </a:rPr>
              <a:t>= |v</a:t>
            </a:r>
            <a:r>
              <a:rPr lang="en-CA" altLang="en-US" sz="2400">
                <a:solidFill>
                  <a:schemeClr val="accent1"/>
                </a:solidFill>
                <a:cs typeface="Times New Roman" pitchFamily="18" charset="0"/>
                <a:sym typeface="Symbol" pitchFamily="18" charset="2"/>
              </a:rPr>
              <a:t>|</a:t>
            </a:r>
            <a:r>
              <a:rPr lang="en-CA" altLang="en-US" sz="2400">
                <a:solidFill>
                  <a:schemeClr val="accent1"/>
                </a:solidFill>
              </a:rPr>
              <a:t>cos(</a:t>
            </a:r>
            <a:r>
              <a:rPr lang="en-US" altLang="en-US" sz="2400">
                <a:solidFill>
                  <a:schemeClr val="accent1"/>
                </a:solidFill>
                <a:sym typeface="Symbol" pitchFamily="18" charset="2"/>
              </a:rPr>
              <a:t>) </a:t>
            </a:r>
          </a:p>
          <a:p>
            <a:pPr eaLnBrk="1" hangingPunct="1"/>
            <a:r>
              <a:rPr lang="en-US" altLang="en-US" sz="2400">
                <a:solidFill>
                  <a:schemeClr val="accent1"/>
                </a:solidFill>
                <a:sym typeface="Symbol" pitchFamily="18" charset="2"/>
              </a:rPr>
              <a:t>     =</a:t>
            </a:r>
            <a:r>
              <a:rPr lang="en-US" altLang="en-US" sz="2400" i="1">
                <a:solidFill>
                  <a:schemeClr val="accent1"/>
                </a:solidFill>
              </a:rPr>
              <a:t> v</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US" altLang="en-US" sz="2400">
                <a:solidFill>
                  <a:schemeClr val="accent1"/>
                </a:solidFill>
                <a:sym typeface="Symbol" pitchFamily="18" charset="2"/>
              </a:rPr>
              <a:t> </a:t>
            </a:r>
            <a:endParaRPr lang="en-CA" altLang="en-US" sz="2400">
              <a:sym typeface="Symbol" pitchFamily="18" charset="2"/>
            </a:endParaRPr>
          </a:p>
          <a:p>
            <a:pPr eaLnBrk="1" hangingPunct="1"/>
            <a:r>
              <a:rPr lang="en-CA" altLang="en-US" sz="2400">
                <a:solidFill>
                  <a:schemeClr val="accent1"/>
                </a:solidFill>
                <a:sym typeface="Symbol" pitchFamily="18" charset="2"/>
              </a:rPr>
              <a:t>     = </a:t>
            </a:r>
            <a:r>
              <a:rPr lang="en-CA" altLang="en-US" sz="2400">
                <a:sym typeface="Symbol" pitchFamily="18" charset="2"/>
              </a:rPr>
              <a:t> </a:t>
            </a:r>
            <a:r>
              <a:rPr lang="en-CA" altLang="en-US" sz="2400">
                <a:solidFill>
                  <a:schemeClr val="accent1"/>
                </a:solidFill>
                <a:sym typeface="Symbol" pitchFamily="18" charset="2"/>
              </a:rPr>
              <a:t></a:t>
            </a:r>
            <a:r>
              <a:rPr lang="en-CA" altLang="en-US" sz="2400" baseline="-25000">
                <a:solidFill>
                  <a:schemeClr val="accent1"/>
                </a:solidFill>
                <a:sym typeface="Symbol" pitchFamily="18" charset="2"/>
              </a:rPr>
              <a:t>j </a:t>
            </a:r>
            <a:r>
              <a:rPr lang="en-US" altLang="en-US" sz="2400" i="1">
                <a:solidFill>
                  <a:schemeClr val="accent1"/>
                </a:solidFill>
                <a:sym typeface="Symbol" pitchFamily="18" charset="2"/>
              </a:rPr>
              <a:t>a</a:t>
            </a:r>
            <a:r>
              <a:rPr lang="en-CA" altLang="en-US" sz="2400" baseline="-25000">
                <a:solidFill>
                  <a:schemeClr val="accent1"/>
                </a:solidFill>
                <a:sym typeface="Symbol" pitchFamily="18" charset="2"/>
              </a:rPr>
              <a:t>j</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US" altLang="en-US" sz="2400">
                <a:solidFill>
                  <a:schemeClr val="accent1"/>
                </a:solidFill>
              </a:rPr>
              <a:t>[j]</a:t>
            </a:r>
            <a:r>
              <a:rPr lang="en-CA" altLang="en-US" sz="2400">
                <a:solidFill>
                  <a:schemeClr val="accent1"/>
                </a:solidFill>
              </a:rPr>
              <a:t>  </a:t>
            </a:r>
          </a:p>
        </p:txBody>
      </p:sp>
      <p:grpSp>
        <p:nvGrpSpPr>
          <p:cNvPr id="18" name="Group 208"/>
          <p:cNvGrpSpPr>
            <a:grpSpLocks/>
          </p:cNvGrpSpPr>
          <p:nvPr/>
        </p:nvGrpSpPr>
        <p:grpSpPr bwMode="auto">
          <a:xfrm>
            <a:off x="3727450" y="5422900"/>
            <a:ext cx="2259013" cy="774700"/>
            <a:chOff x="990600" y="372536"/>
            <a:chExt cx="2259011" cy="774929"/>
          </a:xfrm>
        </p:grpSpPr>
        <p:sp>
          <p:nvSpPr>
            <p:cNvPr id="124961" name="TextBox 209"/>
            <p:cNvSpPr txBox="1">
              <a:spLocks noChangeArrowheads="1"/>
            </p:cNvSpPr>
            <p:nvPr/>
          </p:nvSpPr>
          <p:spPr bwMode="auto">
            <a:xfrm>
              <a:off x="990600" y="533401"/>
              <a:ext cx="1295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solidFill>
                    <a:schemeClr val="accent1"/>
                  </a:solidFill>
                </a:rPr>
                <a:t>cos(</a:t>
              </a:r>
              <a:r>
                <a:rPr lang="en-US" altLang="en-US" sz="2400">
                  <a:solidFill>
                    <a:schemeClr val="accent1"/>
                  </a:solidFill>
                  <a:sym typeface="Symbol" pitchFamily="18" charset="2"/>
                </a:rPr>
                <a:t>) =</a:t>
              </a:r>
              <a:r>
                <a:rPr lang="en-US" altLang="en-US" sz="2400" i="1">
                  <a:solidFill>
                    <a:schemeClr val="accent1"/>
                  </a:solidFill>
                </a:rPr>
                <a:t> </a:t>
              </a:r>
              <a:endParaRPr lang="en-CA" altLang="en-US" sz="2400"/>
            </a:p>
          </p:txBody>
        </p:sp>
        <p:sp>
          <p:nvSpPr>
            <p:cNvPr id="124962" name="Rectangle 210"/>
            <p:cNvSpPr>
              <a:spLocks noChangeArrowheads="1"/>
            </p:cNvSpPr>
            <p:nvPr/>
          </p:nvSpPr>
          <p:spPr bwMode="auto">
            <a:xfrm>
              <a:off x="2350328" y="372536"/>
              <a:ext cx="7569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chemeClr val="accent1"/>
                  </a:solidFill>
                </a:rPr>
                <a:t>v</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endParaRPr lang="en-CA" altLang="en-US" sz="2400"/>
            </a:p>
          </p:txBody>
        </p:sp>
        <p:sp>
          <p:nvSpPr>
            <p:cNvPr id="124963" name="Rectangle 211"/>
            <p:cNvSpPr>
              <a:spLocks noChangeArrowheads="1"/>
            </p:cNvSpPr>
            <p:nvPr/>
          </p:nvSpPr>
          <p:spPr bwMode="auto">
            <a:xfrm>
              <a:off x="2133600" y="685800"/>
              <a:ext cx="1116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chemeClr val="accent1"/>
                  </a:solidFill>
                </a:rPr>
                <a:t>|v</a:t>
              </a:r>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cs typeface="Times New Roman" pitchFamily="18" charset="0"/>
                  <a:sym typeface="Symbol" pitchFamily="18" charset="2"/>
                </a:rPr>
                <a:t>|</a:t>
              </a:r>
              <a:endParaRPr lang="en-CA" altLang="en-US" sz="2400"/>
            </a:p>
          </p:txBody>
        </p:sp>
        <p:cxnSp>
          <p:nvCxnSpPr>
            <p:cNvPr id="124964" name="Straight Connector 212"/>
            <p:cNvCxnSpPr>
              <a:cxnSpLocks noChangeShapeType="1"/>
            </p:cNvCxnSpPr>
            <p:nvPr/>
          </p:nvCxnSpPr>
          <p:spPr bwMode="auto">
            <a:xfrm flipH="1" flipV="1">
              <a:off x="2201336" y="774935"/>
              <a:ext cx="990597" cy="8464"/>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cxnSp>
      </p:grpSp>
      <p:sp>
        <p:nvSpPr>
          <p:cNvPr id="217" name="Rectangle 216"/>
          <p:cNvSpPr>
            <a:spLocks noChangeArrowheads="1"/>
          </p:cNvSpPr>
          <p:nvPr/>
        </p:nvSpPr>
        <p:spPr bwMode="auto">
          <a:xfrm>
            <a:off x="404813" y="3302000"/>
            <a:ext cx="3633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Viewed a different way:</a:t>
            </a:r>
            <a:endParaRPr lang="en-CA" altLang="en-US"/>
          </a:p>
        </p:txBody>
      </p:sp>
      <p:sp>
        <p:nvSpPr>
          <p:cNvPr id="218" name="Rectangle 217"/>
          <p:cNvSpPr>
            <a:spLocks noChangeArrowheads="1"/>
          </p:cNvSpPr>
          <p:nvPr/>
        </p:nvSpPr>
        <p:spPr bwMode="auto">
          <a:xfrm>
            <a:off x="1249363" y="6334125"/>
            <a:ext cx="606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This is the </a:t>
            </a:r>
            <a:r>
              <a:rPr lang="en-US" altLang="en-US">
                <a:solidFill>
                  <a:schemeClr val="tx2"/>
                </a:solidFill>
                <a:sym typeface="Symbol" pitchFamily="18" charset="2"/>
              </a:rPr>
              <a:t>correlation</a:t>
            </a:r>
            <a:r>
              <a:rPr lang="en-US" altLang="en-US">
                <a:sym typeface="Symbol" pitchFamily="18" charset="2"/>
              </a:rPr>
              <a:t> between </a:t>
            </a:r>
            <a:r>
              <a:rPr lang="en-US" altLang="en-US" i="1">
                <a:solidFill>
                  <a:schemeClr val="accent1"/>
                </a:solidFill>
              </a:rPr>
              <a:t>v</a:t>
            </a:r>
            <a:r>
              <a:rPr lang="en-CA" altLang="en-US">
                <a:solidFill>
                  <a:schemeClr val="accent1"/>
                </a:solidFill>
                <a:cs typeface="Times New Roman" pitchFamily="18" charset="0"/>
                <a:sym typeface="Symbol" pitchFamily="18" charset="2"/>
              </a:rPr>
              <a:t> </a:t>
            </a:r>
            <a:r>
              <a:rPr lang="en-US" altLang="en-US">
                <a:sym typeface="Symbol" pitchFamily="18" charset="2"/>
              </a:rPr>
              <a:t>and </a:t>
            </a:r>
            <a:r>
              <a:rPr lang="en-US" altLang="en-US" i="1">
                <a:solidFill>
                  <a:schemeClr val="accent1"/>
                </a:solidFill>
              </a:rPr>
              <a:t>W</a:t>
            </a:r>
            <a:r>
              <a:rPr lang="en-US" altLang="en-US" i="1" baseline="-25000">
                <a:solidFill>
                  <a:schemeClr val="accent1"/>
                </a:solidFill>
              </a:rPr>
              <a:t>1</a:t>
            </a:r>
            <a:r>
              <a:rPr lang="en-US" altLang="en-US">
                <a:sym typeface="Symbol" pitchFamily="18" charset="2"/>
              </a:rPr>
              <a:t> </a:t>
            </a:r>
            <a:endParaRPr lang="en-CA" altLang="en-US"/>
          </a:p>
        </p:txBody>
      </p:sp>
      <p:sp>
        <p:nvSpPr>
          <p:cNvPr id="124944"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Changing Basis</a:t>
            </a:r>
          </a:p>
        </p:txBody>
      </p:sp>
      <p:grpSp>
        <p:nvGrpSpPr>
          <p:cNvPr id="124945" name="Group 81"/>
          <p:cNvGrpSpPr>
            <a:grpSpLocks/>
          </p:cNvGrpSpPr>
          <p:nvPr/>
        </p:nvGrpSpPr>
        <p:grpSpPr bwMode="auto">
          <a:xfrm>
            <a:off x="5045075" y="2928938"/>
            <a:ext cx="2432050" cy="863600"/>
            <a:chOff x="5045083" y="2928938"/>
            <a:chExt cx="2432038" cy="863600"/>
          </a:xfrm>
        </p:grpSpPr>
        <p:grpSp>
          <p:nvGrpSpPr>
            <p:cNvPr id="124949" name="Group 104"/>
            <p:cNvGrpSpPr>
              <a:grpSpLocks/>
            </p:cNvGrpSpPr>
            <p:nvPr/>
          </p:nvGrpSpPr>
          <p:grpSpPr bwMode="auto">
            <a:xfrm>
              <a:off x="5045083" y="2966407"/>
              <a:ext cx="1431917" cy="766938"/>
              <a:chOff x="2666388" y="3650426"/>
              <a:chExt cx="1432090" cy="767881"/>
            </a:xfrm>
          </p:grpSpPr>
          <p:sp>
            <p:nvSpPr>
              <p:cNvPr id="124956" name="Line 5"/>
              <p:cNvSpPr>
                <a:spLocks noChangeShapeType="1"/>
              </p:cNvSpPr>
              <p:nvPr/>
            </p:nvSpPr>
            <p:spPr bwMode="auto">
              <a:xfrm rot="7560000" flipH="1" flipV="1">
                <a:off x="3567508" y="3590857"/>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124957" name="Straight Connector 83"/>
              <p:cNvCxnSpPr>
                <a:cxnSpLocks noChangeShapeType="1"/>
              </p:cNvCxnSpPr>
              <p:nvPr/>
            </p:nvCxnSpPr>
            <p:spPr bwMode="auto">
              <a:xfrm>
                <a:off x="3361966" y="3666067"/>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4958" name="Straight Connector 86"/>
              <p:cNvCxnSpPr>
                <a:cxnSpLocks noChangeShapeType="1"/>
              </p:cNvCxnSpPr>
              <p:nvPr/>
            </p:nvCxnSpPr>
            <p:spPr bwMode="auto">
              <a:xfrm rot="-5400000">
                <a:off x="3552699" y="3763200"/>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4959" name="Rectangle 124"/>
              <p:cNvSpPr>
                <a:spLocks noChangeArrowheads="1"/>
              </p:cNvSpPr>
              <p:nvPr/>
            </p:nvSpPr>
            <p:spPr bwMode="auto">
              <a:xfrm>
                <a:off x="3022599" y="39539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[1]</a:t>
                </a:r>
                <a:endParaRPr lang="en-CA" altLang="en-US" sz="1800"/>
              </a:p>
            </p:txBody>
          </p:sp>
          <p:sp>
            <p:nvSpPr>
              <p:cNvPr id="124960" name="Rectangle 124"/>
              <p:cNvSpPr>
                <a:spLocks noChangeArrowheads="1"/>
              </p:cNvSpPr>
              <p:nvPr/>
            </p:nvSpPr>
            <p:spPr bwMode="auto">
              <a:xfrm>
                <a:off x="2666388" y="3650426"/>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1</a:t>
                </a:r>
                <a:r>
                  <a:rPr lang="en-US" altLang="en-US" sz="1800">
                    <a:solidFill>
                      <a:schemeClr val="accent1"/>
                    </a:solidFill>
                  </a:rPr>
                  <a:t>[2]</a:t>
                </a:r>
                <a:endParaRPr lang="en-CA" altLang="en-US" sz="1800"/>
              </a:p>
            </p:txBody>
          </p:sp>
        </p:grpSp>
        <p:grpSp>
          <p:nvGrpSpPr>
            <p:cNvPr id="124950" name="Group 142"/>
            <p:cNvGrpSpPr>
              <a:grpSpLocks/>
            </p:cNvGrpSpPr>
            <p:nvPr/>
          </p:nvGrpSpPr>
          <p:grpSpPr bwMode="auto">
            <a:xfrm>
              <a:off x="6096000" y="2928938"/>
              <a:ext cx="1381121" cy="863600"/>
              <a:chOff x="4867721" y="3477445"/>
              <a:chExt cx="1381288" cy="864662"/>
            </a:xfrm>
          </p:grpSpPr>
          <p:cxnSp>
            <p:nvCxnSpPr>
              <p:cNvPr id="124951" name="Straight Connector 130"/>
              <p:cNvCxnSpPr>
                <a:cxnSpLocks noChangeShapeType="1"/>
              </p:cNvCxnSpPr>
              <p:nvPr/>
            </p:nvCxnSpPr>
            <p:spPr bwMode="auto">
              <a:xfrm rot="5400000">
                <a:off x="5398203" y="3762734"/>
                <a:ext cx="0" cy="2808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cxnSp>
            <p:nvCxnSpPr>
              <p:cNvPr id="124952" name="Straight Connector 131"/>
              <p:cNvCxnSpPr>
                <a:cxnSpLocks noChangeShapeType="1"/>
              </p:cNvCxnSpPr>
              <p:nvPr/>
            </p:nvCxnSpPr>
            <p:spPr bwMode="auto">
              <a:xfrm>
                <a:off x="5545669" y="3543067"/>
                <a:ext cx="0" cy="374400"/>
              </a:xfrm>
              <a:prstGeom prst="line">
                <a:avLst/>
              </a:prstGeom>
              <a:noFill/>
              <a:ln w="22225" algn="ctr">
                <a:solidFill>
                  <a:schemeClr val="accent2"/>
                </a:solidFill>
                <a:round/>
                <a:headEnd/>
                <a:tailEnd/>
              </a:ln>
              <a:extLst>
                <a:ext uri="{909E8E84-426E-40DD-AFC4-6F175D3DCCD1}">
                  <a14:hiddenFill xmlns:a14="http://schemas.microsoft.com/office/drawing/2010/main">
                    <a:noFill/>
                  </a14:hiddenFill>
                </a:ext>
              </a:extLst>
            </p:spPr>
          </p:cxnSp>
          <p:sp>
            <p:nvSpPr>
              <p:cNvPr id="124953" name="Line 5"/>
              <p:cNvSpPr>
                <a:spLocks noChangeShapeType="1"/>
              </p:cNvSpPr>
              <p:nvPr/>
            </p:nvSpPr>
            <p:spPr bwMode="auto">
              <a:xfrm rot="2160000" flipH="1" flipV="1">
                <a:off x="5416593" y="3477445"/>
                <a:ext cx="1" cy="468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4" name="Rectangle 124"/>
              <p:cNvSpPr>
                <a:spLocks noChangeArrowheads="1"/>
              </p:cNvSpPr>
              <p:nvPr/>
            </p:nvSpPr>
            <p:spPr bwMode="auto">
              <a:xfrm>
                <a:off x="4867721" y="3877733"/>
                <a:ext cx="10758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[1]</a:t>
                </a:r>
                <a:endParaRPr lang="en-CA" altLang="en-US" sz="1800"/>
              </a:p>
            </p:txBody>
          </p:sp>
          <p:sp>
            <p:nvSpPr>
              <p:cNvPr id="124955" name="Rectangle 124"/>
              <p:cNvSpPr>
                <a:spLocks noChangeArrowheads="1"/>
              </p:cNvSpPr>
              <p:nvPr/>
            </p:nvSpPr>
            <p:spPr bwMode="auto">
              <a:xfrm>
                <a:off x="5477930" y="3530601"/>
                <a:ext cx="771079" cy="46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accent1"/>
                    </a:solidFill>
                  </a:rPr>
                  <a:t>W</a:t>
                </a:r>
                <a:r>
                  <a:rPr lang="en-US" altLang="en-US" sz="1800" i="1" baseline="-25000">
                    <a:solidFill>
                      <a:schemeClr val="accent1"/>
                    </a:solidFill>
                  </a:rPr>
                  <a:t>2</a:t>
                </a:r>
                <a:r>
                  <a:rPr lang="en-US" altLang="en-US" sz="1800">
                    <a:solidFill>
                      <a:schemeClr val="accent1"/>
                    </a:solidFill>
                  </a:rPr>
                  <a:t>[2]</a:t>
                </a:r>
                <a:endParaRPr lang="en-CA" altLang="en-US" sz="1800"/>
              </a:p>
            </p:txBody>
          </p:sp>
        </p:grpSp>
      </p:grpSp>
      <p:grpSp>
        <p:nvGrpSpPr>
          <p:cNvPr id="4" name="Group 3"/>
          <p:cNvGrpSpPr>
            <a:grpSpLocks/>
          </p:cNvGrpSpPr>
          <p:nvPr/>
        </p:nvGrpSpPr>
        <p:grpSpPr bwMode="auto">
          <a:xfrm>
            <a:off x="8305800" y="5329238"/>
            <a:ext cx="665163" cy="461962"/>
            <a:chOff x="8305800" y="5329535"/>
            <a:chExt cx="665567" cy="461665"/>
          </a:xfrm>
        </p:grpSpPr>
        <p:sp>
          <p:nvSpPr>
            <p:cNvPr id="124947" name="Rectangle 211"/>
            <p:cNvSpPr>
              <a:spLocks noChangeArrowheads="1"/>
            </p:cNvSpPr>
            <p:nvPr/>
          </p:nvSpPr>
          <p:spPr bwMode="auto">
            <a:xfrm>
              <a:off x="8305800" y="5329535"/>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solidFill>
                    <a:schemeClr val="accent1"/>
                  </a:solidFill>
                  <a:cs typeface="Times New Roman" pitchFamily="18" charset="0"/>
                  <a:sym typeface="Symbol" pitchFamily="18" charset="2"/>
                </a:rPr>
                <a:t>|</a:t>
              </a:r>
              <a:r>
                <a:rPr lang="en-US" altLang="en-US" sz="2400" i="1">
                  <a:solidFill>
                    <a:schemeClr val="accent1"/>
                  </a:solidFill>
                </a:rPr>
                <a:t>W</a:t>
              </a:r>
              <a:r>
                <a:rPr lang="en-US" altLang="en-US" sz="2400" i="1" baseline="-25000">
                  <a:solidFill>
                    <a:schemeClr val="accent1"/>
                  </a:solidFill>
                </a:rPr>
                <a:t>1</a:t>
              </a:r>
              <a:r>
                <a:rPr lang="en-CA" altLang="en-US" sz="2400">
                  <a:solidFill>
                    <a:schemeClr val="accent1"/>
                  </a:solidFill>
                  <a:cs typeface="Times New Roman" pitchFamily="18" charset="0"/>
                  <a:sym typeface="Symbol" pitchFamily="18" charset="2"/>
                </a:rPr>
                <a:t>|</a:t>
              </a:r>
              <a:endParaRPr lang="en-CA" altLang="en-US" sz="2400"/>
            </a:p>
          </p:txBody>
        </p:sp>
        <p:cxnSp>
          <p:nvCxnSpPr>
            <p:cNvPr id="124948" name="Straight Connector 212"/>
            <p:cNvCxnSpPr>
              <a:cxnSpLocks noChangeShapeType="1"/>
              <a:stCxn id="124947" idx="0"/>
            </p:cNvCxnSpPr>
            <p:nvPr/>
          </p:nvCxnSpPr>
          <p:spPr bwMode="auto">
            <a:xfrm flipH="1">
              <a:off x="8305800" y="5329535"/>
              <a:ext cx="332784" cy="296429"/>
            </a:xfrm>
            <a:prstGeom prst="line">
              <a:avLst/>
            </a:prstGeom>
            <a:noFill/>
            <a:ln w="12700" algn="ctr">
              <a:solidFill>
                <a:schemeClr val="accent1"/>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7"/>
                                        </p:tgtEl>
                                        <p:attrNameLst>
                                          <p:attrName>style.visibility</p:attrName>
                                        </p:attrNameLst>
                                      </p:cBhvr>
                                      <p:to>
                                        <p:strVal val="visible"/>
                                      </p:to>
                                    </p:set>
                                    <p:anim calcmode="lin" valueType="num">
                                      <p:cBhvr additive="base">
                                        <p:cTn id="7" dur="500" fill="hold"/>
                                        <p:tgtEl>
                                          <p:spTgt spid="217"/>
                                        </p:tgtEl>
                                        <p:attrNameLst>
                                          <p:attrName>ppt_x</p:attrName>
                                        </p:attrNameLst>
                                      </p:cBhvr>
                                      <p:tavLst>
                                        <p:tav tm="0">
                                          <p:val>
                                            <p:strVal val="#ppt_x"/>
                                          </p:val>
                                        </p:tav>
                                        <p:tav tm="100000">
                                          <p:val>
                                            <p:strVal val="#ppt_x"/>
                                          </p:val>
                                        </p:tav>
                                      </p:tavLst>
                                    </p:anim>
                                    <p:anim calcmode="lin" valueType="num">
                                      <p:cBhvr additive="base">
                                        <p:cTn id="8" dur="500" fill="hold"/>
                                        <p:tgtEl>
                                          <p:spTgt spid="2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208">
                                            <p:txEl>
                                              <p:pRg st="0" end="0"/>
                                            </p:txEl>
                                          </p:spTgt>
                                        </p:tgtEl>
                                        <p:attrNameLst>
                                          <p:attrName>style.visibility</p:attrName>
                                        </p:attrNameLst>
                                      </p:cBhvr>
                                      <p:to>
                                        <p:strVal val="visible"/>
                                      </p:to>
                                    </p:set>
                                    <p:anim calcmode="lin" valueType="num">
                                      <p:cBhvr additive="base">
                                        <p:cTn id="35" dur="500" fill="hold"/>
                                        <p:tgtEl>
                                          <p:spTgt spid="208">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0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208">
                                            <p:txEl>
                                              <p:pRg st="1" end="1"/>
                                            </p:txEl>
                                          </p:spTgt>
                                        </p:tgtEl>
                                        <p:attrNameLst>
                                          <p:attrName>style.visibility</p:attrName>
                                        </p:attrNameLst>
                                      </p:cBhvr>
                                      <p:to>
                                        <p:strVal val="visible"/>
                                      </p:to>
                                    </p:set>
                                    <p:anim calcmode="lin" valueType="num">
                                      <p:cBhvr additive="base">
                                        <p:cTn id="47" dur="500" fill="hold"/>
                                        <p:tgtEl>
                                          <p:spTgt spid="208">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0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208">
                                            <p:txEl>
                                              <p:pRg st="2" end="2"/>
                                            </p:txEl>
                                          </p:spTgt>
                                        </p:tgtEl>
                                        <p:attrNameLst>
                                          <p:attrName>style.visibility</p:attrName>
                                        </p:attrNameLst>
                                      </p:cBhvr>
                                      <p:to>
                                        <p:strVal val="visible"/>
                                      </p:to>
                                    </p:set>
                                    <p:anim calcmode="lin" valueType="num">
                                      <p:cBhvr additive="base">
                                        <p:cTn id="53" dur="500" fill="hold"/>
                                        <p:tgtEl>
                                          <p:spTgt spid="208">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0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18"/>
                                        </p:tgtEl>
                                        <p:attrNameLst>
                                          <p:attrName>style.visibility</p:attrName>
                                        </p:attrNameLst>
                                      </p:cBhvr>
                                      <p:to>
                                        <p:strVal val="visible"/>
                                      </p:to>
                                    </p:set>
                                    <p:anim calcmode="lin" valueType="num">
                                      <p:cBhvr additive="base">
                                        <p:cTn id="59" dur="500" fill="hold"/>
                                        <p:tgtEl>
                                          <p:spTgt spid="218"/>
                                        </p:tgtEl>
                                        <p:attrNameLst>
                                          <p:attrName>ppt_x</p:attrName>
                                        </p:attrNameLst>
                                      </p:cBhvr>
                                      <p:tavLst>
                                        <p:tav tm="0">
                                          <p:val>
                                            <p:strVal val="#ppt_x"/>
                                          </p:val>
                                        </p:tav>
                                        <p:tav tm="100000">
                                          <p:val>
                                            <p:strVal val="#ppt_x"/>
                                          </p:val>
                                        </p:tav>
                                      </p:tavLst>
                                    </p:anim>
                                    <p:anim calcmode="lin" valueType="num">
                                      <p:cBhvr additive="base">
                                        <p:cTn id="60" dur="500" fill="hold"/>
                                        <p:tgtEl>
                                          <p:spTgt spid="218"/>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0-#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 grpId="0"/>
      <p:bldP spid="2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067" name="Text Box 171"/>
          <p:cNvSpPr txBox="1">
            <a:spLocks noChangeArrowheads="1"/>
          </p:cNvSpPr>
          <p:nvPr/>
        </p:nvSpPr>
        <p:spPr bwMode="auto">
          <a:xfrm>
            <a:off x="-304800" y="3236913"/>
            <a:ext cx="5426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 Use Extended </a:t>
            </a:r>
            <a:r>
              <a:rPr lang="en-US" altLang="en-US">
                <a:solidFill>
                  <a:schemeClr val="accent1"/>
                </a:solidFill>
              </a:rPr>
              <a:t>GCD(      ,      )    </a:t>
            </a:r>
            <a:endParaRPr lang="en-US" altLang="en-US" baseline="30000">
              <a:solidFill>
                <a:schemeClr val="accent1"/>
              </a:solidFill>
            </a:endParaRPr>
          </a:p>
        </p:txBody>
      </p:sp>
      <p:sp>
        <p:nvSpPr>
          <p:cNvPr id="204892" name="Rectangle 92"/>
          <p:cNvSpPr>
            <a:spLocks noChangeArrowheads="1"/>
          </p:cNvSpPr>
          <p:nvPr/>
        </p:nvSpPr>
        <p:spPr bwMode="auto">
          <a:xfrm>
            <a:off x="3544888" y="3241675"/>
            <a:ext cx="874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    p</a:t>
            </a:r>
          </a:p>
        </p:txBody>
      </p:sp>
      <p:sp>
        <p:nvSpPr>
          <p:cNvPr id="204893" name="Text Box 5"/>
          <p:cNvSpPr txBox="1">
            <a:spLocks noChangeArrowheads="1"/>
          </p:cNvSpPr>
          <p:nvPr/>
        </p:nvSpPr>
        <p:spPr bwMode="auto">
          <a:xfrm>
            <a:off x="706438" y="3657600"/>
            <a:ext cx="2951162"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Output: </a:t>
            </a:r>
            <a:r>
              <a:rPr lang="en-US" altLang="en-US">
                <a:solidFill>
                  <a:schemeClr val="accent1"/>
                </a:solidFill>
              </a:rPr>
              <a:t>&lt;g,u,v&gt;</a:t>
            </a:r>
          </a:p>
          <a:p>
            <a:pPr lvl="1" eaLnBrk="1" hangingPunct="1">
              <a:buFontTx/>
              <a:buChar char="•"/>
            </a:pPr>
            <a:r>
              <a:rPr lang="en-US" altLang="en-US">
                <a:solidFill>
                  <a:schemeClr val="accent1"/>
                </a:solidFill>
              </a:rPr>
              <a:t>g = GCD(a,p)</a:t>
            </a:r>
            <a:endParaRPr lang="en-US" altLang="en-US" i="1">
              <a:solidFill>
                <a:schemeClr val="accent1"/>
              </a:solidFill>
            </a:endParaRPr>
          </a:p>
          <a:p>
            <a:pPr lvl="1" eaLnBrk="1" hangingPunct="1">
              <a:buFontTx/>
              <a:buChar char="•"/>
            </a:pPr>
            <a:r>
              <a:rPr lang="en-US" altLang="en-US">
                <a:solidFill>
                  <a:schemeClr val="accent1"/>
                </a:solidFill>
              </a:rPr>
              <a:t>a×u + p×v = g</a:t>
            </a:r>
          </a:p>
        </p:txBody>
      </p:sp>
      <p:grpSp>
        <p:nvGrpSpPr>
          <p:cNvPr id="2" name="Group 96"/>
          <p:cNvGrpSpPr>
            <a:grpSpLocks/>
          </p:cNvGrpSpPr>
          <p:nvPr/>
        </p:nvGrpSpPr>
        <p:grpSpPr bwMode="auto">
          <a:xfrm>
            <a:off x="3614738" y="4094163"/>
            <a:ext cx="661987" cy="935037"/>
            <a:chOff x="2277" y="2786"/>
            <a:chExt cx="417" cy="589"/>
          </a:xfrm>
        </p:grpSpPr>
        <p:sp>
          <p:nvSpPr>
            <p:cNvPr id="19472" name="Rectangle 94"/>
            <p:cNvSpPr>
              <a:spLocks noChangeArrowheads="1"/>
            </p:cNvSpPr>
            <p:nvPr/>
          </p:nvSpPr>
          <p:spPr bwMode="auto">
            <a:xfrm>
              <a:off x="2277" y="2786"/>
              <a:ext cx="4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 1</a:t>
              </a:r>
            </a:p>
          </p:txBody>
        </p:sp>
        <p:sp>
          <p:nvSpPr>
            <p:cNvPr id="19473" name="Rectangle 95"/>
            <p:cNvSpPr>
              <a:spLocks noChangeArrowheads="1"/>
            </p:cNvSpPr>
            <p:nvPr/>
          </p:nvSpPr>
          <p:spPr bwMode="auto">
            <a:xfrm>
              <a:off x="2284" y="3048"/>
              <a:ext cx="4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 1</a:t>
              </a:r>
            </a:p>
          </p:txBody>
        </p:sp>
      </p:grpSp>
      <p:sp>
        <p:nvSpPr>
          <p:cNvPr id="204897" name="Rectangle 97"/>
          <p:cNvSpPr>
            <a:spLocks noChangeArrowheads="1"/>
          </p:cNvSpPr>
          <p:nvPr/>
        </p:nvSpPr>
        <p:spPr bwMode="auto">
          <a:xfrm>
            <a:off x="762000" y="6096000"/>
            <a:ext cx="917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b = u</a:t>
            </a:r>
          </a:p>
        </p:txBody>
      </p:sp>
      <p:sp>
        <p:nvSpPr>
          <p:cNvPr id="204899" name="Rectangle 99"/>
          <p:cNvSpPr>
            <a:spLocks noChangeArrowheads="1"/>
          </p:cNvSpPr>
          <p:nvPr/>
        </p:nvSpPr>
        <p:spPr bwMode="auto">
          <a:xfrm>
            <a:off x="1462088" y="4938713"/>
            <a:ext cx="10080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 =</a:t>
            </a:r>
          </a:p>
        </p:txBody>
      </p:sp>
      <p:sp>
        <p:nvSpPr>
          <p:cNvPr id="19464" name="Text Box 171"/>
          <p:cNvSpPr txBox="1">
            <a:spLocks noChangeArrowheads="1"/>
          </p:cNvSpPr>
          <p:nvPr/>
        </p:nvSpPr>
        <p:spPr bwMode="auto">
          <a:xfrm>
            <a:off x="-228600" y="1250950"/>
            <a:ext cx="4762500" cy="208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Multiplicative Inverse:</a:t>
            </a:r>
            <a:endParaRPr lang="en-US" altLang="en-US" baseline="30000">
              <a:solidFill>
                <a:schemeClr val="accent1"/>
              </a:solidFill>
            </a:endParaRPr>
          </a:p>
          <a:p>
            <a:pPr lvl="2" eaLnBrk="1" hangingPunct="1">
              <a:buFontTx/>
              <a:buChar char="•"/>
            </a:pPr>
            <a:r>
              <a:rPr lang="en-US" altLang="en-US">
                <a:solidFill>
                  <a:schemeClr val="accent1"/>
                </a:solidFill>
              </a:rPr>
              <a:t> </a:t>
            </a:r>
            <a:r>
              <a:rPr lang="en-US" altLang="en-US"/>
              <a:t>Given</a:t>
            </a:r>
            <a:r>
              <a:rPr lang="en-US" altLang="en-US">
                <a:solidFill>
                  <a:schemeClr val="accent1"/>
                </a:solidFill>
              </a:rPr>
              <a:t> a≠0 </a:t>
            </a:r>
            <a:r>
              <a:rPr lang="en-US" altLang="en-US"/>
              <a:t>and</a:t>
            </a:r>
            <a:r>
              <a:rPr lang="en-US" altLang="en-US">
                <a:solidFill>
                  <a:schemeClr val="accent1"/>
                </a:solidFill>
              </a:rPr>
              <a:t> </a:t>
            </a:r>
            <a:r>
              <a:rPr lang="en-US" altLang="en-US">
                <a:solidFill>
                  <a:schemeClr val="hlink"/>
                </a:solidFill>
              </a:rPr>
              <a:t>prime</a:t>
            </a:r>
            <a:r>
              <a:rPr lang="en-US" altLang="en-US">
                <a:solidFill>
                  <a:schemeClr val="accent1"/>
                </a:solidFill>
              </a:rPr>
              <a:t> p</a:t>
            </a:r>
            <a:r>
              <a:rPr lang="en-US" altLang="en-US"/>
              <a:t>, </a:t>
            </a:r>
            <a:br>
              <a:rPr lang="en-US" altLang="en-US"/>
            </a:br>
            <a:r>
              <a:rPr lang="en-US" altLang="en-US"/>
              <a:t>    find</a:t>
            </a:r>
            <a:r>
              <a:rPr lang="en-US" altLang="en-US">
                <a:solidFill>
                  <a:schemeClr val="accent1"/>
                </a:solidFill>
              </a:rPr>
              <a:t> b </a:t>
            </a:r>
            <a:r>
              <a:rPr lang="en-US" altLang="en-US"/>
              <a:t>such that</a:t>
            </a:r>
            <a:r>
              <a:rPr lang="en-US" altLang="en-US">
                <a:solidFill>
                  <a:schemeClr val="accent1"/>
                </a:solidFill>
              </a:rPr>
              <a:t> </a:t>
            </a:r>
            <a:br>
              <a:rPr lang="en-US" altLang="en-US">
                <a:solidFill>
                  <a:schemeClr val="accent1"/>
                </a:solidFill>
              </a:rPr>
            </a:br>
            <a:r>
              <a:rPr lang="en-US" altLang="en-US">
                <a:solidFill>
                  <a:schemeClr val="accent1"/>
                </a:solidFill>
              </a:rPr>
              <a:t>    a×b =</a:t>
            </a:r>
            <a:r>
              <a:rPr lang="en-US" altLang="en-US" baseline="-25000">
                <a:solidFill>
                  <a:schemeClr val="accent1"/>
                </a:solidFill>
              </a:rPr>
              <a:t>mod p</a:t>
            </a:r>
            <a:r>
              <a:rPr lang="en-US" altLang="en-US">
                <a:solidFill>
                  <a:schemeClr val="accent1"/>
                </a:solidFill>
              </a:rPr>
              <a:t> 1</a:t>
            </a:r>
          </a:p>
          <a:p>
            <a:pPr lvl="1" eaLnBrk="1" hangingPunct="1">
              <a:buFontTx/>
              <a:buChar char="•"/>
            </a:pPr>
            <a:endParaRPr lang="en-US" altLang="en-US" baseline="30000">
              <a:solidFill>
                <a:schemeClr val="accent1"/>
              </a:solidFill>
            </a:endParaRPr>
          </a:p>
        </p:txBody>
      </p:sp>
      <p:sp>
        <p:nvSpPr>
          <p:cNvPr id="3" name="Text Box 171"/>
          <p:cNvSpPr txBox="1">
            <a:spLocks noChangeArrowheads="1"/>
          </p:cNvSpPr>
          <p:nvPr/>
        </p:nvSpPr>
        <p:spPr bwMode="auto">
          <a:xfrm>
            <a:off x="1460500" y="5381625"/>
            <a:ext cx="18843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a×b =</a:t>
            </a:r>
            <a:r>
              <a:rPr lang="en-US" altLang="en-US" baseline="-25000">
                <a:solidFill>
                  <a:schemeClr val="accent1"/>
                </a:solidFill>
              </a:rPr>
              <a:t>mod p</a:t>
            </a:r>
            <a:r>
              <a:rPr lang="en-US" altLang="en-US">
                <a:solidFill>
                  <a:schemeClr val="accent1"/>
                </a:solidFill>
              </a:rPr>
              <a:t> 1</a:t>
            </a:r>
            <a:endParaRPr lang="en-US" altLang="en-US" baseline="30000">
              <a:solidFill>
                <a:schemeClr val="accent1"/>
              </a:solidFill>
            </a:endParaRPr>
          </a:p>
        </p:txBody>
      </p:sp>
      <p:sp>
        <p:nvSpPr>
          <p:cNvPr id="204904" name="Line 104"/>
          <p:cNvSpPr>
            <a:spLocks noChangeShapeType="1"/>
          </p:cNvSpPr>
          <p:nvPr/>
        </p:nvSpPr>
        <p:spPr bwMode="auto">
          <a:xfrm>
            <a:off x="1981200" y="4953000"/>
            <a:ext cx="0" cy="53340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05" name="Rectangle 105"/>
          <p:cNvSpPr>
            <a:spLocks noChangeArrowheads="1"/>
          </p:cNvSpPr>
          <p:nvPr/>
        </p:nvSpPr>
        <p:spPr bwMode="auto">
          <a:xfrm>
            <a:off x="2362200" y="4953000"/>
            <a:ext cx="1273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1 – p×v</a:t>
            </a:r>
          </a:p>
        </p:txBody>
      </p:sp>
      <p:sp>
        <p:nvSpPr>
          <p:cNvPr id="204906" name="Rectangle 106"/>
          <p:cNvSpPr>
            <a:spLocks noChangeArrowheads="1"/>
          </p:cNvSpPr>
          <p:nvPr/>
        </p:nvSpPr>
        <p:spPr bwMode="auto">
          <a:xfrm>
            <a:off x="3654425" y="5005388"/>
            <a:ext cx="1260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a:t>
            </a:r>
            <a:r>
              <a:rPr lang="en-US" altLang="en-US" baseline="-25000">
                <a:solidFill>
                  <a:schemeClr val="accent1"/>
                </a:solidFill>
              </a:rPr>
              <a:t>mod p</a:t>
            </a:r>
            <a:r>
              <a:rPr lang="en-US" altLang="en-US">
                <a:solidFill>
                  <a:schemeClr val="accent1"/>
                </a:solidFill>
              </a:rPr>
              <a:t> 1</a:t>
            </a:r>
          </a:p>
        </p:txBody>
      </p:sp>
      <p:sp>
        <p:nvSpPr>
          <p:cNvPr id="204907" name="Rectangle 107"/>
          <p:cNvSpPr>
            <a:spLocks noChangeArrowheads="1"/>
          </p:cNvSpPr>
          <p:nvPr/>
        </p:nvSpPr>
        <p:spPr bwMode="auto">
          <a:xfrm>
            <a:off x="2943225" y="6096000"/>
            <a:ext cx="38687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latin typeface="Symbol" pitchFamily="18" charset="2"/>
              </a:rPr>
              <a:t>"</a:t>
            </a:r>
            <a:r>
              <a:rPr lang="en-US" altLang="en-US">
                <a:solidFill>
                  <a:schemeClr val="accent1"/>
                </a:solidFill>
              </a:rPr>
              <a:t>a≠0 </a:t>
            </a:r>
            <a:r>
              <a:rPr lang="en-US" altLang="en-US">
                <a:solidFill>
                  <a:schemeClr val="accent1"/>
                </a:solidFill>
                <a:latin typeface="Symbol" pitchFamily="18" charset="2"/>
              </a:rPr>
              <a:t>$</a:t>
            </a:r>
            <a:r>
              <a:rPr lang="en-US" altLang="en-US">
                <a:solidFill>
                  <a:schemeClr val="accent1"/>
                </a:solidFill>
              </a:rPr>
              <a:t>b a×b=1, i.e. b=a</a:t>
            </a:r>
            <a:r>
              <a:rPr lang="en-US" altLang="en-US" baseline="30000">
                <a:solidFill>
                  <a:schemeClr val="accent1"/>
                </a:solidFill>
              </a:rPr>
              <a:t>-1</a:t>
            </a:r>
          </a:p>
        </p:txBody>
      </p:sp>
      <p:sp>
        <p:nvSpPr>
          <p:cNvPr id="19470" name="Text Box 169"/>
          <p:cNvSpPr txBox="1">
            <a:spLocks noChangeArrowheads="1"/>
          </p:cNvSpPr>
          <p:nvPr/>
        </p:nvSpPr>
        <p:spPr bwMode="auto">
          <a:xfrm>
            <a:off x="239713" y="762000"/>
            <a:ext cx="3686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Integers mod </a:t>
            </a:r>
            <a:r>
              <a:rPr lang="en-US" altLang="en-US">
                <a:solidFill>
                  <a:schemeClr val="accent1"/>
                </a:solidFill>
              </a:rPr>
              <a:t>p     </a:t>
            </a:r>
            <a:r>
              <a:rPr lang="en-US" altLang="en-US" i="1">
                <a:solidFill>
                  <a:schemeClr val="accent1"/>
                </a:solidFill>
              </a:rPr>
              <a:t>(Z/p)</a:t>
            </a:r>
            <a:endParaRPr lang="en-US" altLang="en-US"/>
          </a:p>
        </p:txBody>
      </p:sp>
      <p:sp>
        <p:nvSpPr>
          <p:cNvPr id="19471"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Finding Inverses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09067">
                                            <p:txEl>
                                              <p:pRg st="0" end="0"/>
                                            </p:txEl>
                                          </p:spTgt>
                                        </p:tgtEl>
                                        <p:attrNameLst>
                                          <p:attrName>style.visibility</p:attrName>
                                        </p:attrNameLst>
                                      </p:cBhvr>
                                      <p:to>
                                        <p:strVal val="visible"/>
                                      </p:to>
                                    </p:set>
                                    <p:anim calcmode="lin" valueType="num">
                                      <p:cBhvr additive="base">
                                        <p:cTn id="7" dur="500" fill="hold"/>
                                        <p:tgtEl>
                                          <p:spTgt spid="2090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9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4892"/>
                                        </p:tgtEl>
                                        <p:attrNameLst>
                                          <p:attrName>style.visibility</p:attrName>
                                        </p:attrNameLst>
                                      </p:cBhvr>
                                      <p:to>
                                        <p:strVal val="visible"/>
                                      </p:to>
                                    </p:set>
                                    <p:anim calcmode="lin" valueType="num">
                                      <p:cBhvr additive="base">
                                        <p:cTn id="13" dur="500" fill="hold"/>
                                        <p:tgtEl>
                                          <p:spTgt spid="204892"/>
                                        </p:tgtEl>
                                        <p:attrNameLst>
                                          <p:attrName>ppt_x</p:attrName>
                                        </p:attrNameLst>
                                      </p:cBhvr>
                                      <p:tavLst>
                                        <p:tav tm="0">
                                          <p:val>
                                            <p:strVal val="#ppt_x"/>
                                          </p:val>
                                        </p:tav>
                                        <p:tav tm="100000">
                                          <p:val>
                                            <p:strVal val="#ppt_x"/>
                                          </p:val>
                                        </p:tav>
                                      </p:tavLst>
                                    </p:anim>
                                    <p:anim calcmode="lin" valueType="num">
                                      <p:cBhvr additive="base">
                                        <p:cTn id="14" dur="500" fill="hold"/>
                                        <p:tgtEl>
                                          <p:spTgt spid="20489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4893"/>
                                        </p:tgtEl>
                                        <p:attrNameLst>
                                          <p:attrName>style.visibility</p:attrName>
                                        </p:attrNameLst>
                                      </p:cBhvr>
                                      <p:to>
                                        <p:strVal val="visible"/>
                                      </p:to>
                                    </p:set>
                                    <p:anim calcmode="lin" valueType="num">
                                      <p:cBhvr additive="base">
                                        <p:cTn id="19" dur="500" fill="hold"/>
                                        <p:tgtEl>
                                          <p:spTgt spid="204893"/>
                                        </p:tgtEl>
                                        <p:attrNameLst>
                                          <p:attrName>ppt_x</p:attrName>
                                        </p:attrNameLst>
                                      </p:cBhvr>
                                      <p:tavLst>
                                        <p:tav tm="0">
                                          <p:val>
                                            <p:strVal val="0-#ppt_w/2"/>
                                          </p:val>
                                        </p:tav>
                                        <p:tav tm="100000">
                                          <p:val>
                                            <p:strVal val="#ppt_x"/>
                                          </p:val>
                                        </p:tav>
                                      </p:tavLst>
                                    </p:anim>
                                    <p:anim calcmode="lin" valueType="num">
                                      <p:cBhvr additive="base">
                                        <p:cTn id="20" dur="500" fill="hold"/>
                                        <p:tgtEl>
                                          <p:spTgt spid="20489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1+#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04904"/>
                                        </p:tgtEl>
                                        <p:attrNameLst>
                                          <p:attrName>style.visibility</p:attrName>
                                        </p:attrNameLst>
                                      </p:cBhvr>
                                      <p:to>
                                        <p:strVal val="visible"/>
                                      </p:to>
                                    </p:set>
                                    <p:anim calcmode="lin" valueType="num">
                                      <p:cBhvr additive="base">
                                        <p:cTn id="37" dur="500" fill="hold"/>
                                        <p:tgtEl>
                                          <p:spTgt spid="204904"/>
                                        </p:tgtEl>
                                        <p:attrNameLst>
                                          <p:attrName>ppt_x</p:attrName>
                                        </p:attrNameLst>
                                      </p:cBhvr>
                                      <p:tavLst>
                                        <p:tav tm="0">
                                          <p:val>
                                            <p:strVal val="#ppt_x"/>
                                          </p:val>
                                        </p:tav>
                                        <p:tav tm="100000">
                                          <p:val>
                                            <p:strVal val="#ppt_x"/>
                                          </p:val>
                                        </p:tav>
                                      </p:tavLst>
                                    </p:anim>
                                    <p:anim calcmode="lin" valueType="num">
                                      <p:cBhvr additive="base">
                                        <p:cTn id="38" dur="500" fill="hold"/>
                                        <p:tgtEl>
                                          <p:spTgt spid="204904"/>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204897"/>
                                        </p:tgtEl>
                                        <p:attrNameLst>
                                          <p:attrName>style.visibility</p:attrName>
                                        </p:attrNameLst>
                                      </p:cBhvr>
                                      <p:to>
                                        <p:strVal val="visible"/>
                                      </p:to>
                                    </p:set>
                                    <p:anim calcmode="lin" valueType="num">
                                      <p:cBhvr additive="base">
                                        <p:cTn id="41" dur="500" fill="hold"/>
                                        <p:tgtEl>
                                          <p:spTgt spid="204897"/>
                                        </p:tgtEl>
                                        <p:attrNameLst>
                                          <p:attrName>ppt_x</p:attrName>
                                        </p:attrNameLst>
                                      </p:cBhvr>
                                      <p:tavLst>
                                        <p:tav tm="0">
                                          <p:val>
                                            <p:strVal val="#ppt_x"/>
                                          </p:val>
                                        </p:tav>
                                        <p:tav tm="100000">
                                          <p:val>
                                            <p:strVal val="#ppt_x"/>
                                          </p:val>
                                        </p:tav>
                                      </p:tavLst>
                                    </p:anim>
                                    <p:anim calcmode="lin" valueType="num">
                                      <p:cBhvr additive="base">
                                        <p:cTn id="42" dur="500" fill="hold"/>
                                        <p:tgtEl>
                                          <p:spTgt spid="204897"/>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204899"/>
                                        </p:tgtEl>
                                        <p:attrNameLst>
                                          <p:attrName>style.visibility</p:attrName>
                                        </p:attrNameLst>
                                      </p:cBhvr>
                                      <p:to>
                                        <p:strVal val="visible"/>
                                      </p:to>
                                    </p:set>
                                    <p:anim calcmode="lin" valueType="num">
                                      <p:cBhvr additive="base">
                                        <p:cTn id="47" dur="500" fill="hold"/>
                                        <p:tgtEl>
                                          <p:spTgt spid="204899"/>
                                        </p:tgtEl>
                                        <p:attrNameLst>
                                          <p:attrName>ppt_x</p:attrName>
                                        </p:attrNameLst>
                                      </p:cBhvr>
                                      <p:tavLst>
                                        <p:tav tm="0">
                                          <p:val>
                                            <p:strVal val="1+#ppt_w/2"/>
                                          </p:val>
                                        </p:tav>
                                        <p:tav tm="100000">
                                          <p:val>
                                            <p:strVal val="#ppt_x"/>
                                          </p:val>
                                        </p:tav>
                                      </p:tavLst>
                                    </p:anim>
                                    <p:anim calcmode="lin" valueType="num">
                                      <p:cBhvr additive="base">
                                        <p:cTn id="48" dur="500" fill="hold"/>
                                        <p:tgtEl>
                                          <p:spTgt spid="204899"/>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20490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3"/>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204905"/>
                                        </p:tgtEl>
                                        <p:attrNameLst>
                                          <p:attrName>style.visibility</p:attrName>
                                        </p:attrNameLst>
                                      </p:cBhvr>
                                      <p:to>
                                        <p:strVal val="visible"/>
                                      </p:to>
                                    </p:set>
                                    <p:anim calcmode="lin" valueType="num">
                                      <p:cBhvr additive="base">
                                        <p:cTn id="57" dur="500" fill="hold"/>
                                        <p:tgtEl>
                                          <p:spTgt spid="204905"/>
                                        </p:tgtEl>
                                        <p:attrNameLst>
                                          <p:attrName>ppt_x</p:attrName>
                                        </p:attrNameLst>
                                      </p:cBhvr>
                                      <p:tavLst>
                                        <p:tav tm="0">
                                          <p:val>
                                            <p:strVal val="1+#ppt_w/2"/>
                                          </p:val>
                                        </p:tav>
                                        <p:tav tm="100000">
                                          <p:val>
                                            <p:strVal val="#ppt_x"/>
                                          </p:val>
                                        </p:tav>
                                      </p:tavLst>
                                    </p:anim>
                                    <p:anim calcmode="lin" valueType="num">
                                      <p:cBhvr additive="base">
                                        <p:cTn id="58" dur="500" fill="hold"/>
                                        <p:tgtEl>
                                          <p:spTgt spid="204905"/>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204906"/>
                                        </p:tgtEl>
                                        <p:attrNameLst>
                                          <p:attrName>style.visibility</p:attrName>
                                        </p:attrNameLst>
                                      </p:cBhvr>
                                      <p:to>
                                        <p:strVal val="visible"/>
                                      </p:to>
                                    </p:set>
                                    <p:anim calcmode="lin" valueType="num">
                                      <p:cBhvr additive="base">
                                        <p:cTn id="63" dur="500" fill="hold"/>
                                        <p:tgtEl>
                                          <p:spTgt spid="204906"/>
                                        </p:tgtEl>
                                        <p:attrNameLst>
                                          <p:attrName>ppt_x</p:attrName>
                                        </p:attrNameLst>
                                      </p:cBhvr>
                                      <p:tavLst>
                                        <p:tav tm="0">
                                          <p:val>
                                            <p:strVal val="1+#ppt_w/2"/>
                                          </p:val>
                                        </p:tav>
                                        <p:tav tm="100000">
                                          <p:val>
                                            <p:strVal val="#ppt_x"/>
                                          </p:val>
                                        </p:tav>
                                      </p:tavLst>
                                    </p:anim>
                                    <p:anim calcmode="lin" valueType="num">
                                      <p:cBhvr additive="base">
                                        <p:cTn id="64" dur="500" fill="hold"/>
                                        <p:tgtEl>
                                          <p:spTgt spid="20490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204907"/>
                                        </p:tgtEl>
                                        <p:attrNameLst>
                                          <p:attrName>style.visibility</p:attrName>
                                        </p:attrNameLst>
                                      </p:cBhvr>
                                      <p:to>
                                        <p:strVal val="visible"/>
                                      </p:to>
                                    </p:set>
                                    <p:anim calcmode="lin" valueType="num">
                                      <p:cBhvr additive="base">
                                        <p:cTn id="69" dur="500" fill="hold"/>
                                        <p:tgtEl>
                                          <p:spTgt spid="204907"/>
                                        </p:tgtEl>
                                        <p:attrNameLst>
                                          <p:attrName>ppt_x</p:attrName>
                                        </p:attrNameLst>
                                      </p:cBhvr>
                                      <p:tavLst>
                                        <p:tav tm="0">
                                          <p:val>
                                            <p:strVal val="#ppt_x"/>
                                          </p:val>
                                        </p:tav>
                                        <p:tav tm="100000">
                                          <p:val>
                                            <p:strVal val="#ppt_x"/>
                                          </p:val>
                                        </p:tav>
                                      </p:tavLst>
                                    </p:anim>
                                    <p:anim calcmode="lin" valueType="num">
                                      <p:cBhvr additive="base">
                                        <p:cTn id="70" dur="500" fill="hold"/>
                                        <p:tgtEl>
                                          <p:spTgt spid="2049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2" grpId="0"/>
      <p:bldP spid="204893" grpId="0"/>
      <p:bldP spid="204897" grpId="0"/>
      <p:bldP spid="204899" grpId="0"/>
      <p:bldP spid="3" grpId="0"/>
      <p:bldP spid="3" grpId="1"/>
      <p:bldP spid="204904" grpId="0" animBg="1"/>
      <p:bldP spid="204904" grpId="1" animBg="1"/>
      <p:bldP spid="204905" grpId="0"/>
      <p:bldP spid="204906" grpId="0"/>
      <p:bldP spid="204907"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13"/>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sz="4400">
                <a:solidFill>
                  <a:schemeClr val="tx2"/>
                </a:solidFill>
              </a:rPr>
              <a:t>Fourier Transformation </a:t>
            </a:r>
          </a:p>
        </p:txBody>
      </p:sp>
      <p:sp>
        <p:nvSpPr>
          <p:cNvPr id="30" name="Rectangle 29"/>
          <p:cNvSpPr>
            <a:spLocks noChangeArrowheads="1"/>
          </p:cNvSpPr>
          <p:nvPr/>
        </p:nvSpPr>
        <p:spPr bwMode="auto">
          <a:xfrm>
            <a:off x="330200" y="609600"/>
            <a:ext cx="8829675" cy="600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Fourier Transform</a:t>
            </a:r>
          </a:p>
          <a:p>
            <a:pPr eaLnBrk="1" hangingPunct="1">
              <a:buFont typeface="Arial" charset="0"/>
              <a:buChar char="•"/>
            </a:pPr>
            <a:r>
              <a:rPr lang="en-US" altLang="en-US" sz="2400">
                <a:sym typeface="Symbol" pitchFamily="18" charset="2"/>
              </a:rPr>
              <a:t> are a change of basis from the time basis to</a:t>
            </a:r>
          </a:p>
          <a:p>
            <a:pPr lvl="1" eaLnBrk="1" hangingPunct="1">
              <a:buFont typeface="Arial" charset="0"/>
              <a:buChar char="•"/>
            </a:pPr>
            <a:r>
              <a:rPr lang="en-US" altLang="en-US" sz="2400">
                <a:sym typeface="Symbol" pitchFamily="18" charset="2"/>
              </a:rPr>
              <a:t> sine/cosine basis</a:t>
            </a:r>
          </a:p>
          <a:p>
            <a:pPr lvl="1" eaLnBrk="1" hangingPunct="1">
              <a:buFont typeface="Arial" charset="0"/>
              <a:buChar char="•"/>
            </a:pPr>
            <a:r>
              <a:rPr lang="en-US" altLang="en-US" sz="2400">
                <a:sym typeface="Symbol" pitchFamily="18" charset="2"/>
              </a:rPr>
              <a:t>JPG</a:t>
            </a:r>
          </a:p>
          <a:p>
            <a:pPr lvl="1" eaLnBrk="1" hangingPunct="1">
              <a:buFont typeface="Arial" charset="0"/>
              <a:buChar char="•"/>
            </a:pPr>
            <a:r>
              <a:rPr lang="en-US" altLang="en-US" sz="2400">
                <a:sym typeface="Symbol" pitchFamily="18" charset="2"/>
              </a:rPr>
              <a:t> or polynomial basis</a:t>
            </a:r>
          </a:p>
          <a:p>
            <a:pPr eaLnBrk="1" hangingPunct="1">
              <a:buFont typeface="Arial" charset="0"/>
              <a:buChar char="•"/>
            </a:pPr>
            <a:r>
              <a:rPr lang="en-US" altLang="en-US" sz="2400">
                <a:sym typeface="Symbol" pitchFamily="18" charset="2"/>
              </a:rPr>
              <a:t>Applications</a:t>
            </a:r>
          </a:p>
          <a:p>
            <a:pPr lvl="1" eaLnBrk="1" hangingPunct="1">
              <a:buFont typeface="Arial" charset="0"/>
              <a:buChar char="•"/>
            </a:pPr>
            <a:r>
              <a:rPr lang="en-US" altLang="en-US" sz="2400">
                <a:sym typeface="Symbol" pitchFamily="18" charset="2"/>
              </a:rPr>
              <a:t>Signal Processing</a:t>
            </a:r>
          </a:p>
          <a:p>
            <a:pPr lvl="1" eaLnBrk="1" hangingPunct="1">
              <a:buFont typeface="Arial" charset="0"/>
              <a:buChar char="•"/>
            </a:pPr>
            <a:r>
              <a:rPr lang="en-US" altLang="en-US" sz="2400">
                <a:sym typeface="Symbol" pitchFamily="18" charset="2"/>
              </a:rPr>
              <a:t>Compressing data (eg images with .jpg)</a:t>
            </a:r>
          </a:p>
          <a:p>
            <a:pPr lvl="1" eaLnBrk="1" hangingPunct="1">
              <a:buFont typeface="Arial" charset="0"/>
              <a:buChar char="•"/>
            </a:pPr>
            <a:r>
              <a:rPr lang="en-US" altLang="en-US" sz="2400">
                <a:sym typeface="Symbol" pitchFamily="18" charset="2"/>
              </a:rPr>
              <a:t>Multiplying integers in n logn loglogn time.</a:t>
            </a:r>
          </a:p>
          <a:p>
            <a:pPr lvl="1" eaLnBrk="1" hangingPunct="1">
              <a:buFont typeface="Arial" charset="0"/>
              <a:buChar char="•"/>
            </a:pPr>
            <a:r>
              <a:rPr lang="en-US" altLang="en-US" sz="2400">
                <a:sym typeface="Symbol" pitchFamily="18" charset="2"/>
              </a:rPr>
              <a:t>….</a:t>
            </a:r>
          </a:p>
          <a:p>
            <a:pPr eaLnBrk="1" hangingPunct="1"/>
            <a:r>
              <a:rPr lang="en-US" altLang="en-US" sz="2400">
                <a:sym typeface="Symbol" pitchFamily="18" charset="2"/>
              </a:rPr>
              <a:t>Purposes: </a:t>
            </a:r>
          </a:p>
          <a:p>
            <a:pPr lvl="1" eaLnBrk="1" hangingPunct="1">
              <a:buFont typeface="Arial" charset="0"/>
              <a:buChar char="•"/>
            </a:pPr>
            <a:r>
              <a:rPr lang="en-US" altLang="en-US" sz="2400">
                <a:sym typeface="Symbol" pitchFamily="18" charset="2"/>
              </a:rPr>
              <a:t>Some operations on the data are cheaper in new format</a:t>
            </a:r>
          </a:p>
          <a:p>
            <a:pPr lvl="1" eaLnBrk="1" hangingPunct="1">
              <a:buFont typeface="Arial" charset="0"/>
              <a:buChar char="•"/>
            </a:pPr>
            <a:r>
              <a:rPr lang="en-US" altLang="en-US" sz="2400">
                <a:sym typeface="Symbol" pitchFamily="18" charset="2"/>
              </a:rPr>
              <a:t>Some concepts are easier to read from the data in new format</a:t>
            </a:r>
          </a:p>
          <a:p>
            <a:pPr lvl="1" eaLnBrk="1" hangingPunct="1">
              <a:buFont typeface="Arial" charset="0"/>
              <a:buChar char="•"/>
            </a:pPr>
            <a:r>
              <a:rPr lang="en-US" altLang="en-US" sz="2400">
                <a:sym typeface="Symbol" pitchFamily="18" charset="2"/>
              </a:rPr>
              <a:t>Some of the bits of the data in the new format are less significant </a:t>
            </a:r>
            <a:br>
              <a:rPr lang="en-US" altLang="en-US" sz="2400">
                <a:sym typeface="Symbol" pitchFamily="18" charset="2"/>
              </a:rPr>
            </a:br>
            <a:r>
              <a:rPr lang="en-US" altLang="en-US" sz="2400">
                <a:sym typeface="Symbol" pitchFamily="18" charset="2"/>
              </a:rPr>
              <a:t>  and hence can be dropped.</a:t>
            </a:r>
          </a:p>
          <a:p>
            <a:pPr eaLnBrk="1" hangingPunct="1">
              <a:buFont typeface="Arial" charset="0"/>
              <a:buChar char="•"/>
            </a:pPr>
            <a:endParaRPr lang="en-US" altLang="en-US" sz="2400">
              <a:sym typeface="Symbol" pitchFamily="18" charset="2"/>
            </a:endParaRPr>
          </a:p>
        </p:txBody>
      </p:sp>
      <p:grpSp>
        <p:nvGrpSpPr>
          <p:cNvPr id="125956" name="Group 5"/>
          <p:cNvGrpSpPr>
            <a:grpSpLocks/>
          </p:cNvGrpSpPr>
          <p:nvPr/>
        </p:nvGrpSpPr>
        <p:grpSpPr bwMode="auto">
          <a:xfrm>
            <a:off x="6629400" y="6048375"/>
            <a:ext cx="4572000" cy="809625"/>
            <a:chOff x="3124200" y="4876800"/>
            <a:chExt cx="4572000" cy="810399"/>
          </a:xfrm>
        </p:grpSpPr>
        <p:sp>
          <p:nvSpPr>
            <p:cNvPr id="125960" name="Rectangle 3"/>
            <p:cNvSpPr>
              <a:spLocks noChangeArrowheads="1"/>
            </p:cNvSpPr>
            <p:nvPr/>
          </p:nvSpPr>
          <p:spPr bwMode="auto">
            <a:xfrm>
              <a:off x="3124200" y="5410200"/>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200">
                  <a:hlinkClick r:id="rId3"/>
                </a:rPr>
                <a:t>http://www.dspguide.com/ch8.htm</a:t>
              </a:r>
              <a:endParaRPr lang="en-CA" altLang="en-US" sz="1200"/>
            </a:p>
          </p:txBody>
        </p:sp>
        <p:sp>
          <p:nvSpPr>
            <p:cNvPr id="125961" name="Rectangle 4"/>
            <p:cNvSpPr>
              <a:spLocks noChangeArrowheads="1"/>
            </p:cNvSpPr>
            <p:nvPr/>
          </p:nvSpPr>
          <p:spPr bwMode="auto">
            <a:xfrm>
              <a:off x="3124200" y="4876800"/>
              <a:ext cx="4572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1200"/>
                <a:t>The Scientist and Engineer's Guide to</a:t>
              </a:r>
              <a:br>
                <a:rPr lang="en-CA" altLang="en-US" sz="1200"/>
              </a:br>
              <a:r>
                <a:rPr lang="en-CA" altLang="en-US" sz="1200"/>
                <a:t>Digital Signal Processing</a:t>
              </a:r>
              <a:br>
                <a:rPr lang="en-CA" altLang="en-US" sz="1200"/>
              </a:br>
              <a:r>
                <a:rPr lang="en-CA" altLang="en-US" sz="1200"/>
                <a:t>By Steven W. Smith, Ph.D.</a:t>
              </a:r>
            </a:p>
          </p:txBody>
        </p:sp>
      </p:grpSp>
      <p:grpSp>
        <p:nvGrpSpPr>
          <p:cNvPr id="3" name="Group 10"/>
          <p:cNvGrpSpPr>
            <a:grpSpLocks/>
          </p:cNvGrpSpPr>
          <p:nvPr/>
        </p:nvGrpSpPr>
        <p:grpSpPr bwMode="auto">
          <a:xfrm>
            <a:off x="3265488" y="1371600"/>
            <a:ext cx="5545137" cy="1938338"/>
            <a:chOff x="3217333" y="1730276"/>
            <a:chExt cx="5545667" cy="1938992"/>
          </a:xfrm>
        </p:grpSpPr>
        <p:sp>
          <p:nvSpPr>
            <p:cNvPr id="125958" name="Rectangle 6"/>
            <p:cNvSpPr>
              <a:spLocks noChangeArrowheads="1"/>
            </p:cNvSpPr>
            <p:nvPr/>
          </p:nvSpPr>
          <p:spPr bwMode="auto">
            <a:xfrm>
              <a:off x="3886200" y="1730276"/>
              <a:ext cx="4876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Amazingly once you include </a:t>
              </a:r>
              <a:br>
                <a:rPr lang="en-US" altLang="en-US" sz="2400">
                  <a:sym typeface="Symbol" pitchFamily="18" charset="2"/>
                </a:rPr>
              </a:br>
              <a:r>
                <a:rPr lang="en-US" altLang="en-US" sz="2400">
                  <a:sym typeface="Symbol" pitchFamily="18" charset="2"/>
                </a:rPr>
                <a:t>complex numbers,</a:t>
              </a:r>
            </a:p>
            <a:p>
              <a:pPr eaLnBrk="1" hangingPunct="1"/>
              <a:r>
                <a:rPr lang="en-US" altLang="en-US" sz="2400">
                  <a:sym typeface="Symbol" pitchFamily="18" charset="2"/>
                </a:rPr>
                <a:t>the FFT code</a:t>
              </a:r>
            </a:p>
            <a:p>
              <a:pPr eaLnBrk="1" hangingPunct="1"/>
              <a:r>
                <a:rPr lang="en-US" altLang="en-US" sz="2400">
                  <a:sym typeface="Symbol" pitchFamily="18" charset="2"/>
                </a:rPr>
                <a:t>for sine/cosines and for polynomials </a:t>
              </a:r>
              <a:br>
                <a:rPr lang="en-US" altLang="en-US" sz="2400">
                  <a:sym typeface="Symbol" pitchFamily="18" charset="2"/>
                </a:rPr>
              </a:br>
              <a:r>
                <a:rPr lang="en-US" altLang="en-US" sz="2400">
                  <a:sym typeface="Symbol" pitchFamily="18" charset="2"/>
                </a:rPr>
                <a:t>are the </a:t>
              </a:r>
              <a:r>
                <a:rPr lang="en-US" altLang="en-US" sz="2400">
                  <a:solidFill>
                    <a:srgbClr val="FF0000"/>
                  </a:solidFill>
                  <a:sym typeface="Symbol" pitchFamily="18" charset="2"/>
                </a:rPr>
                <a:t>SAME</a:t>
              </a:r>
              <a:r>
                <a:rPr lang="en-US" altLang="en-US" sz="2400">
                  <a:sym typeface="Symbol" pitchFamily="18" charset="2"/>
                </a:rPr>
                <a:t>.</a:t>
              </a:r>
              <a:endParaRPr lang="en-CA" altLang="en-US" sz="2400"/>
            </a:p>
          </p:txBody>
        </p:sp>
        <p:sp>
          <p:nvSpPr>
            <p:cNvPr id="125959" name="Freeform 9"/>
            <p:cNvSpPr>
              <a:spLocks/>
            </p:cNvSpPr>
            <p:nvPr/>
          </p:nvSpPr>
          <p:spPr bwMode="auto">
            <a:xfrm>
              <a:off x="3217333" y="1976119"/>
              <a:ext cx="640645" cy="668866"/>
            </a:xfrm>
            <a:custGeom>
              <a:avLst/>
              <a:gdLst>
                <a:gd name="T0" fmla="*/ 0 w 640645"/>
                <a:gd name="T1" fmla="*/ 0 h 668866"/>
                <a:gd name="T2" fmla="*/ 592667 w 640645"/>
                <a:gd name="T3" fmla="*/ 330200 h 668866"/>
                <a:gd name="T4" fmla="*/ 287867 w 640645"/>
                <a:gd name="T5" fmla="*/ 668866 h 668866"/>
                <a:gd name="T6" fmla="*/ 0 60000 65536"/>
                <a:gd name="T7" fmla="*/ 0 60000 65536"/>
                <a:gd name="T8" fmla="*/ 0 60000 65536"/>
                <a:gd name="T9" fmla="*/ 0 w 640645"/>
                <a:gd name="T10" fmla="*/ 0 h 668866"/>
                <a:gd name="T11" fmla="*/ 640645 w 640645"/>
                <a:gd name="T12" fmla="*/ 668866 h 668866"/>
              </a:gdLst>
              <a:ahLst/>
              <a:cxnLst>
                <a:cxn ang="T6">
                  <a:pos x="T0" y="T1"/>
                </a:cxn>
                <a:cxn ang="T7">
                  <a:pos x="T2" y="T3"/>
                </a:cxn>
                <a:cxn ang="T8">
                  <a:pos x="T4" y="T5"/>
                </a:cxn>
              </a:cxnLst>
              <a:rect l="T9" t="T10" r="T11" b="T12"/>
              <a:pathLst>
                <a:path w="640645" h="668866">
                  <a:moveTo>
                    <a:pt x="0" y="0"/>
                  </a:moveTo>
                  <a:cubicBezTo>
                    <a:pt x="272344" y="109361"/>
                    <a:pt x="544689" y="218722"/>
                    <a:pt x="592667" y="330200"/>
                  </a:cubicBezTo>
                  <a:cubicBezTo>
                    <a:pt x="640645" y="441678"/>
                    <a:pt x="287867" y="668866"/>
                    <a:pt x="287867" y="668866"/>
                  </a:cubicBezTo>
                </a:path>
              </a:pathLst>
            </a:custGeom>
            <a:noFill/>
            <a:ln w="25400" cap="flat" cmpd="sng" algn="ctr">
              <a:solidFill>
                <a:srgbClr val="FF0000"/>
              </a:solidFill>
              <a:prstDash val="solid"/>
              <a:round/>
              <a:headEnd type="arrow"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 calcmode="lin" valueType="num">
                                      <p:cBhvr additive="base">
                                        <p:cTn id="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0">
                                            <p:txEl>
                                              <p:pRg st="1" end="1"/>
                                            </p:txEl>
                                          </p:spTgt>
                                        </p:tgtEl>
                                        <p:attrNameLst>
                                          <p:attrName>style.visibility</p:attrName>
                                        </p:attrNameLst>
                                      </p:cBhvr>
                                      <p:to>
                                        <p:strVal val="visible"/>
                                      </p:to>
                                    </p:set>
                                    <p:anim calcmode="lin" valueType="num">
                                      <p:cBhvr additive="base">
                                        <p:cTn id="13"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0">
                                            <p:txEl>
                                              <p:pRg st="2" end="2"/>
                                            </p:txEl>
                                          </p:spTgt>
                                        </p:tgtEl>
                                        <p:attrNameLst>
                                          <p:attrName>style.visibility</p:attrName>
                                        </p:attrNameLst>
                                      </p:cBhvr>
                                      <p:to>
                                        <p:strVal val="visible"/>
                                      </p:to>
                                    </p:set>
                                    <p:anim calcmode="lin" valueType="num">
                                      <p:cBhvr additive="base">
                                        <p:cTn id="19"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0">
                                            <p:txEl>
                                              <p:pRg st="3" end="3"/>
                                            </p:txEl>
                                          </p:spTgt>
                                        </p:tgtEl>
                                        <p:attrNameLst>
                                          <p:attrName>style.visibility</p:attrName>
                                        </p:attrNameLst>
                                      </p:cBhvr>
                                      <p:to>
                                        <p:strVal val="visible"/>
                                      </p:to>
                                    </p:set>
                                    <p:anim calcmode="lin" valueType="num">
                                      <p:cBhvr additive="base">
                                        <p:cTn id="25"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0">
                                            <p:txEl>
                                              <p:pRg st="4" end="4"/>
                                            </p:txEl>
                                          </p:spTgt>
                                        </p:tgtEl>
                                        <p:attrNameLst>
                                          <p:attrName>style.visibility</p:attrName>
                                        </p:attrNameLst>
                                      </p:cBhvr>
                                      <p:to>
                                        <p:strVal val="visible"/>
                                      </p:to>
                                    </p:set>
                                    <p:anim calcmode="lin" valueType="num">
                                      <p:cBhvr additive="base">
                                        <p:cTn id="31" dur="500" fill="hold"/>
                                        <p:tgtEl>
                                          <p:spTgt spid="3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0">
                                            <p:txEl>
                                              <p:pRg st="5" end="5"/>
                                            </p:txEl>
                                          </p:spTgt>
                                        </p:tgtEl>
                                        <p:attrNameLst>
                                          <p:attrName>style.visibility</p:attrName>
                                        </p:attrNameLst>
                                      </p:cBhvr>
                                      <p:to>
                                        <p:strVal val="visible"/>
                                      </p:to>
                                    </p:set>
                                    <p:anim calcmode="lin" valueType="num">
                                      <p:cBhvr additive="base">
                                        <p:cTn id="37"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30">
                                            <p:txEl>
                                              <p:pRg st="6" end="6"/>
                                            </p:txEl>
                                          </p:spTgt>
                                        </p:tgtEl>
                                        <p:attrNameLst>
                                          <p:attrName>style.visibility</p:attrName>
                                        </p:attrNameLst>
                                      </p:cBhvr>
                                      <p:to>
                                        <p:strVal val="visible"/>
                                      </p:to>
                                    </p:set>
                                    <p:anim calcmode="lin" valueType="num">
                                      <p:cBhvr additive="base">
                                        <p:cTn id="43"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30">
                                            <p:txEl>
                                              <p:pRg st="7" end="7"/>
                                            </p:txEl>
                                          </p:spTgt>
                                        </p:tgtEl>
                                        <p:attrNameLst>
                                          <p:attrName>style.visibility</p:attrName>
                                        </p:attrNameLst>
                                      </p:cBhvr>
                                      <p:to>
                                        <p:strVal val="visible"/>
                                      </p:to>
                                    </p:set>
                                    <p:anim calcmode="lin" valueType="num">
                                      <p:cBhvr additive="base">
                                        <p:cTn id="49" dur="500" fill="hold"/>
                                        <p:tgtEl>
                                          <p:spTgt spid="30">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30">
                                            <p:txEl>
                                              <p:pRg st="8" end="8"/>
                                            </p:txEl>
                                          </p:spTgt>
                                        </p:tgtEl>
                                        <p:attrNameLst>
                                          <p:attrName>style.visibility</p:attrName>
                                        </p:attrNameLst>
                                      </p:cBhvr>
                                      <p:to>
                                        <p:strVal val="visible"/>
                                      </p:to>
                                    </p:set>
                                    <p:anim calcmode="lin" valueType="num">
                                      <p:cBhvr additive="base">
                                        <p:cTn id="55" dur="500" fill="hold"/>
                                        <p:tgtEl>
                                          <p:spTgt spid="30">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0">
                                            <p:txEl>
                                              <p:pRg st="8" end="8"/>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0">
                                            <p:txEl>
                                              <p:pRg st="9" end="9"/>
                                            </p:txEl>
                                          </p:spTgt>
                                        </p:tgtEl>
                                        <p:attrNameLst>
                                          <p:attrName>style.visibility</p:attrName>
                                        </p:attrNameLst>
                                      </p:cBhvr>
                                      <p:to>
                                        <p:strVal val="visible"/>
                                      </p:to>
                                    </p:set>
                                    <p:anim calcmode="lin" valueType="num">
                                      <p:cBhvr additive="base">
                                        <p:cTn id="59" dur="500" fill="hold"/>
                                        <p:tgtEl>
                                          <p:spTgt spid="30">
                                            <p:txEl>
                                              <p:pRg st="9" end="9"/>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nodeType="clickEffect">
                                  <p:stCondLst>
                                    <p:cond delay="0"/>
                                  </p:stCondLst>
                                  <p:childTnLst>
                                    <p:set>
                                      <p:cBhvr>
                                        <p:cTn id="64" dur="1" fill="hold">
                                          <p:stCondLst>
                                            <p:cond delay="0"/>
                                          </p:stCondLst>
                                        </p:cTn>
                                        <p:tgtEl>
                                          <p:spTgt spid="3"/>
                                        </p:tgtEl>
                                        <p:attrNameLst>
                                          <p:attrName>style.visibility</p:attrName>
                                        </p:attrNameLst>
                                      </p:cBhvr>
                                      <p:to>
                                        <p:strVal val="visible"/>
                                      </p:to>
                                    </p:set>
                                    <p:anim calcmode="lin" valueType="num">
                                      <p:cBhvr additive="base">
                                        <p:cTn id="65" dur="500" fill="hold"/>
                                        <p:tgtEl>
                                          <p:spTgt spid="3"/>
                                        </p:tgtEl>
                                        <p:attrNameLst>
                                          <p:attrName>ppt_x</p:attrName>
                                        </p:attrNameLst>
                                      </p:cBhvr>
                                      <p:tavLst>
                                        <p:tav tm="0">
                                          <p:val>
                                            <p:strVal val="1+#ppt_w/2"/>
                                          </p:val>
                                        </p:tav>
                                        <p:tav tm="100000">
                                          <p:val>
                                            <p:strVal val="#ppt_x"/>
                                          </p:val>
                                        </p:tav>
                                      </p:tavLst>
                                    </p:anim>
                                    <p:anim calcmode="lin" valueType="num">
                                      <p:cBhvr additive="base">
                                        <p:cTn id="6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30">
                                            <p:txEl>
                                              <p:pRg st="10" end="10"/>
                                            </p:txEl>
                                          </p:spTgt>
                                        </p:tgtEl>
                                        <p:attrNameLst>
                                          <p:attrName>style.visibility</p:attrName>
                                        </p:attrNameLst>
                                      </p:cBhvr>
                                      <p:to>
                                        <p:strVal val="visible"/>
                                      </p:to>
                                    </p:set>
                                    <p:anim calcmode="lin" valueType="num">
                                      <p:cBhvr additive="base">
                                        <p:cTn id="71" dur="500" fill="hold"/>
                                        <p:tgtEl>
                                          <p:spTgt spid="30">
                                            <p:txEl>
                                              <p:pRg st="10" end="1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0">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30">
                                            <p:txEl>
                                              <p:pRg st="11" end="11"/>
                                            </p:txEl>
                                          </p:spTgt>
                                        </p:tgtEl>
                                        <p:attrNameLst>
                                          <p:attrName>style.visibility</p:attrName>
                                        </p:attrNameLst>
                                      </p:cBhvr>
                                      <p:to>
                                        <p:strVal val="visible"/>
                                      </p:to>
                                    </p:set>
                                    <p:anim calcmode="lin" valueType="num">
                                      <p:cBhvr additive="base">
                                        <p:cTn id="77" dur="500" fill="hold"/>
                                        <p:tgtEl>
                                          <p:spTgt spid="30">
                                            <p:txEl>
                                              <p:pRg st="11" end="11"/>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0">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30">
                                            <p:txEl>
                                              <p:pRg st="12" end="12"/>
                                            </p:txEl>
                                          </p:spTgt>
                                        </p:tgtEl>
                                        <p:attrNameLst>
                                          <p:attrName>style.visibility</p:attrName>
                                        </p:attrNameLst>
                                      </p:cBhvr>
                                      <p:to>
                                        <p:strVal val="visible"/>
                                      </p:to>
                                    </p:set>
                                    <p:anim calcmode="lin" valueType="num">
                                      <p:cBhvr additive="base">
                                        <p:cTn id="83" dur="500" fill="hold"/>
                                        <p:tgtEl>
                                          <p:spTgt spid="30">
                                            <p:txEl>
                                              <p:pRg st="12" end="12"/>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30">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8" fill="hold" nodeType="clickEffect">
                                  <p:stCondLst>
                                    <p:cond delay="0"/>
                                  </p:stCondLst>
                                  <p:childTnLst>
                                    <p:set>
                                      <p:cBhvr>
                                        <p:cTn id="88" dur="1" fill="hold">
                                          <p:stCondLst>
                                            <p:cond delay="0"/>
                                          </p:stCondLst>
                                        </p:cTn>
                                        <p:tgtEl>
                                          <p:spTgt spid="30">
                                            <p:txEl>
                                              <p:pRg st="13" end="13"/>
                                            </p:txEl>
                                          </p:spTgt>
                                        </p:tgtEl>
                                        <p:attrNameLst>
                                          <p:attrName>style.visibility</p:attrName>
                                        </p:attrNameLst>
                                      </p:cBhvr>
                                      <p:to>
                                        <p:strVal val="visible"/>
                                      </p:to>
                                    </p:set>
                                    <p:anim calcmode="lin" valueType="num">
                                      <p:cBhvr additive="base">
                                        <p:cTn id="89" dur="500" fill="hold"/>
                                        <p:tgtEl>
                                          <p:spTgt spid="30">
                                            <p:txEl>
                                              <p:pRg st="13" end="13"/>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30">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sz="4400">
                <a:solidFill>
                  <a:schemeClr val="tx2"/>
                </a:solidFill>
              </a:rPr>
              <a:t>Fourier Transformation </a:t>
            </a:r>
          </a:p>
        </p:txBody>
      </p:sp>
      <p:sp>
        <p:nvSpPr>
          <p:cNvPr id="131075" name="Text Box 215"/>
          <p:cNvSpPr txBox="1">
            <a:spLocks noChangeArrowheads="1"/>
          </p:cNvSpPr>
          <p:nvPr/>
        </p:nvSpPr>
        <p:spPr bwMode="auto">
          <a:xfrm>
            <a:off x="2406650" y="590550"/>
            <a:ext cx="2066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chemeClr val="tx2"/>
                </a:solidFill>
              </a:rPr>
              <a:t>Time Domain </a:t>
            </a:r>
            <a:r>
              <a:rPr lang="en-US" altLang="en-US" sz="2400" i="1">
                <a:solidFill>
                  <a:schemeClr val="accent1"/>
                </a:solidFill>
                <a:sym typeface="Symbol" pitchFamily="18" charset="2"/>
              </a:rPr>
              <a:t>y</a:t>
            </a:r>
            <a:endParaRPr lang="en-US" altLang="en-US" sz="2400">
              <a:solidFill>
                <a:schemeClr val="accent1"/>
              </a:solidFill>
              <a:sym typeface="Symbol" pitchFamily="18" charset="2"/>
            </a:endParaRPr>
          </a:p>
        </p:txBody>
      </p:sp>
      <p:sp>
        <p:nvSpPr>
          <p:cNvPr id="131076" name="Text Box 215"/>
          <p:cNvSpPr txBox="1">
            <a:spLocks noChangeArrowheads="1"/>
          </p:cNvSpPr>
          <p:nvPr/>
        </p:nvSpPr>
        <p:spPr bwMode="auto">
          <a:xfrm>
            <a:off x="4954588" y="609600"/>
            <a:ext cx="28749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chemeClr val="tx2"/>
                </a:solidFill>
              </a:rPr>
              <a:t>Frequency Domain </a:t>
            </a:r>
            <a:r>
              <a:rPr lang="en-US" altLang="en-US" sz="2400" i="1">
                <a:solidFill>
                  <a:schemeClr val="accent1"/>
                </a:solidFill>
              </a:rPr>
              <a:t>Y</a:t>
            </a:r>
            <a:endParaRPr lang="en-US" altLang="en-US" sz="2400">
              <a:solidFill>
                <a:schemeClr val="accent1"/>
              </a:solidFill>
              <a:sym typeface="Symbol" pitchFamily="18" charset="2"/>
            </a:endParaRPr>
          </a:p>
        </p:txBody>
      </p:sp>
      <p:sp>
        <p:nvSpPr>
          <p:cNvPr id="35" name="Rectangle 34"/>
          <p:cNvSpPr>
            <a:spLocks noChangeArrowheads="1"/>
          </p:cNvSpPr>
          <p:nvPr/>
        </p:nvSpPr>
        <p:spPr bwMode="auto">
          <a:xfrm>
            <a:off x="1400175" y="5657850"/>
            <a:ext cx="29305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sym typeface="Symbol" pitchFamily="18" charset="2"/>
              </a:rPr>
              <a:t>The value </a:t>
            </a:r>
            <a:r>
              <a:rPr lang="en-CA" altLang="en-US" sz="2400" i="1">
                <a:solidFill>
                  <a:schemeClr val="accent1"/>
                </a:solidFill>
                <a:sym typeface="Symbol" pitchFamily="18" charset="2"/>
              </a:rPr>
              <a:t>y[j] </a:t>
            </a:r>
          </a:p>
          <a:p>
            <a:pPr eaLnBrk="1" hangingPunct="1"/>
            <a:r>
              <a:rPr lang="en-CA" altLang="en-US" sz="2400">
                <a:sym typeface="Symbol" pitchFamily="18" charset="2"/>
              </a:rPr>
              <a:t>of the signal </a:t>
            </a:r>
          </a:p>
          <a:p>
            <a:pPr eaLnBrk="1" hangingPunct="1"/>
            <a:r>
              <a:rPr lang="en-CA" altLang="en-US" sz="2400">
                <a:sym typeface="Symbol" pitchFamily="18" charset="2"/>
              </a:rPr>
              <a:t>at each point in time </a:t>
            </a:r>
            <a:r>
              <a:rPr lang="en-CA" altLang="en-US" sz="2400" i="1">
                <a:solidFill>
                  <a:schemeClr val="accent1"/>
                </a:solidFill>
                <a:sym typeface="Symbol" pitchFamily="18" charset="2"/>
              </a:rPr>
              <a:t>j</a:t>
            </a:r>
            <a:r>
              <a:rPr lang="en-CA" altLang="en-US" sz="2400">
                <a:sym typeface="Symbol" pitchFamily="18" charset="2"/>
              </a:rPr>
              <a:t>.</a:t>
            </a:r>
            <a:endParaRPr lang="en-US" altLang="en-US" sz="2400" i="1">
              <a:solidFill>
                <a:schemeClr val="accent1"/>
              </a:solidFill>
              <a:sym typeface="Symbol" pitchFamily="18" charset="2"/>
            </a:endParaRPr>
          </a:p>
        </p:txBody>
      </p:sp>
      <p:pic>
        <p:nvPicPr>
          <p:cNvPr id="3891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t="69" r="29137"/>
          <a:stretch>
            <a:fillRect/>
          </a:stretch>
        </p:blipFill>
        <p:spPr bwMode="auto">
          <a:xfrm>
            <a:off x="2882900" y="1071563"/>
            <a:ext cx="3563938" cy="464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8" name="Rectangle 7"/>
          <p:cNvSpPr>
            <a:spLocks noChangeArrowheads="1"/>
          </p:cNvSpPr>
          <p:nvPr/>
        </p:nvSpPr>
        <p:spPr bwMode="auto">
          <a:xfrm>
            <a:off x="4662488" y="5657850"/>
            <a:ext cx="37195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a:sym typeface="Symbol" pitchFamily="18" charset="2"/>
              </a:rPr>
              <a:t>The amount </a:t>
            </a:r>
            <a:r>
              <a:rPr lang="en-CA" altLang="en-US" sz="2400" i="1">
                <a:solidFill>
                  <a:schemeClr val="accent1"/>
                </a:solidFill>
                <a:sym typeface="Symbol" pitchFamily="18" charset="2"/>
              </a:rPr>
              <a:t>Y[f] </a:t>
            </a:r>
          </a:p>
          <a:p>
            <a:pPr eaLnBrk="1" hangingPunct="1"/>
            <a:r>
              <a:rPr lang="en-CA" altLang="en-US" sz="2400">
                <a:sym typeface="Symbol" pitchFamily="18" charset="2"/>
              </a:rPr>
              <a:t>of frequency f in the signal </a:t>
            </a:r>
          </a:p>
          <a:p>
            <a:pPr eaLnBrk="1" hangingPunct="1"/>
            <a:r>
              <a:rPr lang="en-CA" altLang="en-US" sz="2400">
                <a:sym typeface="Symbol" pitchFamily="18" charset="2"/>
              </a:rPr>
              <a:t>for each frequency </a:t>
            </a:r>
            <a:r>
              <a:rPr lang="en-CA" altLang="en-US" sz="2400" i="1">
                <a:solidFill>
                  <a:schemeClr val="accent1"/>
                </a:solidFill>
                <a:sym typeface="Symbol" pitchFamily="18" charset="2"/>
              </a:rPr>
              <a:t>f</a:t>
            </a:r>
            <a:r>
              <a:rPr lang="en-CA" altLang="en-US" sz="2400">
                <a:sym typeface="Symbol" pitchFamily="18" charset="2"/>
              </a:rPr>
              <a:t>.</a:t>
            </a:r>
            <a:endParaRPr lang="en-US" altLang="en-US" sz="2400" i="1">
              <a:solidFill>
                <a:schemeClr val="accent1"/>
              </a:solidFill>
              <a:sym typeface="Symbol" pitchFamily="18" charset="2"/>
            </a:endParaRPr>
          </a:p>
        </p:txBody>
      </p:sp>
      <p:sp>
        <p:nvSpPr>
          <p:cNvPr id="9" name="Rectangle 8"/>
          <p:cNvSpPr>
            <a:spLocks noChangeArrowheads="1"/>
          </p:cNvSpPr>
          <p:nvPr/>
        </p:nvSpPr>
        <p:spPr bwMode="auto">
          <a:xfrm>
            <a:off x="6705600" y="2793206"/>
            <a:ext cx="20081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sz="2400" dirty="0">
                <a:sym typeface="Symbol" pitchFamily="18" charset="2"/>
              </a:rPr>
              <a:t>See FFT slides</a:t>
            </a:r>
            <a:endParaRPr lang="en-US" altLang="en-US" sz="2400" i="1" dirty="0">
              <a:solidFill>
                <a:schemeClr val="accent1"/>
              </a:solidFill>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918"/>
                                        </p:tgtEl>
                                        <p:attrNameLst>
                                          <p:attrName>style.visibility</p:attrName>
                                        </p:attrNameLst>
                                      </p:cBhvr>
                                      <p:to>
                                        <p:strVal val="visible"/>
                                      </p:to>
                                    </p:set>
                                    <p:anim calcmode="lin" valueType="num">
                                      <p:cBhvr additive="base">
                                        <p:cTn id="7" dur="500" fill="hold"/>
                                        <p:tgtEl>
                                          <p:spTgt spid="38918"/>
                                        </p:tgtEl>
                                        <p:attrNameLst>
                                          <p:attrName>ppt_x</p:attrName>
                                        </p:attrNameLst>
                                      </p:cBhvr>
                                      <p:tavLst>
                                        <p:tav tm="0">
                                          <p:val>
                                            <p:strVal val="#ppt_x"/>
                                          </p:val>
                                        </p:tav>
                                        <p:tav tm="100000">
                                          <p:val>
                                            <p:strVal val="#ppt_x"/>
                                          </p:val>
                                        </p:tav>
                                      </p:tavLst>
                                    </p:anim>
                                    <p:anim calcmode="lin" valueType="num">
                                      <p:cBhvr additive="base">
                                        <p:cTn id="8" dur="500" fill="hold"/>
                                        <p:tgtEl>
                                          <p:spTgt spid="389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8" grpId="0"/>
      <p:bldP spid="9"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lgn="just">
              <a:buFontTx/>
              <a:buNone/>
              <a:defRPr/>
            </a:pPr>
            <a:r>
              <a:rPr lang="en-US" sz="2800" dirty="0"/>
              <a:t>In many problems we face functions which are far more complicated than the standard functions from classical analysis. If we can represent them as series of polynomials then some properties of the functions would be easier to study.</a:t>
            </a:r>
          </a:p>
          <a:p>
            <a:pPr>
              <a:buFontTx/>
              <a:buNone/>
              <a:defRPr/>
            </a:pPr>
            <a:endParaRPr lang="en-US" sz="2800" dirty="0"/>
          </a:p>
        </p:txBody>
      </p:sp>
      <p:sp>
        <p:nvSpPr>
          <p:cNvPr id="173059"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34" name="Rectangle 33"/>
          <p:cNvSpPr>
            <a:spLocks noChangeArrowheads="1"/>
          </p:cNvSpPr>
          <p:nvPr/>
        </p:nvSpPr>
        <p:spPr bwMode="auto">
          <a:xfrm>
            <a:off x="428625" y="685800"/>
            <a:ext cx="8196263"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a:p>
            <a:pPr lvl="1" eaLnBrk="1" hangingPunct="1"/>
            <a:r>
              <a:rPr lang="en-US" altLang="en-US">
                <a:sym typeface="Symbol" pitchFamily="18" charset="2"/>
              </a:rPr>
              <a:t>Clearly only converges if </a:t>
            </a:r>
            <a:r>
              <a:rPr lang="en-US" altLang="en-US" i="1">
                <a:solidFill>
                  <a:schemeClr val="accent1"/>
                </a:solidFill>
                <a:sym typeface="Symbol" pitchFamily="18" charset="2"/>
              </a:rPr>
              <a:t>x&lt;1</a:t>
            </a:r>
            <a:r>
              <a:rPr lang="en-US" altLang="en-US">
                <a:sym typeface="Symbol" pitchFamily="18" charset="2"/>
              </a:rPr>
              <a:t> and/or </a:t>
            </a:r>
            <a:r>
              <a:rPr lang="en-US" altLang="en-US" i="1">
                <a:solidFill>
                  <a:schemeClr val="accent1"/>
                </a:solidFill>
              </a:rPr>
              <a:t>a</a:t>
            </a:r>
            <a:r>
              <a:rPr lang="en-US" altLang="en-US" i="1" baseline="-25000">
                <a:solidFill>
                  <a:schemeClr val="accent1"/>
                </a:solidFill>
              </a:rPr>
              <a:t>i </a:t>
            </a:r>
            <a:r>
              <a:rPr lang="en-US" altLang="en-US">
                <a:solidFill>
                  <a:schemeClr val="accent1"/>
                </a:solidFill>
                <a:sym typeface="Wingdings" pitchFamily="2" charset="2"/>
              </a:rPr>
              <a:t>0</a:t>
            </a:r>
            <a:r>
              <a:rPr lang="en-US" altLang="en-US">
                <a:sym typeface="Wingdings" pitchFamily="2" charset="2"/>
              </a:rPr>
              <a:t>.</a:t>
            </a:r>
          </a:p>
          <a:p>
            <a:pPr lvl="1" eaLnBrk="1" hangingPunct="1"/>
            <a:r>
              <a:rPr lang="en-US" altLang="en-US">
                <a:sym typeface="Wingdings" pitchFamily="2" charset="2"/>
              </a:rPr>
              <a:t>But gives the perfect answer within some range of </a:t>
            </a:r>
            <a:r>
              <a:rPr lang="en-US" altLang="en-US" i="1">
                <a:solidFill>
                  <a:schemeClr val="accent1"/>
                </a:solidFill>
                <a:sym typeface="Wingdings" pitchFamily="2" charset="2"/>
              </a:rPr>
              <a:t>x</a:t>
            </a:r>
            <a:r>
              <a:rPr lang="en-US" altLang="en-US">
                <a:sym typeface="Wingdings" pitchFamily="2" charset="2"/>
              </a:rPr>
              <a:t>.</a:t>
            </a:r>
            <a:endParaRPr lang="en-US" altLang="en-US">
              <a:sym typeface="Symbol" pitchFamily="18" charset="2"/>
            </a:endParaRPr>
          </a:p>
        </p:txBody>
      </p:sp>
      <p:sp>
        <p:nvSpPr>
          <p:cNvPr id="37" name="Rectangle 36"/>
          <p:cNvSpPr>
            <a:spLocks noChangeArrowheads="1"/>
          </p:cNvSpPr>
          <p:nvPr/>
        </p:nvSpPr>
        <p:spPr bwMode="auto">
          <a:xfrm>
            <a:off x="1627188" y="3041650"/>
            <a:ext cx="2667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Eg: </a:t>
            </a:r>
            <a:r>
              <a:rPr lang="en-US" altLang="en-US" i="1">
                <a:solidFill>
                  <a:schemeClr val="accent1"/>
                </a:solidFill>
                <a:sym typeface="Symbol" pitchFamily="18" charset="2"/>
              </a:rPr>
              <a:t>f(x) = 1/(1-x)</a:t>
            </a:r>
            <a:endParaRPr lang="en-CA" altLang="en-US">
              <a:sym typeface="Symbol" pitchFamily="18" charset="2"/>
            </a:endParaRPr>
          </a:p>
          <a:p>
            <a:pPr eaLnBrk="1" hangingPunct="1"/>
            <a:r>
              <a:rPr lang="en-CA" altLang="en-US" i="1">
                <a:solidFill>
                  <a:schemeClr val="accent1"/>
                </a:solidFill>
                <a:sym typeface="Symbol" pitchFamily="18" charset="2"/>
              </a:rPr>
              <a:t>      F(x) = </a:t>
            </a:r>
            <a:endParaRPr lang="en-US" altLang="en-US" i="1">
              <a:solidFill>
                <a:schemeClr val="accent1"/>
              </a:solidFill>
              <a:sym typeface="Symbol" pitchFamily="18" charset="2"/>
            </a:endParaRPr>
          </a:p>
        </p:txBody>
      </p:sp>
      <p:sp>
        <p:nvSpPr>
          <p:cNvPr id="38" name="Rectangle 37"/>
          <p:cNvSpPr>
            <a:spLocks noChangeArrowheads="1"/>
          </p:cNvSpPr>
          <p:nvPr/>
        </p:nvSpPr>
        <p:spPr bwMode="auto">
          <a:xfrm>
            <a:off x="3200400" y="3470275"/>
            <a:ext cx="4495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1</a:t>
            </a:r>
            <a:r>
              <a:rPr lang="en-US" altLang="en-US" i="1">
                <a:solidFill>
                  <a:schemeClr val="accent1"/>
                </a:solidFill>
              </a:rPr>
              <a:t>+x +x</a:t>
            </a:r>
            <a:r>
              <a:rPr lang="en-US" altLang="en-US" i="1" baseline="30000">
                <a:solidFill>
                  <a:schemeClr val="accent1"/>
                </a:solidFill>
              </a:rPr>
              <a:t>2</a:t>
            </a:r>
            <a:r>
              <a:rPr lang="en-US" altLang="en-US" i="1">
                <a:solidFill>
                  <a:schemeClr val="accent1"/>
                </a:solidFill>
              </a:rPr>
              <a:t> +x</a:t>
            </a:r>
            <a:r>
              <a:rPr lang="en-US" altLang="en-US" i="1" baseline="30000">
                <a:solidFill>
                  <a:schemeClr val="accent1"/>
                </a:solidFill>
              </a:rPr>
              <a:t>3</a:t>
            </a:r>
            <a:r>
              <a:rPr lang="en-US" altLang="en-US" i="1">
                <a:solidFill>
                  <a:schemeClr val="accent1"/>
                </a:solidFill>
              </a:rPr>
              <a:t> + …</a:t>
            </a:r>
            <a:endParaRPr lang="en-CA" altLang="en-US"/>
          </a:p>
        </p:txBody>
      </p:sp>
      <p:sp>
        <p:nvSpPr>
          <p:cNvPr id="39" name="Rectangle 38"/>
          <p:cNvSpPr>
            <a:spLocks noChangeArrowheads="1"/>
          </p:cNvSpPr>
          <p:nvPr/>
        </p:nvSpPr>
        <p:spPr bwMode="auto">
          <a:xfrm>
            <a:off x="2236788" y="4124325"/>
            <a:ext cx="5002212"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Proof: </a:t>
            </a:r>
          </a:p>
          <a:p>
            <a:pPr lvl="1" eaLnBrk="1" hangingPunct="1"/>
            <a:r>
              <a:rPr lang="en-US" altLang="en-US" i="1">
                <a:solidFill>
                  <a:schemeClr val="accent1"/>
                </a:solidFill>
                <a:sym typeface="Symbol" pitchFamily="18" charset="2"/>
              </a:rPr>
              <a:t> xF(x) = </a:t>
            </a:r>
            <a:r>
              <a:rPr lang="en-US" altLang="en-US" i="1">
                <a:solidFill>
                  <a:schemeClr val="accent1"/>
                </a:solidFill>
              </a:rPr>
              <a:t>x +x</a:t>
            </a:r>
            <a:r>
              <a:rPr lang="en-US" altLang="en-US" i="1" baseline="30000">
                <a:solidFill>
                  <a:schemeClr val="accent1"/>
                </a:solidFill>
              </a:rPr>
              <a:t>2</a:t>
            </a:r>
            <a:r>
              <a:rPr lang="en-US" altLang="en-US" i="1">
                <a:solidFill>
                  <a:schemeClr val="accent1"/>
                </a:solidFill>
              </a:rPr>
              <a:t> +x</a:t>
            </a:r>
            <a:r>
              <a:rPr lang="en-US" altLang="en-US" i="1" baseline="30000">
                <a:solidFill>
                  <a:schemeClr val="accent1"/>
                </a:solidFill>
              </a:rPr>
              <a:t>3</a:t>
            </a:r>
            <a:r>
              <a:rPr lang="en-US" altLang="en-US" i="1">
                <a:solidFill>
                  <a:schemeClr val="accent1"/>
                </a:solidFill>
              </a:rPr>
              <a:t> +x</a:t>
            </a:r>
            <a:r>
              <a:rPr lang="en-US" altLang="en-US" i="1" baseline="30000">
                <a:solidFill>
                  <a:schemeClr val="accent1"/>
                </a:solidFill>
              </a:rPr>
              <a:t>4</a:t>
            </a:r>
            <a:r>
              <a:rPr lang="en-US" altLang="en-US" i="1">
                <a:solidFill>
                  <a:schemeClr val="accent1"/>
                </a:solidFill>
              </a:rPr>
              <a:t> + …</a:t>
            </a:r>
          </a:p>
          <a:p>
            <a:pPr lvl="1" eaLnBrk="1" hangingPunct="1"/>
            <a:r>
              <a:rPr lang="en-US" altLang="en-US" i="1">
                <a:solidFill>
                  <a:schemeClr val="accent1"/>
                </a:solidFill>
              </a:rPr>
              <a:t>F(x)-xF(x) = 1</a:t>
            </a:r>
          </a:p>
          <a:p>
            <a:pPr lvl="1" eaLnBrk="1" hangingPunct="1"/>
            <a:r>
              <a:rPr lang="en-US" altLang="en-US" i="1">
                <a:solidFill>
                  <a:schemeClr val="accent1"/>
                </a:solidFill>
                <a:sym typeface="Symbol" pitchFamily="18" charset="2"/>
              </a:rPr>
              <a:t>F(x) = 1/(1-x)</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 calcmode="lin" valueType="num">
                                      <p:cBhvr additive="base">
                                        <p:cTn id="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4">
                                            <p:txEl>
                                              <p:pRg st="1" end="1"/>
                                            </p:txEl>
                                          </p:spTgt>
                                        </p:tgtEl>
                                        <p:attrNameLst>
                                          <p:attrName>style.visibility</p:attrName>
                                        </p:attrNameLst>
                                      </p:cBhvr>
                                      <p:to>
                                        <p:strVal val="visible"/>
                                      </p:to>
                                    </p:set>
                                    <p:anim calcmode="lin" valueType="num">
                                      <p:cBhvr additive="base">
                                        <p:cTn id="13"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4">
                                            <p:txEl>
                                              <p:pRg st="2" end="2"/>
                                            </p:txEl>
                                          </p:spTgt>
                                        </p:tgtEl>
                                        <p:attrNameLst>
                                          <p:attrName>style.visibility</p:attrName>
                                        </p:attrNameLst>
                                      </p:cBhvr>
                                      <p:to>
                                        <p:strVal val="visible"/>
                                      </p:to>
                                    </p:set>
                                    <p:anim calcmode="lin" valueType="num">
                                      <p:cBhvr additive="base">
                                        <p:cTn id="19"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4">
                                            <p:txEl>
                                              <p:pRg st="3" end="3"/>
                                            </p:txEl>
                                          </p:spTgt>
                                        </p:tgtEl>
                                        <p:attrNameLst>
                                          <p:attrName>style.visibility</p:attrName>
                                        </p:attrNameLst>
                                      </p:cBhvr>
                                      <p:to>
                                        <p:strVal val="visible"/>
                                      </p:to>
                                    </p:set>
                                    <p:anim calcmode="lin" valueType="num">
                                      <p:cBhvr additive="base">
                                        <p:cTn id="25"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4">
                                            <p:txEl>
                                              <p:pRg st="4" end="4"/>
                                            </p:txEl>
                                          </p:spTgt>
                                        </p:tgtEl>
                                        <p:attrNameLst>
                                          <p:attrName>style.visibility</p:attrName>
                                        </p:attrNameLst>
                                      </p:cBhvr>
                                      <p:to>
                                        <p:strVal val="visible"/>
                                      </p:to>
                                    </p:set>
                                    <p:anim calcmode="lin" valueType="num">
                                      <p:cBhvr additive="base">
                                        <p:cTn id="31" dur="500" fill="hold"/>
                                        <p:tgtEl>
                                          <p:spTgt spid="3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0-#ppt_w/2"/>
                                          </p:val>
                                        </p:tav>
                                        <p:tav tm="100000">
                                          <p:val>
                                            <p:strVal val="#ppt_x"/>
                                          </p:val>
                                        </p:tav>
                                      </p:tavLst>
                                    </p:anim>
                                    <p:anim calcmode="lin" valueType="num">
                                      <p:cBhvr additive="base">
                                        <p:cTn id="3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500" fill="hold"/>
                                        <p:tgtEl>
                                          <p:spTgt spid="38"/>
                                        </p:tgtEl>
                                        <p:attrNameLst>
                                          <p:attrName>ppt_x</p:attrName>
                                        </p:attrNameLst>
                                      </p:cBhvr>
                                      <p:tavLst>
                                        <p:tav tm="0">
                                          <p:val>
                                            <p:strVal val="0-#ppt_w/2"/>
                                          </p:val>
                                        </p:tav>
                                        <p:tav tm="100000">
                                          <p:val>
                                            <p:strVal val="#ppt_x"/>
                                          </p:val>
                                        </p:tav>
                                      </p:tavLst>
                                    </p:anim>
                                    <p:anim calcmode="lin" valueType="num">
                                      <p:cBhvr additive="base">
                                        <p:cTn id="4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39">
                                            <p:txEl>
                                              <p:pRg st="0" end="0"/>
                                            </p:txEl>
                                          </p:spTgt>
                                        </p:tgtEl>
                                        <p:attrNameLst>
                                          <p:attrName>style.visibility</p:attrName>
                                        </p:attrNameLst>
                                      </p:cBhvr>
                                      <p:to>
                                        <p:strVal val="visible"/>
                                      </p:to>
                                    </p:set>
                                    <p:anim calcmode="lin" valueType="num">
                                      <p:cBhvr additive="base">
                                        <p:cTn id="49"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39">
                                            <p:txEl>
                                              <p:pRg st="1" end="1"/>
                                            </p:txEl>
                                          </p:spTgt>
                                        </p:tgtEl>
                                        <p:attrNameLst>
                                          <p:attrName>style.visibility</p:attrName>
                                        </p:attrNameLst>
                                      </p:cBhvr>
                                      <p:to>
                                        <p:strVal val="visible"/>
                                      </p:to>
                                    </p:set>
                                    <p:anim calcmode="lin" valueType="num">
                                      <p:cBhvr additive="base">
                                        <p:cTn id="55"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39">
                                            <p:txEl>
                                              <p:pRg st="2" end="2"/>
                                            </p:txEl>
                                          </p:spTgt>
                                        </p:tgtEl>
                                        <p:attrNameLst>
                                          <p:attrName>style.visibility</p:attrName>
                                        </p:attrNameLst>
                                      </p:cBhvr>
                                      <p:to>
                                        <p:strVal val="visible"/>
                                      </p:to>
                                    </p:set>
                                    <p:anim calcmode="lin" valueType="num">
                                      <p:cBhvr additive="base">
                                        <p:cTn id="61"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39">
                                            <p:txEl>
                                              <p:pRg st="3" end="3"/>
                                            </p:txEl>
                                          </p:spTgt>
                                        </p:tgtEl>
                                        <p:attrNameLst>
                                          <p:attrName>style.visibility</p:attrName>
                                        </p:attrNameLst>
                                      </p:cBhvr>
                                      <p:to>
                                        <p:strVal val="visible"/>
                                      </p:to>
                                    </p:set>
                                    <p:anim calcmode="lin" valueType="num">
                                      <p:cBhvr additive="base">
                                        <p:cTn id="67"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175107" name="Rectangle 33"/>
          <p:cNvSpPr>
            <a:spLocks noChangeArrowheads="1"/>
          </p:cNvSpPr>
          <p:nvPr/>
        </p:nvSpPr>
        <p:spPr bwMode="auto">
          <a:xfrm>
            <a:off x="428625" y="685800"/>
            <a:ext cx="4964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p:txBody>
      </p:sp>
      <p:sp>
        <p:nvSpPr>
          <p:cNvPr id="175108" name="Rectangle 36"/>
          <p:cNvSpPr>
            <a:spLocks noChangeArrowheads="1"/>
          </p:cNvSpPr>
          <p:nvPr/>
        </p:nvSpPr>
        <p:spPr bwMode="auto">
          <a:xfrm>
            <a:off x="1627188" y="3041650"/>
            <a:ext cx="2667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Eg: </a:t>
            </a:r>
            <a:r>
              <a:rPr lang="en-US" altLang="en-US" i="1">
                <a:solidFill>
                  <a:schemeClr val="accent1"/>
                </a:solidFill>
                <a:sym typeface="Symbol" pitchFamily="18" charset="2"/>
              </a:rPr>
              <a:t>f(x) = 1/(1-x)</a:t>
            </a:r>
            <a:endParaRPr lang="en-CA" altLang="en-US">
              <a:sym typeface="Symbol" pitchFamily="18" charset="2"/>
            </a:endParaRPr>
          </a:p>
          <a:p>
            <a:pPr eaLnBrk="1" hangingPunct="1"/>
            <a:r>
              <a:rPr lang="en-CA" altLang="en-US" i="1">
                <a:solidFill>
                  <a:schemeClr val="accent1"/>
                </a:solidFill>
                <a:sym typeface="Symbol" pitchFamily="18" charset="2"/>
              </a:rPr>
              <a:t>      F(x) = </a:t>
            </a:r>
            <a:endParaRPr lang="en-US" altLang="en-US" i="1">
              <a:solidFill>
                <a:schemeClr val="accent1"/>
              </a:solidFill>
              <a:sym typeface="Symbol" pitchFamily="18" charset="2"/>
            </a:endParaRPr>
          </a:p>
        </p:txBody>
      </p:sp>
      <p:sp>
        <p:nvSpPr>
          <p:cNvPr id="175109" name="Rectangle 37"/>
          <p:cNvSpPr>
            <a:spLocks noChangeArrowheads="1"/>
          </p:cNvSpPr>
          <p:nvPr/>
        </p:nvSpPr>
        <p:spPr bwMode="auto">
          <a:xfrm>
            <a:off x="3200400" y="3470275"/>
            <a:ext cx="5410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1</a:t>
            </a:r>
            <a:r>
              <a:rPr lang="en-US" altLang="en-US" i="1">
                <a:solidFill>
                  <a:schemeClr val="accent1"/>
                </a:solidFill>
              </a:rPr>
              <a:t>+x +x</a:t>
            </a:r>
            <a:r>
              <a:rPr lang="en-US" altLang="en-US" i="1" baseline="30000">
                <a:solidFill>
                  <a:schemeClr val="accent1"/>
                </a:solidFill>
              </a:rPr>
              <a:t>2</a:t>
            </a:r>
            <a:r>
              <a:rPr lang="en-US" altLang="en-US" i="1">
                <a:solidFill>
                  <a:schemeClr val="accent1"/>
                </a:solidFill>
              </a:rPr>
              <a:t> +x</a:t>
            </a:r>
            <a:r>
              <a:rPr lang="en-US" altLang="en-US" i="1" baseline="30000">
                <a:solidFill>
                  <a:schemeClr val="accent1"/>
                </a:solidFill>
              </a:rPr>
              <a:t>3</a:t>
            </a:r>
            <a:r>
              <a:rPr lang="en-US" altLang="en-US" i="1">
                <a:solidFill>
                  <a:schemeClr val="accent1"/>
                </a:solidFill>
              </a:rPr>
              <a:t> +</a:t>
            </a:r>
            <a:endParaRPr lang="en-CA" altLang="en-US"/>
          </a:p>
        </p:txBody>
      </p:sp>
      <p:sp>
        <p:nvSpPr>
          <p:cNvPr id="8" name="Rectangle 7"/>
          <p:cNvSpPr>
            <a:spLocks noChangeArrowheads="1"/>
          </p:cNvSpPr>
          <p:nvPr/>
        </p:nvSpPr>
        <p:spPr bwMode="auto">
          <a:xfrm>
            <a:off x="1143000" y="1560513"/>
            <a:ext cx="75438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approximated by</a:t>
            </a:r>
          </a:p>
          <a:p>
            <a:pPr lvl="1" eaLnBrk="1" hangingPunct="1"/>
            <a:r>
              <a:rPr lang="en-US" altLang="en-US" i="1">
                <a:solidFill>
                  <a:schemeClr val="accent1"/>
                </a:solidFill>
                <a:sym typeface="Symbol" pitchFamily="18" charset="2"/>
              </a:rPr>
              <a:t>  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4</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 + a</a:t>
            </a:r>
            <a:r>
              <a:rPr lang="en-US" altLang="en-US" i="1" baseline="-25000">
                <a:solidFill>
                  <a:schemeClr val="accent1"/>
                </a:solidFill>
              </a:rPr>
              <a:t>n-1</a:t>
            </a:r>
            <a:r>
              <a:rPr lang="en-US" altLang="en-US" i="1">
                <a:solidFill>
                  <a:schemeClr val="accent1"/>
                </a:solidFill>
              </a:rPr>
              <a:t>x</a:t>
            </a:r>
            <a:r>
              <a:rPr lang="en-US" altLang="en-US" i="1" baseline="30000">
                <a:solidFill>
                  <a:schemeClr val="accent1"/>
                </a:solidFill>
              </a:rPr>
              <a:t>n-1</a:t>
            </a:r>
            <a:endParaRPr lang="en-US" altLang="en-US">
              <a:sym typeface="Symbol" pitchFamily="18" charset="2"/>
            </a:endParaRPr>
          </a:p>
        </p:txBody>
      </p:sp>
      <p:pic>
        <p:nvPicPr>
          <p:cNvPr id="356356"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85975" y="3946525"/>
            <a:ext cx="4391025" cy="280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 name="Rectangle 8"/>
          <p:cNvSpPr>
            <a:spLocks noChangeArrowheads="1"/>
          </p:cNvSpPr>
          <p:nvPr/>
        </p:nvSpPr>
        <p:spPr bwMode="auto">
          <a:xfrm>
            <a:off x="5422900" y="3455988"/>
            <a:ext cx="1670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x</a:t>
            </a:r>
            <a:r>
              <a:rPr lang="en-US" altLang="en-US" i="1" baseline="30000">
                <a:solidFill>
                  <a:schemeClr val="accent1"/>
                </a:solidFill>
              </a:rPr>
              <a:t>4</a:t>
            </a:r>
            <a:r>
              <a:rPr lang="en-US" altLang="en-US" i="1">
                <a:solidFill>
                  <a:schemeClr val="accent1"/>
                </a:solidFill>
              </a:rPr>
              <a:t> + </a:t>
            </a:r>
            <a:r>
              <a:rPr lang="en-US" altLang="en-US" i="1">
                <a:solidFill>
                  <a:schemeClr val="accent1"/>
                </a:solidFill>
                <a:sym typeface="Symbol" pitchFamily="18" charset="2"/>
              </a:rPr>
              <a:t></a:t>
            </a:r>
            <a:r>
              <a:rPr lang="en-US" altLang="en-US" i="1">
                <a:solidFill>
                  <a:schemeClr val="accent1"/>
                </a:solidFill>
              </a:rPr>
              <a:t>(x</a:t>
            </a:r>
            <a:r>
              <a:rPr lang="en-US" altLang="en-US" i="1" baseline="30000">
                <a:solidFill>
                  <a:schemeClr val="accent1"/>
                </a:solidFill>
              </a:rPr>
              <a:t>5</a:t>
            </a:r>
            <a:r>
              <a:rPr lang="en-US" altLang="en-US" i="1">
                <a:solidFill>
                  <a:schemeClr val="accent1"/>
                </a:solidFill>
              </a:rPr>
              <a:t>)</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1+#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56356"/>
                                        </p:tgtEl>
                                        <p:attrNameLst>
                                          <p:attrName>style.visibility</p:attrName>
                                        </p:attrNameLst>
                                      </p:cBhvr>
                                      <p:to>
                                        <p:strVal val="visible"/>
                                      </p:to>
                                    </p:set>
                                    <p:anim calcmode="lin" valueType="num">
                                      <p:cBhvr additive="base">
                                        <p:cTn id="19" dur="500" fill="hold"/>
                                        <p:tgtEl>
                                          <p:spTgt spid="356356"/>
                                        </p:tgtEl>
                                        <p:attrNameLst>
                                          <p:attrName>ppt_x</p:attrName>
                                        </p:attrNameLst>
                                      </p:cBhvr>
                                      <p:tavLst>
                                        <p:tav tm="0">
                                          <p:val>
                                            <p:strVal val="#ppt_x"/>
                                          </p:val>
                                        </p:tav>
                                        <p:tav tm="100000">
                                          <p:val>
                                            <p:strVal val="#ppt_x"/>
                                          </p:val>
                                        </p:tav>
                                      </p:tavLst>
                                    </p:anim>
                                    <p:anim calcmode="lin" valueType="num">
                                      <p:cBhvr additive="base">
                                        <p:cTn id="20" dur="500" fill="hold"/>
                                        <p:tgtEl>
                                          <p:spTgt spid="3563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176131" name="Rectangle 33"/>
          <p:cNvSpPr>
            <a:spLocks noChangeArrowheads="1"/>
          </p:cNvSpPr>
          <p:nvPr/>
        </p:nvSpPr>
        <p:spPr bwMode="auto">
          <a:xfrm>
            <a:off x="428625" y="685800"/>
            <a:ext cx="4964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p:txBody>
      </p:sp>
      <p:sp>
        <p:nvSpPr>
          <p:cNvPr id="176132" name="Rectangle 36"/>
          <p:cNvSpPr>
            <a:spLocks noChangeArrowheads="1"/>
          </p:cNvSpPr>
          <p:nvPr/>
        </p:nvSpPr>
        <p:spPr bwMode="auto">
          <a:xfrm>
            <a:off x="1627188" y="3041650"/>
            <a:ext cx="2667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Eg: </a:t>
            </a:r>
            <a:r>
              <a:rPr lang="en-US" altLang="en-US" i="1">
                <a:solidFill>
                  <a:schemeClr val="accent1"/>
                </a:solidFill>
                <a:sym typeface="Symbol" pitchFamily="18" charset="2"/>
              </a:rPr>
              <a:t>f(x) = 1/(1-x)</a:t>
            </a:r>
            <a:endParaRPr lang="en-CA" altLang="en-US">
              <a:sym typeface="Symbol" pitchFamily="18" charset="2"/>
            </a:endParaRPr>
          </a:p>
          <a:p>
            <a:pPr eaLnBrk="1" hangingPunct="1"/>
            <a:r>
              <a:rPr lang="en-CA" altLang="en-US" i="1">
                <a:solidFill>
                  <a:schemeClr val="accent1"/>
                </a:solidFill>
                <a:sym typeface="Symbol" pitchFamily="18" charset="2"/>
              </a:rPr>
              <a:t>      F(x) = </a:t>
            </a:r>
            <a:endParaRPr lang="en-US" altLang="en-US" i="1">
              <a:solidFill>
                <a:schemeClr val="accent1"/>
              </a:solidFill>
              <a:sym typeface="Symbol" pitchFamily="18" charset="2"/>
            </a:endParaRPr>
          </a:p>
        </p:txBody>
      </p:sp>
      <p:sp>
        <p:nvSpPr>
          <p:cNvPr id="176133" name="Rectangle 37"/>
          <p:cNvSpPr>
            <a:spLocks noChangeArrowheads="1"/>
          </p:cNvSpPr>
          <p:nvPr/>
        </p:nvSpPr>
        <p:spPr bwMode="auto">
          <a:xfrm>
            <a:off x="3200400" y="3470275"/>
            <a:ext cx="5410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1</a:t>
            </a:r>
            <a:r>
              <a:rPr lang="en-US" altLang="en-US" i="1">
                <a:solidFill>
                  <a:schemeClr val="accent1"/>
                </a:solidFill>
              </a:rPr>
              <a:t>+x +x</a:t>
            </a:r>
            <a:r>
              <a:rPr lang="en-US" altLang="en-US" i="1" baseline="30000">
                <a:solidFill>
                  <a:schemeClr val="accent1"/>
                </a:solidFill>
              </a:rPr>
              <a:t>2</a:t>
            </a:r>
            <a:r>
              <a:rPr lang="en-US" altLang="en-US" i="1">
                <a:solidFill>
                  <a:schemeClr val="accent1"/>
                </a:solidFill>
              </a:rPr>
              <a:t> +x</a:t>
            </a:r>
            <a:r>
              <a:rPr lang="en-US" altLang="en-US" i="1" baseline="30000">
                <a:solidFill>
                  <a:schemeClr val="accent1"/>
                </a:solidFill>
              </a:rPr>
              <a:t>3</a:t>
            </a:r>
            <a:r>
              <a:rPr lang="en-US" altLang="en-US" i="1">
                <a:solidFill>
                  <a:schemeClr val="accent1"/>
                </a:solidFill>
              </a:rPr>
              <a:t> + …</a:t>
            </a:r>
            <a:endParaRPr lang="en-CA" altLang="en-US"/>
          </a:p>
        </p:txBody>
      </p:sp>
      <p:sp>
        <p:nvSpPr>
          <p:cNvPr id="385033" name="Rectangle 36"/>
          <p:cNvSpPr>
            <a:spLocks noChangeArrowheads="1"/>
          </p:cNvSpPr>
          <p:nvPr/>
        </p:nvSpPr>
        <p:spPr bwMode="auto">
          <a:xfrm>
            <a:off x="1611313" y="4233863"/>
            <a:ext cx="31892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Eg: </a:t>
            </a:r>
            <a:r>
              <a:rPr lang="en-US" altLang="en-US" i="1">
                <a:solidFill>
                  <a:schemeClr val="accent1"/>
                </a:solidFill>
                <a:sym typeface="Symbol" pitchFamily="18" charset="2"/>
              </a:rPr>
              <a:t>f(x) = 1/(1- x)</a:t>
            </a:r>
            <a:endParaRPr lang="en-CA" altLang="en-US">
              <a:sym typeface="Symbol" pitchFamily="18" charset="2"/>
            </a:endParaRPr>
          </a:p>
          <a:p>
            <a:pPr eaLnBrk="1" hangingPunct="1"/>
            <a:r>
              <a:rPr lang="en-CA" altLang="en-US" i="1">
                <a:solidFill>
                  <a:schemeClr val="accent1"/>
                </a:solidFill>
                <a:sym typeface="Symbol" pitchFamily="18" charset="2"/>
              </a:rPr>
              <a:t>      F(x) = </a:t>
            </a:r>
            <a:endParaRPr lang="en-US" altLang="en-US" i="1">
              <a:solidFill>
                <a:schemeClr val="accent1"/>
              </a:solidFill>
              <a:sym typeface="Symbol" pitchFamily="18" charset="2"/>
            </a:endParaRPr>
          </a:p>
        </p:txBody>
      </p:sp>
      <p:sp>
        <p:nvSpPr>
          <p:cNvPr id="385034" name="Rectangle 37"/>
          <p:cNvSpPr>
            <a:spLocks noChangeArrowheads="1"/>
          </p:cNvSpPr>
          <p:nvPr/>
        </p:nvSpPr>
        <p:spPr bwMode="auto">
          <a:xfrm>
            <a:off x="3184525" y="4662488"/>
            <a:ext cx="5410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1</a:t>
            </a:r>
            <a:r>
              <a:rPr lang="en-US" altLang="en-US" i="1">
                <a:solidFill>
                  <a:schemeClr val="accent1"/>
                </a:solidFill>
              </a:rPr>
              <a:t>+</a:t>
            </a:r>
            <a:r>
              <a:rPr lang="en-US" altLang="en-US" i="1">
                <a:solidFill>
                  <a:schemeClr val="accent1"/>
                </a:solidFill>
                <a:sym typeface="Symbol" pitchFamily="18" charset="2"/>
              </a:rPr>
              <a:t></a:t>
            </a:r>
            <a:r>
              <a:rPr lang="en-US" altLang="en-US">
                <a:sym typeface="Symbol" pitchFamily="18" charset="2"/>
              </a:rPr>
              <a:t> </a:t>
            </a:r>
            <a:r>
              <a:rPr lang="en-US" altLang="en-US" i="1">
                <a:solidFill>
                  <a:schemeClr val="accent1"/>
                </a:solidFill>
              </a:rPr>
              <a:t>x +</a:t>
            </a:r>
            <a:r>
              <a:rPr lang="en-US" altLang="en-US" i="1">
                <a:solidFill>
                  <a:schemeClr val="accent1"/>
                </a:solidFill>
                <a:sym typeface="Symbol" pitchFamily="18" charset="2"/>
              </a:rPr>
              <a:t></a:t>
            </a:r>
            <a:r>
              <a:rPr lang="en-US" altLang="en-US" i="1" baseline="30000">
                <a:solidFill>
                  <a:schemeClr val="accent1"/>
                </a:solidFill>
                <a:sym typeface="Symbol" pitchFamily="18" charset="2"/>
              </a:rPr>
              <a:t>2</a:t>
            </a:r>
            <a:r>
              <a:rPr lang="en-US" altLang="en-US">
                <a:sym typeface="Symbol" pitchFamily="18" charset="2"/>
              </a:rPr>
              <a:t> </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t>
            </a:r>
            <a:r>
              <a:rPr lang="en-US" altLang="en-US" i="1">
                <a:solidFill>
                  <a:schemeClr val="accent1"/>
                </a:solidFill>
                <a:sym typeface="Symbol" pitchFamily="18" charset="2"/>
              </a:rPr>
              <a:t></a:t>
            </a:r>
            <a:r>
              <a:rPr lang="en-US" altLang="en-US" i="1" baseline="30000">
                <a:solidFill>
                  <a:schemeClr val="accent1"/>
                </a:solidFill>
                <a:sym typeface="Symbol" pitchFamily="18" charset="2"/>
              </a:rPr>
              <a:t>3</a:t>
            </a:r>
            <a:r>
              <a:rPr lang="en-US" altLang="en-US">
                <a:sym typeface="Symbol" pitchFamily="18" charset="2"/>
              </a:rPr>
              <a:t> </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endParaRPr lang="en-CA" altLang="en-US" i="1">
              <a:solidFill>
                <a:schemeClr val="accent1"/>
              </a:solidFill>
            </a:endParaRPr>
          </a:p>
        </p:txBody>
      </p:sp>
      <p:sp>
        <p:nvSpPr>
          <p:cNvPr id="385035" name="Rectangle 37"/>
          <p:cNvSpPr>
            <a:spLocks noChangeArrowheads="1"/>
          </p:cNvSpPr>
          <p:nvPr/>
        </p:nvSpPr>
        <p:spPr bwMode="auto">
          <a:xfrm>
            <a:off x="3200400" y="5105400"/>
            <a:ext cx="1143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a</a:t>
            </a:r>
            <a:r>
              <a:rPr lang="en-US" altLang="en-US" i="1" baseline="-25000">
                <a:solidFill>
                  <a:schemeClr val="accent1"/>
                </a:solidFill>
                <a:sym typeface="Symbol" pitchFamily="18" charset="2"/>
              </a:rPr>
              <a:t>i</a:t>
            </a:r>
            <a:r>
              <a:rPr lang="en-US" altLang="en-US" i="1">
                <a:solidFill>
                  <a:schemeClr val="accent1"/>
                </a:solidFill>
                <a:sym typeface="Symbol" pitchFamily="18" charset="2"/>
              </a:rPr>
              <a:t> =</a:t>
            </a:r>
            <a:r>
              <a:rPr lang="en-US" altLang="en-US" i="1" baseline="30000">
                <a:solidFill>
                  <a:schemeClr val="accent1"/>
                </a:solidFill>
                <a:sym typeface="Symbol" pitchFamily="18" charset="2"/>
              </a:rPr>
              <a:t>i</a:t>
            </a:r>
            <a:endParaRPr lang="en-CA" altLang="en-US" i="1">
              <a:solidFill>
                <a:schemeClr val="accent1"/>
              </a:solidFill>
            </a:endParaRPr>
          </a:p>
        </p:txBody>
      </p:sp>
      <p:sp>
        <p:nvSpPr>
          <p:cNvPr id="385036" name="Rectangle 37"/>
          <p:cNvSpPr>
            <a:spLocks noChangeArrowheads="1"/>
          </p:cNvSpPr>
          <p:nvPr/>
        </p:nvSpPr>
        <p:spPr bwMode="auto">
          <a:xfrm>
            <a:off x="3124200" y="5653088"/>
            <a:ext cx="5181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Converges if</a:t>
            </a:r>
            <a:r>
              <a:rPr lang="en-US" altLang="en-US" i="1">
                <a:solidFill>
                  <a:schemeClr val="accent1"/>
                </a:solidFill>
                <a:sym typeface="Symbol" pitchFamily="18" charset="2"/>
              </a:rPr>
              <a:t>  | x| &lt; 1</a:t>
            </a:r>
            <a:endParaRPr lang="en-CA" altLang="en-US" i="1">
              <a:solidFill>
                <a:schemeClr val="accent1"/>
              </a:solidFill>
            </a:endParaRPr>
          </a:p>
        </p:txBody>
      </p:sp>
      <p:sp>
        <p:nvSpPr>
          <p:cNvPr id="385037" name="Rectangle 37"/>
          <p:cNvSpPr>
            <a:spLocks noChangeArrowheads="1"/>
          </p:cNvSpPr>
          <p:nvPr/>
        </p:nvSpPr>
        <p:spPr bwMode="auto">
          <a:xfrm>
            <a:off x="3124200" y="6172200"/>
            <a:ext cx="5181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                  if</a:t>
            </a:r>
            <a:r>
              <a:rPr lang="en-US" altLang="en-US" i="1">
                <a:solidFill>
                  <a:schemeClr val="accent1"/>
                </a:solidFill>
                <a:sym typeface="Symbol" pitchFamily="18" charset="2"/>
              </a:rPr>
              <a:t>  |x| &lt; </a:t>
            </a:r>
            <a:r>
              <a:rPr lang="en-US" altLang="en-US" i="1" baseline="30000">
                <a:solidFill>
                  <a:schemeClr val="accent1"/>
                </a:solidFill>
                <a:sym typeface="Symbol" pitchFamily="18" charset="2"/>
              </a:rPr>
              <a:t>1</a:t>
            </a:r>
            <a:r>
              <a:rPr lang="en-US" altLang="en-US" i="1">
                <a:solidFill>
                  <a:schemeClr val="accent1"/>
                </a:solidFill>
                <a:sym typeface="Symbol" pitchFamily="18" charset="2"/>
              </a:rPr>
              <a:t>/</a:t>
            </a:r>
            <a:r>
              <a:rPr lang="en-US" altLang="en-US" i="1" baseline="-25000">
                <a:solidFill>
                  <a:schemeClr val="accent1"/>
                </a:solidFill>
                <a:sym typeface="Symbol" pitchFamily="18" charset="2"/>
              </a:rPr>
              <a:t></a:t>
            </a:r>
            <a:r>
              <a:rPr lang="en-US" altLang="en-US">
                <a:sym typeface="Symbol" pitchFamily="18" charset="2"/>
              </a:rPr>
              <a:t> </a:t>
            </a:r>
            <a:endParaRPr lang="en-CA" altLang="en-US">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85033"/>
                                        </p:tgtEl>
                                        <p:attrNameLst>
                                          <p:attrName>style.visibility</p:attrName>
                                        </p:attrNameLst>
                                      </p:cBhvr>
                                      <p:to>
                                        <p:strVal val="visible"/>
                                      </p:to>
                                    </p:set>
                                    <p:anim calcmode="lin" valueType="num">
                                      <p:cBhvr additive="base">
                                        <p:cTn id="7" dur="500" fill="hold"/>
                                        <p:tgtEl>
                                          <p:spTgt spid="385033"/>
                                        </p:tgtEl>
                                        <p:attrNameLst>
                                          <p:attrName>ppt_x</p:attrName>
                                        </p:attrNameLst>
                                      </p:cBhvr>
                                      <p:tavLst>
                                        <p:tav tm="0">
                                          <p:val>
                                            <p:strVal val="#ppt_x"/>
                                          </p:val>
                                        </p:tav>
                                        <p:tav tm="100000">
                                          <p:val>
                                            <p:strVal val="#ppt_x"/>
                                          </p:val>
                                        </p:tav>
                                      </p:tavLst>
                                    </p:anim>
                                    <p:anim calcmode="lin" valueType="num">
                                      <p:cBhvr additive="base">
                                        <p:cTn id="8" dur="500" fill="hold"/>
                                        <p:tgtEl>
                                          <p:spTgt spid="38503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85034"/>
                                        </p:tgtEl>
                                        <p:attrNameLst>
                                          <p:attrName>style.visibility</p:attrName>
                                        </p:attrNameLst>
                                      </p:cBhvr>
                                      <p:to>
                                        <p:strVal val="visible"/>
                                      </p:to>
                                    </p:set>
                                    <p:anim calcmode="lin" valueType="num">
                                      <p:cBhvr additive="base">
                                        <p:cTn id="13" dur="500" fill="hold"/>
                                        <p:tgtEl>
                                          <p:spTgt spid="385034"/>
                                        </p:tgtEl>
                                        <p:attrNameLst>
                                          <p:attrName>ppt_x</p:attrName>
                                        </p:attrNameLst>
                                      </p:cBhvr>
                                      <p:tavLst>
                                        <p:tav tm="0">
                                          <p:val>
                                            <p:strVal val="#ppt_x"/>
                                          </p:val>
                                        </p:tav>
                                        <p:tav tm="100000">
                                          <p:val>
                                            <p:strVal val="#ppt_x"/>
                                          </p:val>
                                        </p:tav>
                                      </p:tavLst>
                                    </p:anim>
                                    <p:anim calcmode="lin" valueType="num">
                                      <p:cBhvr additive="base">
                                        <p:cTn id="14" dur="500" fill="hold"/>
                                        <p:tgtEl>
                                          <p:spTgt spid="38503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5035"/>
                                        </p:tgtEl>
                                        <p:attrNameLst>
                                          <p:attrName>style.visibility</p:attrName>
                                        </p:attrNameLst>
                                      </p:cBhvr>
                                      <p:to>
                                        <p:strVal val="visible"/>
                                      </p:to>
                                    </p:set>
                                    <p:anim calcmode="lin" valueType="num">
                                      <p:cBhvr additive="base">
                                        <p:cTn id="19" dur="500" fill="hold"/>
                                        <p:tgtEl>
                                          <p:spTgt spid="385035"/>
                                        </p:tgtEl>
                                        <p:attrNameLst>
                                          <p:attrName>ppt_x</p:attrName>
                                        </p:attrNameLst>
                                      </p:cBhvr>
                                      <p:tavLst>
                                        <p:tav tm="0">
                                          <p:val>
                                            <p:strVal val="#ppt_x"/>
                                          </p:val>
                                        </p:tav>
                                        <p:tav tm="100000">
                                          <p:val>
                                            <p:strVal val="#ppt_x"/>
                                          </p:val>
                                        </p:tav>
                                      </p:tavLst>
                                    </p:anim>
                                    <p:anim calcmode="lin" valueType="num">
                                      <p:cBhvr additive="base">
                                        <p:cTn id="20" dur="500" fill="hold"/>
                                        <p:tgtEl>
                                          <p:spTgt spid="38503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85036"/>
                                        </p:tgtEl>
                                        <p:attrNameLst>
                                          <p:attrName>style.visibility</p:attrName>
                                        </p:attrNameLst>
                                      </p:cBhvr>
                                      <p:to>
                                        <p:strVal val="visible"/>
                                      </p:to>
                                    </p:set>
                                    <p:anim calcmode="lin" valueType="num">
                                      <p:cBhvr additive="base">
                                        <p:cTn id="25" dur="500" fill="hold"/>
                                        <p:tgtEl>
                                          <p:spTgt spid="385036"/>
                                        </p:tgtEl>
                                        <p:attrNameLst>
                                          <p:attrName>ppt_x</p:attrName>
                                        </p:attrNameLst>
                                      </p:cBhvr>
                                      <p:tavLst>
                                        <p:tav tm="0">
                                          <p:val>
                                            <p:strVal val="#ppt_x"/>
                                          </p:val>
                                        </p:tav>
                                        <p:tav tm="100000">
                                          <p:val>
                                            <p:strVal val="#ppt_x"/>
                                          </p:val>
                                        </p:tav>
                                      </p:tavLst>
                                    </p:anim>
                                    <p:anim calcmode="lin" valueType="num">
                                      <p:cBhvr additive="base">
                                        <p:cTn id="26" dur="500" fill="hold"/>
                                        <p:tgtEl>
                                          <p:spTgt spid="38503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5037"/>
                                        </p:tgtEl>
                                        <p:attrNameLst>
                                          <p:attrName>style.visibility</p:attrName>
                                        </p:attrNameLst>
                                      </p:cBhvr>
                                      <p:to>
                                        <p:strVal val="visible"/>
                                      </p:to>
                                    </p:set>
                                    <p:anim calcmode="lin" valueType="num">
                                      <p:cBhvr additive="base">
                                        <p:cTn id="31" dur="500" fill="hold"/>
                                        <p:tgtEl>
                                          <p:spTgt spid="385037"/>
                                        </p:tgtEl>
                                        <p:attrNameLst>
                                          <p:attrName>ppt_x</p:attrName>
                                        </p:attrNameLst>
                                      </p:cBhvr>
                                      <p:tavLst>
                                        <p:tav tm="0">
                                          <p:val>
                                            <p:strVal val="#ppt_x"/>
                                          </p:val>
                                        </p:tav>
                                        <p:tav tm="100000">
                                          <p:val>
                                            <p:strVal val="#ppt_x"/>
                                          </p:val>
                                        </p:tav>
                                      </p:tavLst>
                                    </p:anim>
                                    <p:anim calcmode="lin" valueType="num">
                                      <p:cBhvr additive="base">
                                        <p:cTn id="32" dur="500" fill="hold"/>
                                        <p:tgtEl>
                                          <p:spTgt spid="3850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3" grpId="0"/>
      <p:bldP spid="385034" grpId="0"/>
      <p:bldP spid="385035" grpId="0"/>
      <p:bldP spid="385036" grpId="0"/>
      <p:bldP spid="38503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35" name="Rectangle 34"/>
          <p:cNvSpPr>
            <a:spLocks noChangeArrowheads="1"/>
          </p:cNvSpPr>
          <p:nvPr/>
        </p:nvSpPr>
        <p:spPr bwMode="auto">
          <a:xfrm>
            <a:off x="2598738" y="4267200"/>
            <a:ext cx="28257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(Some functions?)</a:t>
            </a:r>
          </a:p>
          <a:p>
            <a:pPr algn="ctr" eaLnBrk="1" hangingPunct="1"/>
            <a:r>
              <a:rPr lang="en-US" altLang="en-US">
                <a:sym typeface="Symbol" pitchFamily="18" charset="2"/>
              </a:rPr>
              <a:t>Analytic</a:t>
            </a:r>
            <a:endParaRPr lang="en-CA" altLang="en-US"/>
          </a:p>
        </p:txBody>
      </p:sp>
      <p:sp>
        <p:nvSpPr>
          <p:cNvPr id="37" name="Rectangle 36"/>
          <p:cNvSpPr>
            <a:spLocks noChangeArrowheads="1"/>
          </p:cNvSpPr>
          <p:nvPr/>
        </p:nvSpPr>
        <p:spPr bwMode="auto">
          <a:xfrm>
            <a:off x="1627188" y="3041650"/>
            <a:ext cx="2667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Eg: </a:t>
            </a:r>
            <a:r>
              <a:rPr lang="en-US" altLang="en-US" i="1">
                <a:solidFill>
                  <a:schemeClr val="accent1"/>
                </a:solidFill>
                <a:sym typeface="Symbol" pitchFamily="18" charset="2"/>
              </a:rPr>
              <a:t>f(x) = 1/x</a:t>
            </a:r>
            <a:endParaRPr lang="en-CA" altLang="en-US">
              <a:sym typeface="Symbol" pitchFamily="18" charset="2"/>
            </a:endParaRPr>
          </a:p>
          <a:p>
            <a:pPr eaLnBrk="1" hangingPunct="1"/>
            <a:r>
              <a:rPr lang="en-CA" altLang="en-US" i="1">
                <a:solidFill>
                  <a:schemeClr val="accent1"/>
                </a:solidFill>
                <a:sym typeface="Symbol" pitchFamily="18" charset="2"/>
              </a:rPr>
              <a:t>      F(x) = </a:t>
            </a:r>
            <a:endParaRPr lang="en-US" altLang="en-US" i="1">
              <a:solidFill>
                <a:schemeClr val="accent1"/>
              </a:solidFill>
              <a:sym typeface="Symbol" pitchFamily="18" charset="2"/>
            </a:endParaRPr>
          </a:p>
        </p:txBody>
      </p:sp>
      <p:sp>
        <p:nvSpPr>
          <p:cNvPr id="38" name="Rectangle 37"/>
          <p:cNvSpPr>
            <a:spLocks noChangeArrowheads="1"/>
          </p:cNvSpPr>
          <p:nvPr/>
        </p:nvSpPr>
        <p:spPr bwMode="auto">
          <a:xfrm>
            <a:off x="3200400" y="3470275"/>
            <a:ext cx="4495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a:t>
            </a:r>
            <a:endParaRPr lang="en-CA" altLang="en-US"/>
          </a:p>
        </p:txBody>
      </p:sp>
      <p:sp>
        <p:nvSpPr>
          <p:cNvPr id="177158" name="Rectangle 9"/>
          <p:cNvSpPr>
            <a:spLocks noChangeArrowheads="1"/>
          </p:cNvSpPr>
          <p:nvPr/>
        </p:nvSpPr>
        <p:spPr bwMode="auto">
          <a:xfrm>
            <a:off x="428625" y="685800"/>
            <a:ext cx="50847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p:txBody>
      </p:sp>
      <p:sp>
        <p:nvSpPr>
          <p:cNvPr id="9" name="Rectangle 8"/>
          <p:cNvSpPr>
            <a:spLocks noChangeArrowheads="1"/>
          </p:cNvSpPr>
          <p:nvPr/>
        </p:nvSpPr>
        <p:spPr bwMode="auto">
          <a:xfrm>
            <a:off x="4495800" y="3048000"/>
            <a:ext cx="24463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The problem is </a:t>
            </a:r>
            <a:br>
              <a:rPr lang="en-US" altLang="en-US">
                <a:sym typeface="Symbol" pitchFamily="18" charset="2"/>
              </a:rPr>
            </a:br>
            <a:r>
              <a:rPr lang="en-US" altLang="en-US" i="1">
                <a:solidFill>
                  <a:schemeClr val="accent1"/>
                </a:solidFill>
                <a:sym typeface="Symbol" pitchFamily="18" charset="2"/>
              </a:rPr>
              <a:t>a</a:t>
            </a:r>
            <a:r>
              <a:rPr lang="en-US" altLang="en-US" i="1" baseline="-25000">
                <a:solidFill>
                  <a:schemeClr val="accent1"/>
                </a:solidFill>
              </a:rPr>
              <a:t>0</a:t>
            </a:r>
            <a:r>
              <a:rPr lang="en-US" altLang="en-US" i="1">
                <a:solidFill>
                  <a:schemeClr val="accent1"/>
                </a:solidFill>
                <a:sym typeface="Symbol" pitchFamily="18" charset="2"/>
              </a:rPr>
              <a:t> = f(0)=</a:t>
            </a:r>
            <a:r>
              <a:rPr lang="en-US" altLang="en-US">
                <a:sym typeface="Symbol"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1+#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5">
                                            <p:txEl>
                                              <p:pRg st="1" end="1"/>
                                            </p:txEl>
                                          </p:spTgt>
                                        </p:tgtEl>
                                        <p:attrNameLst>
                                          <p:attrName>style.visibility</p:attrName>
                                        </p:attrNameLst>
                                      </p:cBhvr>
                                      <p:to>
                                        <p:strVal val="visible"/>
                                      </p:to>
                                    </p:set>
                                    <p:anim calcmode="lin" valueType="num">
                                      <p:cBhvr additive="base">
                                        <p:cTn id="31" dur="500" fill="hold"/>
                                        <p:tgtEl>
                                          <p:spTgt spid="35">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allAtOnce"/>
      <p:bldP spid="37" grpId="0"/>
      <p:bldP spid="38" grpId="0"/>
      <p:bldP spid="9"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178179" name="Rectangle 33"/>
          <p:cNvSpPr>
            <a:spLocks noChangeArrowheads="1"/>
          </p:cNvSpPr>
          <p:nvPr/>
        </p:nvSpPr>
        <p:spPr bwMode="auto">
          <a:xfrm>
            <a:off x="428625" y="685800"/>
            <a:ext cx="56165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p:txBody>
      </p:sp>
      <p:sp>
        <p:nvSpPr>
          <p:cNvPr id="39" name="Rectangle 38"/>
          <p:cNvSpPr>
            <a:spLocks noChangeArrowheads="1"/>
          </p:cNvSpPr>
          <p:nvPr/>
        </p:nvSpPr>
        <p:spPr bwMode="auto">
          <a:xfrm>
            <a:off x="584200" y="2501900"/>
            <a:ext cx="8255000"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a</a:t>
            </a:r>
            <a:r>
              <a:rPr lang="en-US" altLang="en-US" i="1" baseline="-25000">
                <a:solidFill>
                  <a:schemeClr val="accent1"/>
                </a:solidFill>
              </a:rPr>
              <a:t>4</a:t>
            </a:r>
            <a:r>
              <a:rPr lang="en-US" altLang="en-US" i="1">
                <a:solidFill>
                  <a:schemeClr val="accent1"/>
                </a:solidFill>
              </a:rPr>
              <a:t>x</a:t>
            </a:r>
            <a:r>
              <a:rPr lang="en-US" altLang="en-US" i="1" baseline="30000">
                <a:solidFill>
                  <a:schemeClr val="accent1"/>
                </a:solidFill>
              </a:rPr>
              <a:t>4</a:t>
            </a:r>
            <a:r>
              <a:rPr lang="en-US" altLang="en-US" i="1">
                <a:solidFill>
                  <a:schemeClr val="accent1"/>
                </a:solidFill>
              </a:rPr>
              <a:t>  + …</a:t>
            </a:r>
            <a:endParaRPr lang="en-US" altLang="en-US" i="1">
              <a:solidFill>
                <a:schemeClr val="accent1"/>
              </a:solidFill>
              <a:sym typeface="Symbol" pitchFamily="18" charset="2"/>
            </a:endParaRP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(x)   =</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(x)  =</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(x) =</a:t>
            </a:r>
          </a:p>
        </p:txBody>
      </p:sp>
      <p:sp>
        <p:nvSpPr>
          <p:cNvPr id="8" name="Rectangle 7"/>
          <p:cNvSpPr>
            <a:spLocks noChangeArrowheads="1"/>
          </p:cNvSpPr>
          <p:nvPr/>
        </p:nvSpPr>
        <p:spPr bwMode="auto">
          <a:xfrm>
            <a:off x="1870075" y="2905125"/>
            <a:ext cx="6229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a</a:t>
            </a:r>
            <a:r>
              <a:rPr lang="en-US" altLang="en-US" i="1" baseline="-25000">
                <a:solidFill>
                  <a:schemeClr val="accent1"/>
                </a:solidFill>
              </a:rPr>
              <a:t>1</a:t>
            </a:r>
            <a:r>
              <a:rPr lang="en-US" altLang="en-US" i="1">
                <a:solidFill>
                  <a:schemeClr val="accent1"/>
                </a:solidFill>
              </a:rPr>
              <a:t>  + 2 a</a:t>
            </a:r>
            <a:r>
              <a:rPr lang="en-US" altLang="en-US" i="1" baseline="-25000">
                <a:solidFill>
                  <a:schemeClr val="accent1"/>
                </a:solidFill>
              </a:rPr>
              <a:t>2</a:t>
            </a:r>
            <a:r>
              <a:rPr lang="en-US" altLang="en-US" i="1">
                <a:solidFill>
                  <a:schemeClr val="accent1"/>
                </a:solidFill>
              </a:rPr>
              <a:t>x +</a:t>
            </a:r>
            <a:r>
              <a:rPr lang="en-US" altLang="en-US" i="1" baseline="30000">
                <a:solidFill>
                  <a:schemeClr val="accent1"/>
                </a:solidFill>
              </a:rPr>
              <a:t>    </a:t>
            </a:r>
            <a:r>
              <a:rPr lang="en-US" altLang="en-US" i="1">
                <a:solidFill>
                  <a:schemeClr val="accent1"/>
                </a:solidFill>
              </a:rPr>
              <a:t>3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       4 a</a:t>
            </a:r>
            <a:r>
              <a:rPr lang="en-US" altLang="en-US" i="1" baseline="-25000">
                <a:solidFill>
                  <a:schemeClr val="accent1"/>
                </a:solidFill>
              </a:rPr>
              <a:t>4</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a:t>
            </a:r>
            <a:endParaRPr lang="en-CA" altLang="en-US"/>
          </a:p>
        </p:txBody>
      </p:sp>
      <p:sp>
        <p:nvSpPr>
          <p:cNvPr id="9" name="Rectangle 8"/>
          <p:cNvSpPr>
            <a:spLocks noChangeArrowheads="1"/>
          </p:cNvSpPr>
          <p:nvPr/>
        </p:nvSpPr>
        <p:spPr bwMode="auto">
          <a:xfrm>
            <a:off x="1920875" y="4511675"/>
            <a:ext cx="484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a:t>
            </a:r>
            <a:r>
              <a:rPr lang="en-US" altLang="en-US" i="1" baseline="-25000">
                <a:solidFill>
                  <a:schemeClr val="accent1"/>
                </a:solidFill>
              </a:rPr>
              <a:t>0</a:t>
            </a:r>
            <a:endParaRPr lang="en-CA" altLang="en-US"/>
          </a:p>
        </p:txBody>
      </p:sp>
      <p:sp>
        <p:nvSpPr>
          <p:cNvPr id="10" name="Rectangle 9"/>
          <p:cNvSpPr>
            <a:spLocks noChangeArrowheads="1"/>
          </p:cNvSpPr>
          <p:nvPr/>
        </p:nvSpPr>
        <p:spPr bwMode="auto">
          <a:xfrm>
            <a:off x="4341813" y="4538663"/>
            <a:ext cx="70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a:t>
            </a:r>
            <a:endParaRPr lang="en-CA" altLang="en-US"/>
          </a:p>
        </p:txBody>
      </p:sp>
      <p:sp>
        <p:nvSpPr>
          <p:cNvPr id="11" name="Rectangle 10"/>
          <p:cNvSpPr>
            <a:spLocks noChangeArrowheads="1"/>
          </p:cNvSpPr>
          <p:nvPr/>
        </p:nvSpPr>
        <p:spPr bwMode="auto">
          <a:xfrm>
            <a:off x="1922463" y="4911725"/>
            <a:ext cx="4841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1</a:t>
            </a:r>
            <a:endParaRPr lang="en-CA" altLang="en-US"/>
          </a:p>
        </p:txBody>
      </p:sp>
      <p:sp>
        <p:nvSpPr>
          <p:cNvPr id="12" name="Rectangle 11"/>
          <p:cNvSpPr>
            <a:spLocks noChangeArrowheads="1"/>
          </p:cNvSpPr>
          <p:nvPr/>
        </p:nvSpPr>
        <p:spPr bwMode="auto">
          <a:xfrm>
            <a:off x="4322763" y="4935538"/>
            <a:ext cx="88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sp>
        <p:nvSpPr>
          <p:cNvPr id="13" name="Rectangle 12"/>
          <p:cNvSpPr>
            <a:spLocks noChangeArrowheads="1"/>
          </p:cNvSpPr>
          <p:nvPr/>
        </p:nvSpPr>
        <p:spPr bwMode="auto">
          <a:xfrm>
            <a:off x="515938" y="4535488"/>
            <a:ext cx="18288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    = </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a:t>
            </a:r>
          </a:p>
          <a:p>
            <a:pPr eaLnBrk="1" hangingPunct="1"/>
            <a:r>
              <a:rPr lang="en-US" altLang="en-US" i="1">
                <a:solidFill>
                  <a:schemeClr val="accent1"/>
                </a:solidFill>
                <a:sym typeface="Symbol" pitchFamily="18" charset="2"/>
              </a:rPr>
              <a:t>F</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    =</a:t>
            </a:r>
          </a:p>
        </p:txBody>
      </p:sp>
      <p:sp>
        <p:nvSpPr>
          <p:cNvPr id="15" name="Rectangle 14"/>
          <p:cNvSpPr>
            <a:spLocks noChangeArrowheads="1"/>
          </p:cNvSpPr>
          <p:nvPr/>
        </p:nvSpPr>
        <p:spPr bwMode="auto">
          <a:xfrm>
            <a:off x="457200" y="2066925"/>
            <a:ext cx="11731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Proof: </a:t>
            </a:r>
          </a:p>
        </p:txBody>
      </p:sp>
      <p:sp>
        <p:nvSpPr>
          <p:cNvPr id="16" name="Rectangle 15"/>
          <p:cNvSpPr>
            <a:spLocks noChangeArrowheads="1"/>
          </p:cNvSpPr>
          <p:nvPr/>
        </p:nvSpPr>
        <p:spPr bwMode="auto">
          <a:xfrm>
            <a:off x="1870075" y="3362325"/>
            <a:ext cx="6396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2 a</a:t>
            </a:r>
            <a:r>
              <a:rPr lang="en-US" altLang="en-US" i="1" baseline="-25000">
                <a:solidFill>
                  <a:schemeClr val="accent1"/>
                </a:solidFill>
              </a:rPr>
              <a:t>2</a:t>
            </a:r>
            <a:r>
              <a:rPr lang="en-US" altLang="en-US" i="1">
                <a:solidFill>
                  <a:schemeClr val="accent1"/>
                </a:solidFill>
              </a:rPr>
              <a:t>   +</a:t>
            </a:r>
            <a:r>
              <a:rPr lang="en-US" altLang="en-US" i="1" baseline="30000">
                <a:solidFill>
                  <a:schemeClr val="accent1"/>
                </a:solidFill>
              </a:rPr>
              <a:t> </a:t>
            </a:r>
            <a:r>
              <a:rPr lang="en-US" altLang="en-US" i="1">
                <a:solidFill>
                  <a:schemeClr val="accent1"/>
                </a:solidFill>
              </a:rPr>
              <a:t>2</a:t>
            </a:r>
            <a:r>
              <a:rPr lang="en-US" altLang="en-US" i="1">
                <a:solidFill>
                  <a:schemeClr val="accent1"/>
                </a:solidFill>
                <a:cs typeface="Times New Roman" pitchFamily="18" charset="0"/>
              </a:rPr>
              <a:t>∙</a:t>
            </a:r>
            <a:r>
              <a:rPr lang="en-US" altLang="en-US" i="1">
                <a:solidFill>
                  <a:schemeClr val="accent1"/>
                </a:solidFill>
              </a:rPr>
              <a:t>3</a:t>
            </a:r>
            <a:r>
              <a:rPr lang="en-US" altLang="en-US" i="1">
                <a:solidFill>
                  <a:schemeClr val="accent1"/>
                </a:solidFill>
                <a:cs typeface="Times New Roman" pitchFamily="18" charset="0"/>
              </a:rPr>
              <a:t> </a:t>
            </a:r>
            <a:r>
              <a:rPr lang="en-US" altLang="en-US" i="1">
                <a:solidFill>
                  <a:schemeClr val="accent1"/>
                </a:solidFill>
              </a:rPr>
              <a:t>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 </a:t>
            </a:r>
            <a:r>
              <a:rPr lang="en-US" altLang="en-US" i="1">
                <a:solidFill>
                  <a:schemeClr val="accent1"/>
                </a:solidFill>
              </a:rPr>
              <a:t> +   3</a:t>
            </a:r>
            <a:r>
              <a:rPr lang="en-US" altLang="en-US" i="1">
                <a:solidFill>
                  <a:schemeClr val="accent1"/>
                </a:solidFill>
                <a:cs typeface="Times New Roman" pitchFamily="18" charset="0"/>
              </a:rPr>
              <a:t>∙4</a:t>
            </a:r>
            <a:r>
              <a:rPr lang="en-US" altLang="en-US" i="1" baseline="-25000">
                <a:solidFill>
                  <a:schemeClr val="accent1"/>
                </a:solidFill>
              </a:rPr>
              <a:t>  </a:t>
            </a:r>
            <a:r>
              <a:rPr lang="en-US" altLang="en-US" i="1">
                <a:solidFill>
                  <a:schemeClr val="accent1"/>
                </a:solidFill>
              </a:rPr>
              <a:t>a</a:t>
            </a:r>
            <a:r>
              <a:rPr lang="en-US" altLang="en-US" i="1" baseline="-25000">
                <a:solidFill>
                  <a:schemeClr val="accent1"/>
                </a:solidFill>
              </a:rPr>
              <a:t>4</a:t>
            </a:r>
            <a:r>
              <a:rPr lang="en-US" altLang="en-US" i="1">
                <a:solidFill>
                  <a:schemeClr val="accent1"/>
                </a:solidFill>
              </a:rPr>
              <a:t>x</a:t>
            </a:r>
            <a:r>
              <a:rPr lang="en-US" altLang="en-US" i="1" baseline="30000">
                <a:solidFill>
                  <a:schemeClr val="accent1"/>
                </a:solidFill>
              </a:rPr>
              <a:t>2 </a:t>
            </a:r>
            <a:r>
              <a:rPr lang="en-US" altLang="en-US" i="1">
                <a:solidFill>
                  <a:schemeClr val="accent1"/>
                </a:solidFill>
              </a:rPr>
              <a:t>+ …</a:t>
            </a:r>
            <a:endParaRPr lang="en-CA" altLang="en-US"/>
          </a:p>
        </p:txBody>
      </p:sp>
      <p:sp>
        <p:nvSpPr>
          <p:cNvPr id="17" name="Rectangle 16"/>
          <p:cNvSpPr>
            <a:spLocks noChangeArrowheads="1"/>
          </p:cNvSpPr>
          <p:nvPr/>
        </p:nvSpPr>
        <p:spPr bwMode="auto">
          <a:xfrm>
            <a:off x="1905000" y="6257925"/>
            <a:ext cx="739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i! a</a:t>
            </a:r>
            <a:r>
              <a:rPr lang="en-US" altLang="en-US" i="1" baseline="-25000">
                <a:solidFill>
                  <a:schemeClr val="accent1"/>
                </a:solidFill>
              </a:rPr>
              <a:t>i</a:t>
            </a:r>
            <a:endParaRPr lang="en-CA" altLang="en-US"/>
          </a:p>
        </p:txBody>
      </p:sp>
      <p:sp>
        <p:nvSpPr>
          <p:cNvPr id="18" name="Rectangle 17"/>
          <p:cNvSpPr>
            <a:spLocks noChangeArrowheads="1"/>
          </p:cNvSpPr>
          <p:nvPr/>
        </p:nvSpPr>
        <p:spPr bwMode="auto">
          <a:xfrm>
            <a:off x="4445000" y="3879850"/>
            <a:ext cx="42672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2</a:t>
            </a:r>
            <a:r>
              <a:rPr lang="en-US" altLang="en-US" i="1">
                <a:solidFill>
                  <a:schemeClr val="accent1"/>
                </a:solidFill>
                <a:cs typeface="Times New Roman" pitchFamily="18" charset="0"/>
              </a:rPr>
              <a:t>∙</a:t>
            </a:r>
            <a:r>
              <a:rPr lang="en-US" altLang="en-US" i="1">
                <a:solidFill>
                  <a:schemeClr val="accent1"/>
                </a:solidFill>
              </a:rPr>
              <a:t>3</a:t>
            </a:r>
            <a:r>
              <a:rPr lang="en-US" altLang="en-US" i="1">
                <a:solidFill>
                  <a:schemeClr val="accent1"/>
                </a:solidFill>
                <a:cs typeface="Times New Roman" pitchFamily="18" charset="0"/>
              </a:rPr>
              <a:t> </a:t>
            </a:r>
            <a:r>
              <a:rPr lang="en-US" altLang="en-US" i="1">
                <a:solidFill>
                  <a:schemeClr val="accent1"/>
                </a:solidFill>
              </a:rPr>
              <a:t>a</a:t>
            </a:r>
            <a:r>
              <a:rPr lang="en-US" altLang="en-US" i="1" baseline="-25000">
                <a:solidFill>
                  <a:schemeClr val="accent1"/>
                </a:solidFill>
              </a:rPr>
              <a:t>3</a:t>
            </a:r>
            <a:r>
              <a:rPr lang="en-US" altLang="en-US" i="1">
                <a:solidFill>
                  <a:schemeClr val="accent1"/>
                </a:solidFill>
              </a:rPr>
              <a:t>   + 2</a:t>
            </a:r>
            <a:r>
              <a:rPr lang="en-US" altLang="en-US" i="1">
                <a:solidFill>
                  <a:schemeClr val="accent1"/>
                </a:solidFill>
                <a:cs typeface="Times New Roman" pitchFamily="18" charset="0"/>
              </a:rPr>
              <a:t>∙</a:t>
            </a:r>
            <a:r>
              <a:rPr lang="en-US" altLang="en-US" i="1">
                <a:solidFill>
                  <a:schemeClr val="accent1"/>
                </a:solidFill>
              </a:rPr>
              <a:t>3</a:t>
            </a:r>
            <a:r>
              <a:rPr lang="en-US" altLang="en-US" i="1">
                <a:solidFill>
                  <a:schemeClr val="accent1"/>
                </a:solidFill>
                <a:cs typeface="Times New Roman" pitchFamily="18" charset="0"/>
              </a:rPr>
              <a:t>∙4 </a:t>
            </a:r>
            <a:r>
              <a:rPr lang="en-US" altLang="en-US" i="1">
                <a:solidFill>
                  <a:schemeClr val="accent1"/>
                </a:solidFill>
              </a:rPr>
              <a:t>a</a:t>
            </a:r>
            <a:r>
              <a:rPr lang="en-US" altLang="en-US" i="1" baseline="-25000">
                <a:solidFill>
                  <a:schemeClr val="accent1"/>
                </a:solidFill>
              </a:rPr>
              <a:t>4</a:t>
            </a:r>
            <a:r>
              <a:rPr lang="en-US" altLang="en-US" i="1">
                <a:solidFill>
                  <a:schemeClr val="accent1"/>
                </a:solidFill>
              </a:rPr>
              <a:t>x  + …</a:t>
            </a:r>
            <a:endParaRPr lang="en-CA" altLang="en-US"/>
          </a:p>
        </p:txBody>
      </p:sp>
      <p:sp>
        <p:nvSpPr>
          <p:cNvPr id="19" name="Rectangle 18"/>
          <p:cNvSpPr>
            <a:spLocks noChangeArrowheads="1"/>
          </p:cNvSpPr>
          <p:nvPr/>
        </p:nvSpPr>
        <p:spPr bwMode="auto">
          <a:xfrm>
            <a:off x="1905000" y="5386388"/>
            <a:ext cx="723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2</a:t>
            </a:r>
            <a:r>
              <a:rPr lang="en-US" altLang="en-US" i="1" baseline="-25000">
                <a:solidFill>
                  <a:schemeClr val="accent1"/>
                </a:solidFill>
              </a:rPr>
              <a:t> </a:t>
            </a:r>
            <a:r>
              <a:rPr lang="en-US" altLang="en-US" i="1">
                <a:solidFill>
                  <a:schemeClr val="accent1"/>
                </a:solidFill>
              </a:rPr>
              <a:t>a</a:t>
            </a:r>
            <a:r>
              <a:rPr lang="en-US" altLang="en-US" i="1" baseline="-25000">
                <a:solidFill>
                  <a:schemeClr val="accent1"/>
                </a:solidFill>
              </a:rPr>
              <a:t>2</a:t>
            </a:r>
            <a:endParaRPr lang="en-CA" altLang="en-US"/>
          </a:p>
        </p:txBody>
      </p:sp>
      <p:sp>
        <p:nvSpPr>
          <p:cNvPr id="20" name="Rectangle 19"/>
          <p:cNvSpPr>
            <a:spLocks noChangeArrowheads="1"/>
          </p:cNvSpPr>
          <p:nvPr/>
        </p:nvSpPr>
        <p:spPr bwMode="auto">
          <a:xfrm>
            <a:off x="4292600" y="5411788"/>
            <a:ext cx="1444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2  </a:t>
            </a:r>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sp>
        <p:nvSpPr>
          <p:cNvPr id="21" name="Rectangle 20"/>
          <p:cNvSpPr>
            <a:spLocks noChangeArrowheads="1"/>
          </p:cNvSpPr>
          <p:nvPr/>
        </p:nvSpPr>
        <p:spPr bwMode="auto">
          <a:xfrm>
            <a:off x="1905000" y="5840413"/>
            <a:ext cx="1052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2</a:t>
            </a:r>
            <a:r>
              <a:rPr lang="en-US" altLang="en-US" i="1">
                <a:solidFill>
                  <a:schemeClr val="accent1"/>
                </a:solidFill>
                <a:cs typeface="Times New Roman" pitchFamily="18" charset="0"/>
              </a:rPr>
              <a:t>∙</a:t>
            </a:r>
            <a:r>
              <a:rPr lang="en-US" altLang="en-US" i="1">
                <a:solidFill>
                  <a:schemeClr val="accent1"/>
                </a:solidFill>
              </a:rPr>
              <a:t>3</a:t>
            </a:r>
            <a:r>
              <a:rPr lang="en-US" altLang="en-US" i="1" baseline="-25000">
                <a:solidFill>
                  <a:schemeClr val="accent1"/>
                </a:solidFill>
              </a:rPr>
              <a:t>  </a:t>
            </a:r>
            <a:r>
              <a:rPr lang="en-US" altLang="en-US" i="1">
                <a:solidFill>
                  <a:schemeClr val="accent1"/>
                </a:solidFill>
              </a:rPr>
              <a:t>a</a:t>
            </a:r>
            <a:r>
              <a:rPr lang="en-US" altLang="en-US" i="1" baseline="-25000">
                <a:solidFill>
                  <a:schemeClr val="accent1"/>
                </a:solidFill>
              </a:rPr>
              <a:t>3</a:t>
            </a:r>
            <a:endParaRPr lang="en-CA" altLang="en-US"/>
          </a:p>
        </p:txBody>
      </p:sp>
      <p:grpSp>
        <p:nvGrpSpPr>
          <p:cNvPr id="2" name="Group 31"/>
          <p:cNvGrpSpPr>
            <a:grpSpLocks/>
          </p:cNvGrpSpPr>
          <p:nvPr/>
        </p:nvGrpSpPr>
        <p:grpSpPr bwMode="auto">
          <a:xfrm>
            <a:off x="3567113" y="4513263"/>
            <a:ext cx="928687" cy="2268537"/>
            <a:chOff x="3566582" y="4512892"/>
            <a:chExt cx="929381" cy="2269622"/>
          </a:xfrm>
        </p:grpSpPr>
        <p:sp>
          <p:nvSpPr>
            <p:cNvPr id="178197" name="Rectangle 22"/>
            <p:cNvSpPr>
              <a:spLocks noChangeArrowheads="1"/>
            </p:cNvSpPr>
            <p:nvPr/>
          </p:nvSpPr>
          <p:spPr bwMode="auto">
            <a:xfrm>
              <a:off x="3566582" y="4512892"/>
              <a:ext cx="9060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a:t>
              </a:r>
              <a:r>
                <a:rPr lang="en-US" altLang="en-US" i="1" baseline="-25000">
                  <a:solidFill>
                    <a:schemeClr val="accent1"/>
                  </a:solidFill>
                </a:rPr>
                <a:t>0</a:t>
              </a:r>
              <a:r>
                <a:rPr lang="en-US" altLang="en-US" i="1">
                  <a:solidFill>
                    <a:schemeClr val="accent1"/>
                  </a:solidFill>
                  <a:sym typeface="Symbol" pitchFamily="18" charset="2"/>
                </a:rPr>
                <a:t> = </a:t>
              </a:r>
              <a:endParaRPr lang="en-CA" altLang="en-US"/>
            </a:p>
          </p:txBody>
        </p:sp>
        <p:sp>
          <p:nvSpPr>
            <p:cNvPr id="178198" name="Rectangle 23"/>
            <p:cNvSpPr>
              <a:spLocks noChangeArrowheads="1"/>
            </p:cNvSpPr>
            <p:nvPr/>
          </p:nvSpPr>
          <p:spPr bwMode="auto">
            <a:xfrm>
              <a:off x="3581400" y="4911698"/>
              <a:ext cx="9060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sym typeface="Symbol" pitchFamily="18" charset="2"/>
                </a:rPr>
                <a:t> = </a:t>
              </a:r>
              <a:endParaRPr lang="en-CA" altLang="en-US"/>
            </a:p>
          </p:txBody>
        </p:sp>
        <p:sp>
          <p:nvSpPr>
            <p:cNvPr id="178199" name="Rectangle 24"/>
            <p:cNvSpPr>
              <a:spLocks noChangeArrowheads="1"/>
            </p:cNvSpPr>
            <p:nvPr/>
          </p:nvSpPr>
          <p:spPr bwMode="auto">
            <a:xfrm>
              <a:off x="3576631" y="6259294"/>
              <a:ext cx="8515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i</a:t>
              </a:r>
              <a:r>
                <a:rPr lang="en-US" altLang="en-US" i="1">
                  <a:solidFill>
                    <a:schemeClr val="accent1"/>
                  </a:solidFill>
                  <a:sym typeface="Symbol" pitchFamily="18" charset="2"/>
                </a:rPr>
                <a:t> = </a:t>
              </a:r>
              <a:endParaRPr lang="en-CA" altLang="en-US"/>
            </a:p>
          </p:txBody>
        </p:sp>
        <p:sp>
          <p:nvSpPr>
            <p:cNvPr id="178200" name="Rectangle 25"/>
            <p:cNvSpPr>
              <a:spLocks noChangeArrowheads="1"/>
            </p:cNvSpPr>
            <p:nvPr/>
          </p:nvSpPr>
          <p:spPr bwMode="auto">
            <a:xfrm>
              <a:off x="3589946" y="5387624"/>
              <a:ext cx="9060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2</a:t>
              </a:r>
              <a:r>
                <a:rPr lang="en-US" altLang="en-US" i="1">
                  <a:solidFill>
                    <a:schemeClr val="accent1"/>
                  </a:solidFill>
                  <a:sym typeface="Symbol" pitchFamily="18" charset="2"/>
                </a:rPr>
                <a:t> = </a:t>
              </a:r>
              <a:endParaRPr lang="en-CA" altLang="en-US"/>
            </a:p>
          </p:txBody>
        </p:sp>
        <p:sp>
          <p:nvSpPr>
            <p:cNvPr id="178201" name="Rectangle 26"/>
            <p:cNvSpPr>
              <a:spLocks noChangeArrowheads="1"/>
            </p:cNvSpPr>
            <p:nvPr/>
          </p:nvSpPr>
          <p:spPr bwMode="auto">
            <a:xfrm>
              <a:off x="3567148" y="5824670"/>
              <a:ext cx="9060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3</a:t>
              </a:r>
              <a:r>
                <a:rPr lang="en-US" altLang="en-US" i="1">
                  <a:solidFill>
                    <a:schemeClr val="accent1"/>
                  </a:solidFill>
                  <a:sym typeface="Symbol" pitchFamily="18" charset="2"/>
                </a:rPr>
                <a:t> = </a:t>
              </a:r>
              <a:endParaRPr lang="en-CA" altLang="en-US"/>
            </a:p>
          </p:txBody>
        </p:sp>
      </p:grpSp>
      <p:sp>
        <p:nvSpPr>
          <p:cNvPr id="28" name="Rectangle 27"/>
          <p:cNvSpPr>
            <a:spLocks noChangeArrowheads="1"/>
          </p:cNvSpPr>
          <p:nvPr/>
        </p:nvSpPr>
        <p:spPr bwMode="auto">
          <a:xfrm>
            <a:off x="4267200" y="6307138"/>
            <a:ext cx="1343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i!  </a:t>
            </a:r>
            <a:r>
              <a:rPr lang="en-US" altLang="en-US" i="1">
                <a:solidFill>
                  <a:schemeClr val="accent1"/>
                </a:solidFill>
                <a:sym typeface="Symbol" pitchFamily="18" charset="2"/>
              </a:rPr>
              <a:t>f </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a:t>
            </a:r>
            <a:endParaRPr lang="en-CA" altLang="en-US"/>
          </a:p>
        </p:txBody>
      </p:sp>
      <p:sp>
        <p:nvSpPr>
          <p:cNvPr id="30" name="Rectangle 29"/>
          <p:cNvSpPr>
            <a:spLocks noChangeArrowheads="1"/>
          </p:cNvSpPr>
          <p:nvPr/>
        </p:nvSpPr>
        <p:spPr bwMode="auto">
          <a:xfrm>
            <a:off x="4267200" y="5842000"/>
            <a:ext cx="21431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1</a:t>
            </a:r>
            <a:r>
              <a:rPr lang="en-US" altLang="en-US" i="1" baseline="-25000">
                <a:solidFill>
                  <a:schemeClr val="accent1"/>
                </a:solidFill>
                <a:cs typeface="Times New Roman" pitchFamily="18" charset="0"/>
              </a:rPr>
              <a:t>∙</a:t>
            </a:r>
            <a:r>
              <a:rPr lang="en-US" altLang="en-US" i="1" baseline="-25000">
                <a:solidFill>
                  <a:schemeClr val="accent1"/>
                </a:solidFill>
              </a:rPr>
              <a:t>2</a:t>
            </a:r>
            <a:r>
              <a:rPr lang="en-US" altLang="en-US" i="1" baseline="-25000">
                <a:solidFill>
                  <a:schemeClr val="accent1"/>
                </a:solidFill>
                <a:cs typeface="Times New Roman" pitchFamily="18" charset="0"/>
              </a:rPr>
              <a:t>∙</a:t>
            </a:r>
            <a:r>
              <a:rPr lang="en-US" altLang="en-US" i="1" baseline="-25000">
                <a:solidFill>
                  <a:schemeClr val="accent1"/>
                </a:solidFill>
              </a:rPr>
              <a:t>3  </a:t>
            </a:r>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1" end="1"/>
                                            </p:txEl>
                                          </p:spTgt>
                                        </p:tgtEl>
                                        <p:attrNameLst>
                                          <p:attrName>style.visibility</p:attrName>
                                        </p:attrNameLst>
                                      </p:cBhvr>
                                      <p:to>
                                        <p:strVal val="visible"/>
                                      </p:to>
                                    </p:set>
                                    <p:anim calcmode="lin" valueType="num">
                                      <p:cBhvr additive="base">
                                        <p:cTn id="1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9">
                                            <p:txEl>
                                              <p:pRg st="2" end="2"/>
                                            </p:txEl>
                                          </p:spTgt>
                                        </p:tgtEl>
                                        <p:attrNameLst>
                                          <p:attrName>style.visibility</p:attrName>
                                        </p:attrNameLst>
                                      </p:cBhvr>
                                      <p:to>
                                        <p:strVal val="visible"/>
                                      </p:to>
                                    </p:set>
                                    <p:anim calcmode="lin" valueType="num">
                                      <p:cBhvr additive="base">
                                        <p:cTn id="21"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9">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9">
                                            <p:txEl>
                                              <p:pRg st="3" end="3"/>
                                            </p:txEl>
                                          </p:spTgt>
                                        </p:tgtEl>
                                        <p:attrNameLst>
                                          <p:attrName>style.visibility</p:attrName>
                                        </p:attrNameLst>
                                      </p:cBhvr>
                                      <p:to>
                                        <p:strVal val="visible"/>
                                      </p:to>
                                    </p:set>
                                    <p:anim calcmode="lin" valueType="num">
                                      <p:cBhvr additive="base">
                                        <p:cTn id="25"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1+#ppt_w/2"/>
                                          </p:val>
                                        </p:tav>
                                        <p:tav tm="100000">
                                          <p:val>
                                            <p:strVal val="#ppt_x"/>
                                          </p:val>
                                        </p:tav>
                                      </p:tavLst>
                                    </p:anim>
                                    <p:anim calcmode="lin" valueType="num">
                                      <p:cBhvr additive="base">
                                        <p:cTn id="3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500" fill="hold"/>
                                        <p:tgtEl>
                                          <p:spTgt spid="18"/>
                                        </p:tgtEl>
                                        <p:attrNameLst>
                                          <p:attrName>ppt_x</p:attrName>
                                        </p:attrNameLst>
                                      </p:cBhvr>
                                      <p:tavLst>
                                        <p:tav tm="0">
                                          <p:val>
                                            <p:strVal val="1+#ppt_w/2"/>
                                          </p:val>
                                        </p:tav>
                                        <p:tav tm="100000">
                                          <p:val>
                                            <p:strVal val="#ppt_x"/>
                                          </p:val>
                                        </p:tav>
                                      </p:tavLst>
                                    </p:anim>
                                    <p:anim calcmode="lin" valueType="num">
                                      <p:cBhvr additive="base">
                                        <p:cTn id="4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0-#ppt_w/2"/>
                                          </p:val>
                                        </p:tav>
                                        <p:tav tm="100000">
                                          <p:val>
                                            <p:strVal val="#ppt_x"/>
                                          </p:val>
                                        </p:tav>
                                      </p:tavLst>
                                    </p:anim>
                                    <p:anim calcmode="lin" valueType="num">
                                      <p:cBhvr additive="base">
                                        <p:cTn id="5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1+#ppt_w/2"/>
                                          </p:val>
                                        </p:tav>
                                        <p:tav tm="100000">
                                          <p:val>
                                            <p:strVal val="#ppt_x"/>
                                          </p:val>
                                        </p:tav>
                                      </p:tavLst>
                                    </p:anim>
                                    <p:anim calcmode="lin" valueType="num">
                                      <p:cBhvr additive="base">
                                        <p:cTn id="56" dur="500" fill="hold"/>
                                        <p:tgtEl>
                                          <p:spTgt spid="9"/>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1+#ppt_w/2"/>
                                          </p:val>
                                        </p:tav>
                                        <p:tav tm="100000">
                                          <p:val>
                                            <p:strVal val="#ppt_x"/>
                                          </p:val>
                                        </p:tav>
                                      </p:tavLst>
                                    </p:anim>
                                    <p:anim calcmode="lin" valueType="num">
                                      <p:cBhvr additive="base">
                                        <p:cTn id="60" dur="500" fill="hold"/>
                                        <p:tgtEl>
                                          <p:spTgt spid="11"/>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additive="base">
                                        <p:cTn id="63" dur="500" fill="hold"/>
                                        <p:tgtEl>
                                          <p:spTgt spid="19"/>
                                        </p:tgtEl>
                                        <p:attrNameLst>
                                          <p:attrName>ppt_x</p:attrName>
                                        </p:attrNameLst>
                                      </p:cBhvr>
                                      <p:tavLst>
                                        <p:tav tm="0">
                                          <p:val>
                                            <p:strVal val="1+#ppt_w/2"/>
                                          </p:val>
                                        </p:tav>
                                        <p:tav tm="100000">
                                          <p:val>
                                            <p:strVal val="#ppt_x"/>
                                          </p:val>
                                        </p:tav>
                                      </p:tavLst>
                                    </p:anim>
                                    <p:anim calcmode="lin" valueType="num">
                                      <p:cBhvr additive="base">
                                        <p:cTn id="64" dur="500" fill="hold"/>
                                        <p:tgtEl>
                                          <p:spTgt spid="19"/>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500" fill="hold"/>
                                        <p:tgtEl>
                                          <p:spTgt spid="17"/>
                                        </p:tgtEl>
                                        <p:attrNameLst>
                                          <p:attrName>ppt_x</p:attrName>
                                        </p:attrNameLst>
                                      </p:cBhvr>
                                      <p:tavLst>
                                        <p:tav tm="0">
                                          <p:val>
                                            <p:strVal val="1+#ppt_w/2"/>
                                          </p:val>
                                        </p:tav>
                                        <p:tav tm="100000">
                                          <p:val>
                                            <p:strVal val="#ppt_x"/>
                                          </p:val>
                                        </p:tav>
                                      </p:tavLst>
                                    </p:anim>
                                    <p:anim calcmode="lin" valueType="num">
                                      <p:cBhvr additive="base">
                                        <p:cTn id="7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1+#ppt_w/2"/>
                                          </p:val>
                                        </p:tav>
                                        <p:tav tm="100000">
                                          <p:val>
                                            <p:strVal val="#ppt_x"/>
                                          </p:val>
                                        </p:tav>
                                      </p:tavLst>
                                    </p:anim>
                                    <p:anim calcmode="lin" valueType="num">
                                      <p:cBhvr additive="base">
                                        <p:cTn id="8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additive="base">
                                        <p:cTn id="85" dur="500" fill="hold"/>
                                        <p:tgtEl>
                                          <p:spTgt spid="10"/>
                                        </p:tgtEl>
                                        <p:attrNameLst>
                                          <p:attrName>ppt_x</p:attrName>
                                        </p:attrNameLst>
                                      </p:cBhvr>
                                      <p:tavLst>
                                        <p:tav tm="0">
                                          <p:val>
                                            <p:strVal val="1+#ppt_w/2"/>
                                          </p:val>
                                        </p:tav>
                                        <p:tav tm="100000">
                                          <p:val>
                                            <p:strVal val="#ppt_x"/>
                                          </p:val>
                                        </p:tav>
                                      </p:tavLst>
                                    </p:anim>
                                    <p:anim calcmode="lin" valueType="num">
                                      <p:cBhvr additive="base">
                                        <p:cTn id="86" dur="500" fill="hold"/>
                                        <p:tgtEl>
                                          <p:spTgt spid="10"/>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additive="base">
                                        <p:cTn id="89" dur="500" fill="hold"/>
                                        <p:tgtEl>
                                          <p:spTgt spid="12"/>
                                        </p:tgtEl>
                                        <p:attrNameLst>
                                          <p:attrName>ppt_x</p:attrName>
                                        </p:attrNameLst>
                                      </p:cBhvr>
                                      <p:tavLst>
                                        <p:tav tm="0">
                                          <p:val>
                                            <p:strVal val="1+#ppt_w/2"/>
                                          </p:val>
                                        </p:tav>
                                        <p:tav tm="100000">
                                          <p:val>
                                            <p:strVal val="#ppt_x"/>
                                          </p:val>
                                        </p:tav>
                                      </p:tavLst>
                                    </p:anim>
                                    <p:anim calcmode="lin" valueType="num">
                                      <p:cBhvr additive="base">
                                        <p:cTn id="90" dur="500" fill="hold"/>
                                        <p:tgtEl>
                                          <p:spTgt spid="12"/>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20"/>
                                        </p:tgtEl>
                                        <p:attrNameLst>
                                          <p:attrName>style.visibility</p:attrName>
                                        </p:attrNameLst>
                                      </p:cBhvr>
                                      <p:to>
                                        <p:strVal val="visible"/>
                                      </p:to>
                                    </p:set>
                                    <p:anim calcmode="lin" valueType="num">
                                      <p:cBhvr additive="base">
                                        <p:cTn id="93" dur="500" fill="hold"/>
                                        <p:tgtEl>
                                          <p:spTgt spid="20"/>
                                        </p:tgtEl>
                                        <p:attrNameLst>
                                          <p:attrName>ppt_x</p:attrName>
                                        </p:attrNameLst>
                                      </p:cBhvr>
                                      <p:tavLst>
                                        <p:tav tm="0">
                                          <p:val>
                                            <p:strVal val="1+#ppt_w/2"/>
                                          </p:val>
                                        </p:tav>
                                        <p:tav tm="100000">
                                          <p:val>
                                            <p:strVal val="#ppt_x"/>
                                          </p:val>
                                        </p:tav>
                                      </p:tavLst>
                                    </p:anim>
                                    <p:anim calcmode="lin" valueType="num">
                                      <p:cBhvr additive="base">
                                        <p:cTn id="94" dur="500" fill="hold"/>
                                        <p:tgtEl>
                                          <p:spTgt spid="20"/>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1+#ppt_w/2"/>
                                          </p:val>
                                        </p:tav>
                                        <p:tav tm="100000">
                                          <p:val>
                                            <p:strVal val="#ppt_x"/>
                                          </p:val>
                                        </p:tav>
                                      </p:tavLst>
                                    </p:anim>
                                    <p:anim calcmode="lin" valueType="num">
                                      <p:cBhvr additive="base">
                                        <p:cTn id="98" dur="500" fill="hold"/>
                                        <p:tgtEl>
                                          <p:spTgt spid="30"/>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additive="base">
                                        <p:cTn id="101" dur="500" fill="hold"/>
                                        <p:tgtEl>
                                          <p:spTgt spid="28"/>
                                        </p:tgtEl>
                                        <p:attrNameLst>
                                          <p:attrName>ppt_x</p:attrName>
                                        </p:attrNameLst>
                                      </p:cBhvr>
                                      <p:tavLst>
                                        <p:tav tm="0">
                                          <p:val>
                                            <p:strVal val="1+#ppt_w/2"/>
                                          </p:val>
                                        </p:tav>
                                        <p:tav tm="100000">
                                          <p:val>
                                            <p:strVal val="#ppt_x"/>
                                          </p:val>
                                        </p:tav>
                                      </p:tavLst>
                                    </p:anim>
                                    <p:anim calcmode="lin" valueType="num">
                                      <p:cBhvr additive="base">
                                        <p:cTn id="10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P spid="15" grpId="0"/>
      <p:bldP spid="16" grpId="0"/>
      <p:bldP spid="17" grpId="0"/>
      <p:bldP spid="18" grpId="0"/>
      <p:bldP spid="19" grpId="0"/>
      <p:bldP spid="20" grpId="0"/>
      <p:bldP spid="21" grpId="0"/>
      <p:bldP spid="28" grpId="0"/>
      <p:bldP spid="30"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179203" name="Rectangle 33"/>
          <p:cNvSpPr>
            <a:spLocks noChangeArrowheads="1"/>
          </p:cNvSpPr>
          <p:nvPr/>
        </p:nvSpPr>
        <p:spPr bwMode="auto">
          <a:xfrm>
            <a:off x="428625" y="685800"/>
            <a:ext cx="56165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p:txBody>
      </p:sp>
      <p:sp>
        <p:nvSpPr>
          <p:cNvPr id="39" name="Rectangle 38"/>
          <p:cNvSpPr>
            <a:spLocks noChangeArrowheads="1"/>
          </p:cNvSpPr>
          <p:nvPr/>
        </p:nvSpPr>
        <p:spPr bwMode="auto">
          <a:xfrm>
            <a:off x="584200" y="2501900"/>
            <a:ext cx="8255000"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    = e</a:t>
            </a:r>
            <a:r>
              <a:rPr lang="en-US" altLang="en-US" i="1" baseline="30000">
                <a:solidFill>
                  <a:schemeClr val="accent1"/>
                </a:solidFill>
                <a:sym typeface="Symbol" pitchFamily="18" charset="2"/>
              </a:rPr>
              <a:t>0</a:t>
            </a:r>
            <a:r>
              <a:rPr lang="en-US" altLang="en-US" i="1">
                <a:solidFill>
                  <a:schemeClr val="accent1"/>
                </a:solidFill>
                <a:sym typeface="Symbol" pitchFamily="18" charset="2"/>
              </a:rPr>
              <a:t> = 1</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e</a:t>
            </a:r>
            <a:r>
              <a:rPr lang="en-US" altLang="en-US" i="1" baseline="30000">
                <a:solidFill>
                  <a:schemeClr val="accent1"/>
                </a:solidFill>
                <a:sym typeface="Symbol" pitchFamily="18" charset="2"/>
              </a:rPr>
              <a:t>0</a:t>
            </a:r>
            <a:r>
              <a:rPr lang="en-US" altLang="en-US" i="1">
                <a:solidFill>
                  <a:schemeClr val="accent1"/>
                </a:solidFill>
                <a:sym typeface="Symbol" pitchFamily="18" charset="2"/>
              </a:rPr>
              <a:t> = 1</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e</a:t>
            </a:r>
            <a:r>
              <a:rPr lang="en-US" altLang="en-US" i="1" baseline="30000">
                <a:solidFill>
                  <a:schemeClr val="accent1"/>
                </a:solidFill>
                <a:sym typeface="Symbol" pitchFamily="18" charset="2"/>
              </a:rPr>
              <a:t>0</a:t>
            </a:r>
            <a:r>
              <a:rPr lang="en-US" altLang="en-US" i="1">
                <a:solidFill>
                  <a:schemeClr val="accent1"/>
                </a:solidFill>
                <a:sym typeface="Symbol" pitchFamily="18" charset="2"/>
              </a:rPr>
              <a:t> = 1</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e</a:t>
            </a:r>
            <a:r>
              <a:rPr lang="en-US" altLang="en-US" i="1" baseline="30000">
                <a:solidFill>
                  <a:schemeClr val="accent1"/>
                </a:solidFill>
                <a:sym typeface="Symbol" pitchFamily="18" charset="2"/>
              </a:rPr>
              <a:t>0</a:t>
            </a:r>
            <a:r>
              <a:rPr lang="en-US" altLang="en-US" i="1">
                <a:solidFill>
                  <a:schemeClr val="accent1"/>
                </a:solidFill>
                <a:sym typeface="Symbol" pitchFamily="18" charset="2"/>
              </a:rPr>
              <a:t> = 1</a:t>
            </a:r>
          </a:p>
        </p:txBody>
      </p:sp>
      <p:sp>
        <p:nvSpPr>
          <p:cNvPr id="15" name="Rectangle 14"/>
          <p:cNvSpPr>
            <a:spLocks noChangeArrowheads="1"/>
          </p:cNvSpPr>
          <p:nvPr/>
        </p:nvSpPr>
        <p:spPr bwMode="auto">
          <a:xfrm>
            <a:off x="457200" y="2066925"/>
            <a:ext cx="3475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Example:  </a:t>
            </a:r>
            <a:r>
              <a:rPr lang="en-US" altLang="en-US" i="1">
                <a:solidFill>
                  <a:schemeClr val="accent1"/>
                </a:solidFill>
                <a:sym typeface="Symbol" pitchFamily="18" charset="2"/>
              </a:rPr>
              <a:t>f(x)    =   e</a:t>
            </a:r>
            <a:r>
              <a:rPr lang="en-US" altLang="en-US" i="1" baseline="30000">
                <a:solidFill>
                  <a:schemeClr val="accent1"/>
                </a:solidFill>
                <a:sym typeface="Symbol" pitchFamily="18" charset="2"/>
              </a:rPr>
              <a:t>x</a:t>
            </a:r>
            <a:r>
              <a:rPr lang="en-US" altLang="en-US">
                <a:sym typeface="Symbol" pitchFamily="18" charset="2"/>
              </a:rPr>
              <a:t> </a:t>
            </a:r>
          </a:p>
        </p:txBody>
      </p:sp>
      <p:grpSp>
        <p:nvGrpSpPr>
          <p:cNvPr id="2" name="Group 10"/>
          <p:cNvGrpSpPr>
            <a:grpSpLocks/>
          </p:cNvGrpSpPr>
          <p:nvPr/>
        </p:nvGrpSpPr>
        <p:grpSpPr bwMode="auto">
          <a:xfrm>
            <a:off x="3576638" y="6259513"/>
            <a:ext cx="2033587" cy="571500"/>
            <a:chOff x="3576631" y="6259294"/>
            <a:chExt cx="2033493" cy="571434"/>
          </a:xfrm>
        </p:grpSpPr>
        <p:sp>
          <p:nvSpPr>
            <p:cNvPr id="179210" name="Rectangle 24"/>
            <p:cNvSpPr>
              <a:spLocks noChangeArrowheads="1"/>
            </p:cNvSpPr>
            <p:nvPr/>
          </p:nvSpPr>
          <p:spPr bwMode="auto">
            <a:xfrm>
              <a:off x="3576631" y="6259294"/>
              <a:ext cx="8515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i</a:t>
              </a:r>
              <a:r>
                <a:rPr lang="en-US" altLang="en-US" i="1">
                  <a:solidFill>
                    <a:schemeClr val="accent1"/>
                  </a:solidFill>
                  <a:sym typeface="Symbol" pitchFamily="18" charset="2"/>
                </a:rPr>
                <a:t> = </a:t>
              </a:r>
              <a:endParaRPr lang="en-CA" altLang="en-US"/>
            </a:p>
          </p:txBody>
        </p:sp>
        <p:sp>
          <p:nvSpPr>
            <p:cNvPr id="179211" name="Rectangle 27"/>
            <p:cNvSpPr>
              <a:spLocks noChangeArrowheads="1"/>
            </p:cNvSpPr>
            <p:nvPr/>
          </p:nvSpPr>
          <p:spPr bwMode="auto">
            <a:xfrm>
              <a:off x="4266486" y="6307508"/>
              <a:ext cx="13436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i!  </a:t>
              </a:r>
              <a:r>
                <a:rPr lang="en-US" altLang="en-US" i="1">
                  <a:solidFill>
                    <a:schemeClr val="accent1"/>
                  </a:solidFill>
                  <a:sym typeface="Symbol" pitchFamily="18" charset="2"/>
                </a:rPr>
                <a:t>f </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a:t>
              </a:r>
              <a:endParaRPr lang="en-CA" altLang="en-US"/>
            </a:p>
          </p:txBody>
        </p:sp>
      </p:grpSp>
      <p:pic>
        <p:nvPicPr>
          <p:cNvPr id="35533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66800" y="4572000"/>
            <a:ext cx="1752600"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r="1218" b="24641"/>
          <a:stretch>
            <a:fillRect/>
          </a:stretch>
        </p:blipFill>
        <p:spPr bwMode="auto">
          <a:xfrm>
            <a:off x="4191000" y="2133600"/>
            <a:ext cx="4770438"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172044" name="Rectangle 37"/>
          <p:cNvSpPr>
            <a:spLocks noChangeArrowheads="1"/>
          </p:cNvSpPr>
          <p:nvPr/>
        </p:nvSpPr>
        <p:spPr bwMode="auto">
          <a:xfrm>
            <a:off x="152400" y="5729288"/>
            <a:ext cx="5181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Converges for all </a:t>
            </a:r>
            <a:r>
              <a:rPr lang="en-US" altLang="en-US" i="1">
                <a:sym typeface="Symbol" pitchFamily="18" charset="2"/>
              </a:rPr>
              <a:t>x</a:t>
            </a:r>
            <a:r>
              <a:rPr lang="en-US" altLang="en-US">
                <a:sym typeface="Symbol" pitchFamily="18" charset="2"/>
              </a:rPr>
              <a:t>.</a:t>
            </a:r>
            <a:endParaRPr lang="en-CA" altLang="en-US" i="1">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9">
                                            <p:txEl>
                                              <p:pRg st="0" end="0"/>
                                            </p:txEl>
                                          </p:spTgt>
                                        </p:tgtEl>
                                        <p:attrNameLst>
                                          <p:attrName>style.visibility</p:attrName>
                                        </p:attrNameLst>
                                      </p:cBhvr>
                                      <p:to>
                                        <p:strVal val="visible"/>
                                      </p:to>
                                    </p:set>
                                    <p:anim calcmode="lin" valueType="num">
                                      <p:cBhvr additive="base">
                                        <p:cTn id="13"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9">
                                            <p:txEl>
                                              <p:pRg st="1" end="1"/>
                                            </p:txEl>
                                          </p:spTgt>
                                        </p:tgtEl>
                                        <p:attrNameLst>
                                          <p:attrName>style.visibility</p:attrName>
                                        </p:attrNameLst>
                                      </p:cBhvr>
                                      <p:to>
                                        <p:strVal val="visible"/>
                                      </p:to>
                                    </p:set>
                                    <p:anim calcmode="lin" valueType="num">
                                      <p:cBhvr additive="base">
                                        <p:cTn id="19"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9">
                                            <p:txEl>
                                              <p:pRg st="2" end="2"/>
                                            </p:txEl>
                                          </p:spTgt>
                                        </p:tgtEl>
                                        <p:attrNameLst>
                                          <p:attrName>style.visibility</p:attrName>
                                        </p:attrNameLst>
                                      </p:cBhvr>
                                      <p:to>
                                        <p:strVal val="visible"/>
                                      </p:to>
                                    </p:set>
                                    <p:anim calcmode="lin" valueType="num">
                                      <p:cBhvr additive="base">
                                        <p:cTn id="25"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9">
                                            <p:txEl>
                                              <p:pRg st="3" end="3"/>
                                            </p:txEl>
                                          </p:spTgt>
                                        </p:tgtEl>
                                        <p:attrNameLst>
                                          <p:attrName>style.visibility</p:attrName>
                                        </p:attrNameLst>
                                      </p:cBhvr>
                                      <p:to>
                                        <p:strVal val="visible"/>
                                      </p:to>
                                    </p:set>
                                    <p:anim calcmode="lin" valueType="num">
                                      <p:cBhvr additive="base">
                                        <p:cTn id="31"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55330"/>
                                        </p:tgtEl>
                                        <p:attrNameLst>
                                          <p:attrName>style.visibility</p:attrName>
                                        </p:attrNameLst>
                                      </p:cBhvr>
                                      <p:to>
                                        <p:strVal val="visible"/>
                                      </p:to>
                                    </p:set>
                                    <p:anim calcmode="lin" valueType="num">
                                      <p:cBhvr additive="base">
                                        <p:cTn id="37" dur="500" fill="hold"/>
                                        <p:tgtEl>
                                          <p:spTgt spid="355330"/>
                                        </p:tgtEl>
                                        <p:attrNameLst>
                                          <p:attrName>ppt_x</p:attrName>
                                        </p:attrNameLst>
                                      </p:cBhvr>
                                      <p:tavLst>
                                        <p:tav tm="0">
                                          <p:val>
                                            <p:strVal val="#ppt_x"/>
                                          </p:val>
                                        </p:tav>
                                        <p:tav tm="100000">
                                          <p:val>
                                            <p:strVal val="#ppt_x"/>
                                          </p:val>
                                        </p:tav>
                                      </p:tavLst>
                                    </p:anim>
                                    <p:anim calcmode="lin" valueType="num">
                                      <p:cBhvr additive="base">
                                        <p:cTn id="38" dur="500" fill="hold"/>
                                        <p:tgtEl>
                                          <p:spTgt spid="35533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2"/>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72044"/>
                                        </p:tgtEl>
                                        <p:attrNameLst>
                                          <p:attrName>style.visibility</p:attrName>
                                        </p:attrNameLst>
                                      </p:cBhvr>
                                      <p:to>
                                        <p:strVal val="visible"/>
                                      </p:to>
                                    </p:set>
                                    <p:anim calcmode="lin" valueType="num">
                                      <p:cBhvr additive="base">
                                        <p:cTn id="51" dur="500" fill="hold"/>
                                        <p:tgtEl>
                                          <p:spTgt spid="172044"/>
                                        </p:tgtEl>
                                        <p:attrNameLst>
                                          <p:attrName>ppt_x</p:attrName>
                                        </p:attrNameLst>
                                      </p:cBhvr>
                                      <p:tavLst>
                                        <p:tav tm="0">
                                          <p:val>
                                            <p:strVal val="#ppt_x"/>
                                          </p:val>
                                        </p:tav>
                                        <p:tav tm="100000">
                                          <p:val>
                                            <p:strVal val="#ppt_x"/>
                                          </p:val>
                                        </p:tav>
                                      </p:tavLst>
                                    </p:anim>
                                    <p:anim calcmode="lin" valueType="num">
                                      <p:cBhvr additive="base">
                                        <p:cTn id="52" dur="500" fill="hold"/>
                                        <p:tgtEl>
                                          <p:spTgt spid="1720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2044"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180227" name="Rectangle 33"/>
          <p:cNvSpPr>
            <a:spLocks noChangeArrowheads="1"/>
          </p:cNvSpPr>
          <p:nvPr/>
        </p:nvSpPr>
        <p:spPr bwMode="auto">
          <a:xfrm>
            <a:off x="428625" y="685800"/>
            <a:ext cx="56165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p:txBody>
      </p:sp>
      <p:sp>
        <p:nvSpPr>
          <p:cNvPr id="39" name="Rectangle 38"/>
          <p:cNvSpPr>
            <a:spLocks noChangeArrowheads="1"/>
          </p:cNvSpPr>
          <p:nvPr/>
        </p:nvSpPr>
        <p:spPr bwMode="auto">
          <a:xfrm>
            <a:off x="584200" y="2501900"/>
            <a:ext cx="8255000"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    =   sin(0)  = 0</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a:t>
            </a:r>
            <a:r>
              <a:rPr lang="en-US" altLang="en-US" i="1">
                <a:solidFill>
                  <a:schemeClr val="accent1"/>
                </a:solidFill>
              </a:rPr>
              <a:t>cos(0) = 1</a:t>
            </a:r>
            <a:endParaRPr lang="en-US" altLang="en-US" i="1">
              <a:solidFill>
                <a:schemeClr val="accent1"/>
              </a:solidFill>
              <a:sym typeface="Symbol" pitchFamily="18" charset="2"/>
            </a:endParaRP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-sin(0)   = 0</a:t>
            </a:r>
          </a:p>
          <a:p>
            <a:pPr eaLnBrk="1" hangingPunct="1"/>
            <a:r>
              <a:rPr lang="en-US" altLang="en-US" i="1">
                <a:solidFill>
                  <a:schemeClr val="accent1"/>
                </a:solidFill>
                <a:sym typeface="Symbol" pitchFamily="18" charset="2"/>
              </a:rPr>
              <a:t>f</a:t>
            </a:r>
            <a:r>
              <a:rPr lang="en-US" altLang="en-US">
                <a:solidFill>
                  <a:schemeClr val="accent1"/>
                </a:solidFill>
                <a:latin typeface="Verdana" pitchFamily="34" charset="0"/>
              </a:rPr>
              <a:t>’’’</a:t>
            </a:r>
            <a:r>
              <a:rPr lang="en-US" altLang="en-US" i="1">
                <a:solidFill>
                  <a:schemeClr val="accent1"/>
                </a:solidFill>
                <a:sym typeface="Symbol" pitchFamily="18" charset="2"/>
              </a:rPr>
              <a:t>(0) = -cos(0)  = -1</a:t>
            </a:r>
          </a:p>
        </p:txBody>
      </p:sp>
      <p:sp>
        <p:nvSpPr>
          <p:cNvPr id="15" name="Rectangle 14"/>
          <p:cNvSpPr>
            <a:spLocks noChangeArrowheads="1"/>
          </p:cNvSpPr>
          <p:nvPr/>
        </p:nvSpPr>
        <p:spPr bwMode="auto">
          <a:xfrm>
            <a:off x="457200" y="2066925"/>
            <a:ext cx="4014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Example:  </a:t>
            </a:r>
            <a:r>
              <a:rPr lang="en-US" altLang="en-US" i="1">
                <a:solidFill>
                  <a:schemeClr val="accent1"/>
                </a:solidFill>
                <a:sym typeface="Symbol" pitchFamily="18" charset="2"/>
              </a:rPr>
              <a:t>f(x)    =   sin(x)</a:t>
            </a:r>
            <a:r>
              <a:rPr lang="en-US" altLang="en-US">
                <a:sym typeface="Symbol" pitchFamily="18" charset="2"/>
              </a:rPr>
              <a:t> </a:t>
            </a:r>
          </a:p>
        </p:txBody>
      </p:sp>
      <p:grpSp>
        <p:nvGrpSpPr>
          <p:cNvPr id="2" name="Group 30"/>
          <p:cNvGrpSpPr>
            <a:grpSpLocks/>
          </p:cNvGrpSpPr>
          <p:nvPr/>
        </p:nvGrpSpPr>
        <p:grpSpPr bwMode="auto">
          <a:xfrm>
            <a:off x="3576638" y="6259513"/>
            <a:ext cx="2033587" cy="571500"/>
            <a:chOff x="3576631" y="6259294"/>
            <a:chExt cx="2033493" cy="571434"/>
          </a:xfrm>
        </p:grpSpPr>
        <p:sp>
          <p:nvSpPr>
            <p:cNvPr id="180234" name="Rectangle 24"/>
            <p:cNvSpPr>
              <a:spLocks noChangeArrowheads="1"/>
            </p:cNvSpPr>
            <p:nvPr/>
          </p:nvSpPr>
          <p:spPr bwMode="auto">
            <a:xfrm>
              <a:off x="3576631" y="6259294"/>
              <a:ext cx="8515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i</a:t>
              </a:r>
              <a:r>
                <a:rPr lang="en-US" altLang="en-US" i="1">
                  <a:solidFill>
                    <a:schemeClr val="accent1"/>
                  </a:solidFill>
                  <a:sym typeface="Symbol" pitchFamily="18" charset="2"/>
                </a:rPr>
                <a:t> = </a:t>
              </a:r>
              <a:endParaRPr lang="en-CA" altLang="en-US"/>
            </a:p>
          </p:txBody>
        </p:sp>
        <p:sp>
          <p:nvSpPr>
            <p:cNvPr id="180235" name="Rectangle 27"/>
            <p:cNvSpPr>
              <a:spLocks noChangeArrowheads="1"/>
            </p:cNvSpPr>
            <p:nvPr/>
          </p:nvSpPr>
          <p:spPr bwMode="auto">
            <a:xfrm>
              <a:off x="4266486" y="6307508"/>
              <a:ext cx="13436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i!  </a:t>
              </a:r>
              <a:r>
                <a:rPr lang="en-US" altLang="en-US" i="1">
                  <a:solidFill>
                    <a:schemeClr val="accent1"/>
                  </a:solidFill>
                  <a:sym typeface="Symbol" pitchFamily="18" charset="2"/>
                </a:rPr>
                <a:t>f </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a:t>
              </a:r>
              <a:endParaRPr lang="en-CA" altLang="en-US"/>
            </a:p>
          </p:txBody>
        </p:sp>
      </p:grpSp>
      <p:pic>
        <p:nvPicPr>
          <p:cNvPr id="35328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4495800"/>
            <a:ext cx="2659063"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2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b="24194"/>
          <a:stretch>
            <a:fillRect/>
          </a:stretch>
        </p:blipFill>
        <p:spPr bwMode="auto">
          <a:xfrm>
            <a:off x="4419600" y="2133600"/>
            <a:ext cx="46736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173068" name="Rectangle 37"/>
          <p:cNvSpPr>
            <a:spLocks noChangeArrowheads="1"/>
          </p:cNvSpPr>
          <p:nvPr/>
        </p:nvSpPr>
        <p:spPr bwMode="auto">
          <a:xfrm>
            <a:off x="152400" y="5729288"/>
            <a:ext cx="5181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Converges for all </a:t>
            </a:r>
            <a:r>
              <a:rPr lang="en-US" altLang="en-US" i="1">
                <a:sym typeface="Symbol" pitchFamily="18" charset="2"/>
              </a:rPr>
              <a:t>x</a:t>
            </a:r>
            <a:r>
              <a:rPr lang="en-US" altLang="en-US">
                <a:sym typeface="Symbol" pitchFamily="18" charset="2"/>
              </a:rPr>
              <a:t>.</a:t>
            </a:r>
            <a:endParaRPr lang="en-CA" altLang="en-US" i="1">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9">
                                            <p:txEl>
                                              <p:pRg st="0" end="0"/>
                                            </p:txEl>
                                          </p:spTgt>
                                        </p:tgtEl>
                                        <p:attrNameLst>
                                          <p:attrName>style.visibility</p:attrName>
                                        </p:attrNameLst>
                                      </p:cBhvr>
                                      <p:to>
                                        <p:strVal val="visible"/>
                                      </p:to>
                                    </p:set>
                                    <p:anim calcmode="lin" valueType="num">
                                      <p:cBhvr additive="base">
                                        <p:cTn id="13"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9">
                                            <p:txEl>
                                              <p:pRg st="1" end="1"/>
                                            </p:txEl>
                                          </p:spTgt>
                                        </p:tgtEl>
                                        <p:attrNameLst>
                                          <p:attrName>style.visibility</p:attrName>
                                        </p:attrNameLst>
                                      </p:cBhvr>
                                      <p:to>
                                        <p:strVal val="visible"/>
                                      </p:to>
                                    </p:set>
                                    <p:anim calcmode="lin" valueType="num">
                                      <p:cBhvr additive="base">
                                        <p:cTn id="19"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9">
                                            <p:txEl>
                                              <p:pRg st="2" end="2"/>
                                            </p:txEl>
                                          </p:spTgt>
                                        </p:tgtEl>
                                        <p:attrNameLst>
                                          <p:attrName>style.visibility</p:attrName>
                                        </p:attrNameLst>
                                      </p:cBhvr>
                                      <p:to>
                                        <p:strVal val="visible"/>
                                      </p:to>
                                    </p:set>
                                    <p:anim calcmode="lin" valueType="num">
                                      <p:cBhvr additive="base">
                                        <p:cTn id="25"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9">
                                            <p:txEl>
                                              <p:pRg st="3" end="3"/>
                                            </p:txEl>
                                          </p:spTgt>
                                        </p:tgtEl>
                                        <p:attrNameLst>
                                          <p:attrName>style.visibility</p:attrName>
                                        </p:attrNameLst>
                                      </p:cBhvr>
                                      <p:to>
                                        <p:strVal val="visible"/>
                                      </p:to>
                                    </p:set>
                                    <p:anim calcmode="lin" valueType="num">
                                      <p:cBhvr additive="base">
                                        <p:cTn id="31" dur="500" fill="hold"/>
                                        <p:tgtEl>
                                          <p:spTgt spid="39">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53282"/>
                                        </p:tgtEl>
                                        <p:attrNameLst>
                                          <p:attrName>style.visibility</p:attrName>
                                        </p:attrNameLst>
                                      </p:cBhvr>
                                      <p:to>
                                        <p:strVal val="visible"/>
                                      </p:to>
                                    </p:set>
                                    <p:anim calcmode="lin" valueType="num">
                                      <p:cBhvr additive="base">
                                        <p:cTn id="37" dur="500" fill="hold"/>
                                        <p:tgtEl>
                                          <p:spTgt spid="353282"/>
                                        </p:tgtEl>
                                        <p:attrNameLst>
                                          <p:attrName>ppt_x</p:attrName>
                                        </p:attrNameLst>
                                      </p:cBhvr>
                                      <p:tavLst>
                                        <p:tav tm="0">
                                          <p:val>
                                            <p:strVal val="#ppt_x"/>
                                          </p:val>
                                        </p:tav>
                                        <p:tav tm="100000">
                                          <p:val>
                                            <p:strVal val="#ppt_x"/>
                                          </p:val>
                                        </p:tav>
                                      </p:tavLst>
                                    </p:anim>
                                    <p:anim calcmode="lin" valueType="num">
                                      <p:cBhvr additive="base">
                                        <p:cTn id="38" dur="500" fill="hold"/>
                                        <p:tgtEl>
                                          <p:spTgt spid="35328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additive="base">
                                        <p:cTn id="43" dur="500" fill="hold"/>
                                        <p:tgtEl>
                                          <p:spTgt spid="29"/>
                                        </p:tgtEl>
                                        <p:attrNameLst>
                                          <p:attrName>ppt_x</p:attrName>
                                        </p:attrNameLst>
                                      </p:cBhvr>
                                      <p:tavLst>
                                        <p:tav tm="0">
                                          <p:val>
                                            <p:strVal val="#ppt_x"/>
                                          </p:val>
                                        </p:tav>
                                        <p:tav tm="100000">
                                          <p:val>
                                            <p:strVal val="#ppt_x"/>
                                          </p:val>
                                        </p:tav>
                                      </p:tavLst>
                                    </p:anim>
                                    <p:anim calcmode="lin" valueType="num">
                                      <p:cBhvr additive="base">
                                        <p:cTn id="44" dur="500" fill="hold"/>
                                        <p:tgtEl>
                                          <p:spTgt spid="29"/>
                                        </p:tgtEl>
                                        <p:attrNameLst>
                                          <p:attrName>ppt_y</p:attrName>
                                        </p:attrNameLst>
                                      </p:cBhvr>
                                      <p:tavLst>
                                        <p:tav tm="0">
                                          <p:val>
                                            <p:strVal val="1+#ppt_h/2"/>
                                          </p:val>
                                        </p:tav>
                                        <p:tav tm="100000">
                                          <p:val>
                                            <p:strVal val="#ppt_y"/>
                                          </p:val>
                                        </p:tav>
                                      </p:tavLst>
                                    </p:anim>
                                  </p:childTnLst>
                                </p:cTn>
                              </p:par>
                              <p:par>
                                <p:cTn id="45" presetID="2" presetClass="exit" presetSubtype="4" fill="hold" nodeType="withEffect">
                                  <p:stCondLst>
                                    <p:cond delay="0"/>
                                  </p:stCondLst>
                                  <p:childTnLst>
                                    <p:anim calcmode="lin" valueType="num">
                                      <p:cBhvr additive="base">
                                        <p:cTn id="46" dur="500"/>
                                        <p:tgtEl>
                                          <p:spTgt spid="2"/>
                                        </p:tgtEl>
                                        <p:attrNameLst>
                                          <p:attrName>ppt_x</p:attrName>
                                        </p:attrNameLst>
                                      </p:cBhvr>
                                      <p:tavLst>
                                        <p:tav tm="0">
                                          <p:val>
                                            <p:strVal val="ppt_x"/>
                                          </p:val>
                                        </p:tav>
                                        <p:tav tm="100000">
                                          <p:val>
                                            <p:strVal val="ppt_x"/>
                                          </p:val>
                                        </p:tav>
                                      </p:tavLst>
                                    </p:anim>
                                    <p:anim calcmode="lin" valueType="num">
                                      <p:cBhvr additive="base">
                                        <p:cTn id="47" dur="500"/>
                                        <p:tgtEl>
                                          <p:spTgt spid="2"/>
                                        </p:tgtEl>
                                        <p:attrNameLst>
                                          <p:attrName>ppt_y</p:attrName>
                                        </p:attrNameLst>
                                      </p:cBhvr>
                                      <p:tavLst>
                                        <p:tav tm="0">
                                          <p:val>
                                            <p:strVal val="ppt_y"/>
                                          </p:val>
                                        </p:tav>
                                        <p:tav tm="100000">
                                          <p:val>
                                            <p:strVal val="1+ppt_h/2"/>
                                          </p:val>
                                        </p:tav>
                                      </p:tavLst>
                                    </p:anim>
                                    <p:set>
                                      <p:cBhvr>
                                        <p:cTn id="48" dur="1" fill="hold">
                                          <p:stCondLst>
                                            <p:cond delay="499"/>
                                          </p:stCondLst>
                                        </p:cTn>
                                        <p:tgtEl>
                                          <p:spTgt spid="2"/>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3068"/>
                                        </p:tgtEl>
                                        <p:attrNameLst>
                                          <p:attrName>style.visibility</p:attrName>
                                        </p:attrNameLst>
                                      </p:cBhvr>
                                      <p:to>
                                        <p:strVal val="visible"/>
                                      </p:to>
                                    </p:set>
                                    <p:anim calcmode="lin" valueType="num">
                                      <p:cBhvr additive="base">
                                        <p:cTn id="53" dur="500" fill="hold"/>
                                        <p:tgtEl>
                                          <p:spTgt spid="173068"/>
                                        </p:tgtEl>
                                        <p:attrNameLst>
                                          <p:attrName>ppt_x</p:attrName>
                                        </p:attrNameLst>
                                      </p:cBhvr>
                                      <p:tavLst>
                                        <p:tav tm="0">
                                          <p:val>
                                            <p:strVal val="#ppt_x"/>
                                          </p:val>
                                        </p:tav>
                                        <p:tav tm="100000">
                                          <p:val>
                                            <p:strVal val="#ppt_x"/>
                                          </p:val>
                                        </p:tav>
                                      </p:tavLst>
                                    </p:anim>
                                    <p:anim calcmode="lin" valueType="num">
                                      <p:cBhvr additive="base">
                                        <p:cTn id="54" dur="500" fill="hold"/>
                                        <p:tgtEl>
                                          <p:spTgt spid="1730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306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4"/>
          <p:cNvSpPr>
            <a:spLocks noGrp="1" noChangeArrowheads="1"/>
          </p:cNvSpPr>
          <p:nvPr>
            <p:ph type="title"/>
          </p:nvPr>
        </p:nvSpPr>
        <p:spPr>
          <a:xfrm>
            <a:off x="685800" y="-228600"/>
            <a:ext cx="7772400" cy="1143000"/>
          </a:xfrm>
        </p:spPr>
        <p:txBody>
          <a:bodyPr/>
          <a:lstStyle/>
          <a:p>
            <a:pPr eaLnBrk="1" hangingPunct="1"/>
            <a:r>
              <a:rPr lang="en-US" altLang="en-US" sz="3600" dirty="0"/>
              <a:t>Mod p</a:t>
            </a:r>
            <a:endParaRPr lang="en-CA" altLang="en-US" sz="3600" dirty="0"/>
          </a:p>
        </p:txBody>
      </p:sp>
      <p:sp>
        <p:nvSpPr>
          <p:cNvPr id="2" name="TextBox 1"/>
          <p:cNvSpPr txBox="1"/>
          <p:nvPr/>
        </p:nvSpPr>
        <p:spPr bwMode="auto">
          <a:xfrm>
            <a:off x="304800" y="610612"/>
            <a:ext cx="8229600" cy="2308324"/>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sz="2400" i="0" dirty="0"/>
              <a:t>Two ways of thinking about mod.</a:t>
            </a:r>
          </a:p>
          <a:p>
            <a:pPr eaLnBrk="0" hangingPunct="0">
              <a:spcBef>
                <a:spcPts val="0"/>
              </a:spcBef>
              <a:defRPr/>
            </a:pPr>
            <a:r>
              <a:rPr lang="en-US" sz="2400" i="0" dirty="0">
                <a:solidFill>
                  <a:schemeClr val="tx2"/>
                </a:solidFill>
              </a:rPr>
              <a:t>As a function:</a:t>
            </a:r>
          </a:p>
          <a:p>
            <a:pPr marL="342900" indent="-342900" eaLnBrk="0" hangingPunct="0">
              <a:spcBef>
                <a:spcPts val="0"/>
              </a:spcBef>
              <a:buFont typeface="Arial" panose="020B0604020202020204" pitchFamily="34" charset="0"/>
              <a:buChar char="•"/>
              <a:defRPr/>
            </a:pPr>
            <a:r>
              <a:rPr lang="en-US" sz="2400" i="0" dirty="0"/>
              <a:t>mod(85,3) = the remainder when dividing 85 by 3  </a:t>
            </a:r>
          </a:p>
          <a:p>
            <a:pPr eaLnBrk="0" hangingPunct="0">
              <a:spcBef>
                <a:spcPts val="0"/>
              </a:spcBef>
              <a:defRPr/>
            </a:pPr>
            <a:r>
              <a:rPr lang="en-US" sz="2400" i="0" dirty="0"/>
              <a:t>         85 =  28</a:t>
            </a:r>
            <a:r>
              <a:rPr lang="en-US" sz="2400" i="0" dirty="0">
                <a:sym typeface="Symbol" panose="05050102010706020507" pitchFamily="18" charset="2"/>
              </a:rPr>
              <a:t>3+1</a:t>
            </a:r>
          </a:p>
          <a:p>
            <a:pPr eaLnBrk="0" hangingPunct="0">
              <a:spcBef>
                <a:spcPts val="0"/>
              </a:spcBef>
              <a:defRPr/>
            </a:pPr>
            <a:r>
              <a:rPr lang="en-US" sz="2400" i="0" dirty="0">
                <a:sym typeface="Symbol" panose="05050102010706020507" pitchFamily="18" charset="2"/>
              </a:rPr>
              <a:t>         </a:t>
            </a:r>
            <a:r>
              <a:rPr lang="en-US" sz="2400" i="0" dirty="0"/>
              <a:t>the remainder is 1 </a:t>
            </a:r>
          </a:p>
          <a:p>
            <a:pPr marL="342900" indent="-342900" eaLnBrk="0" hangingPunct="0">
              <a:spcBef>
                <a:spcPts val="0"/>
              </a:spcBef>
              <a:buFont typeface="Arial" panose="020B0604020202020204" pitchFamily="34" charset="0"/>
              <a:buChar char="•"/>
              <a:defRPr/>
            </a:pPr>
            <a:r>
              <a:rPr lang="en-US" sz="2400" i="0" dirty="0"/>
              <a:t>mod</a:t>
            </a:r>
            <a:r>
              <a:rPr lang="en-US" sz="2400" i="0" baseline="-25000" dirty="0"/>
              <a:t>3</a:t>
            </a:r>
            <a:r>
              <a:rPr lang="en-US" sz="2400" i="0" dirty="0"/>
              <a:t>(85) = same but the 3 is more </a:t>
            </a:r>
            <a:r>
              <a:rPr lang="en-US" sz="2400" i="0" dirty="0" smtClean="0"/>
              <a:t>permanent</a:t>
            </a:r>
            <a:endParaRPr lang="en-US" sz="2400" i="0" dirty="0"/>
          </a:p>
        </p:txBody>
      </p:sp>
      <p:sp>
        <p:nvSpPr>
          <p:cNvPr id="5" name="TextBox 4"/>
          <p:cNvSpPr txBox="1"/>
          <p:nvPr/>
        </p:nvSpPr>
        <p:spPr bwMode="auto">
          <a:xfrm>
            <a:off x="304800" y="3511550"/>
            <a:ext cx="7772400" cy="193899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i="0" dirty="0">
                <a:solidFill>
                  <a:schemeClr val="tx2"/>
                </a:solidFill>
              </a:rPr>
              <a:t>The mod 3 world: </a:t>
            </a:r>
          </a:p>
          <a:p>
            <a:pPr marL="342900" indent="-342900" eaLnBrk="0" hangingPunct="0">
              <a:spcBef>
                <a:spcPts val="0"/>
              </a:spcBef>
              <a:buFont typeface="Arial" panose="020B0604020202020204" pitchFamily="34" charset="0"/>
              <a:buChar char="•"/>
              <a:defRPr/>
            </a:pPr>
            <a:r>
              <a:rPr lang="en-US" sz="2400" i="0" dirty="0"/>
              <a:t>Instead of working over the integers </a:t>
            </a:r>
            <a:br>
              <a:rPr lang="en-US" sz="2400" i="0" dirty="0"/>
            </a:br>
            <a:r>
              <a:rPr lang="en-US" sz="2400" i="0" dirty="0"/>
              <a:t>or over the complex numbers,</a:t>
            </a:r>
          </a:p>
          <a:p>
            <a:pPr eaLnBrk="0" hangingPunct="0">
              <a:spcBef>
                <a:spcPts val="0"/>
              </a:spcBef>
              <a:defRPr/>
            </a:pPr>
            <a:r>
              <a:rPr lang="en-US" sz="2400" i="0" dirty="0"/>
              <a:t>    our world only has the numbers … </a:t>
            </a:r>
          </a:p>
          <a:p>
            <a:pPr eaLnBrk="0" hangingPunct="0">
              <a:spcBef>
                <a:spcPts val="0"/>
              </a:spcBef>
              <a:defRPr/>
            </a:pPr>
            <a:r>
              <a:rPr lang="en-US" sz="2400" i="0" dirty="0"/>
              <a:t>        {0,1,2}</a:t>
            </a:r>
          </a:p>
        </p:txBody>
      </p:sp>
    </p:spTree>
    <p:extLst>
      <p:ext uri="{BB962C8B-B14F-4D97-AF65-F5344CB8AC3E}">
        <p14:creationId xmlns:p14="http://schemas.microsoft.com/office/powerpoint/2010/main" val="3133993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2" end="2"/>
                                            </p:txEl>
                                          </p:spTgt>
                                        </p:tgtEl>
                                        <p:attrNameLst>
                                          <p:attrName>style.visibility</p:attrName>
                                        </p:attrNameLst>
                                      </p:cBhvr>
                                      <p:to>
                                        <p:strVal val="visible"/>
                                      </p:to>
                                    </p:set>
                                    <p:anim calcmode="lin" valueType="num">
                                      <p:cBhvr additive="base">
                                        <p:cTn id="25"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3" end="3"/>
                                            </p:txEl>
                                          </p:spTgt>
                                        </p:tgtEl>
                                        <p:attrNameLst>
                                          <p:attrName>style.visibility</p:attrName>
                                        </p:attrNameLst>
                                      </p:cBhvr>
                                      <p:to>
                                        <p:strVal val="visible"/>
                                      </p:to>
                                    </p:set>
                                    <p:anim calcmode="lin" valueType="num">
                                      <p:cBhvr additive="base">
                                        <p:cTn id="31"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4" end="4"/>
                                            </p:txEl>
                                          </p:spTgt>
                                        </p:tgtEl>
                                        <p:attrNameLst>
                                          <p:attrName>style.visibility</p:attrName>
                                        </p:attrNameLst>
                                      </p:cBhvr>
                                      <p:to>
                                        <p:strVal val="visible"/>
                                      </p:to>
                                    </p:set>
                                    <p:anim calcmode="lin" valueType="num">
                                      <p:cBhvr additive="base">
                                        <p:cTn id="37"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
                                            <p:txEl>
                                              <p:pRg st="5" end="5"/>
                                            </p:txEl>
                                          </p:spTgt>
                                        </p:tgtEl>
                                        <p:attrNameLst>
                                          <p:attrName>style.visibility</p:attrName>
                                        </p:attrNameLst>
                                      </p:cBhvr>
                                      <p:to>
                                        <p:strVal val="visible"/>
                                      </p:to>
                                    </p:set>
                                    <p:anim calcmode="lin" valueType="num">
                                      <p:cBhvr additive="base">
                                        <p:cTn id="43"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
                                            <p:txEl>
                                              <p:pRg st="1" end="1"/>
                                            </p:txEl>
                                          </p:spTgt>
                                        </p:tgtEl>
                                        <p:attrNameLst>
                                          <p:attrName>style.visibility</p:attrName>
                                        </p:attrNameLst>
                                      </p:cBhvr>
                                      <p:to>
                                        <p:strVal val="visible"/>
                                      </p:to>
                                    </p:set>
                                    <p:anim calcmode="lin" valueType="num">
                                      <p:cBhvr additive="base">
                                        <p:cTn id="49"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
                                            <p:txEl>
                                              <p:pRg st="2" end="2"/>
                                            </p:txEl>
                                          </p:spTgt>
                                        </p:tgtEl>
                                        <p:attrNameLst>
                                          <p:attrName>style.visibility</p:attrName>
                                        </p:attrNameLst>
                                      </p:cBhvr>
                                      <p:to>
                                        <p:strVal val="visible"/>
                                      </p:to>
                                    </p:set>
                                    <p:anim calcmode="lin" valueType="num">
                                      <p:cBhvr additive="base">
                                        <p:cTn id="55"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
                                            <p:txEl>
                                              <p:pRg st="3" end="3"/>
                                            </p:txEl>
                                          </p:spTgt>
                                        </p:tgtEl>
                                        <p:attrNameLst>
                                          <p:attrName>style.visibility</p:attrName>
                                        </p:attrNameLst>
                                      </p:cBhvr>
                                      <p:to>
                                        <p:strVal val="visible"/>
                                      </p:to>
                                    </p:set>
                                    <p:anim calcmode="lin" valueType="num">
                                      <p:cBhvr additive="base">
                                        <p:cTn id="61"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ChangeArrowheads="1"/>
          </p:cNvSpPr>
          <p:nvPr/>
        </p:nvSpPr>
        <p:spPr bwMode="auto">
          <a:xfrm>
            <a:off x="381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Chinese Remainder Theorem</a:t>
            </a:r>
          </a:p>
        </p:txBody>
      </p:sp>
      <p:sp>
        <p:nvSpPr>
          <p:cNvPr id="205927" name="Text Box 103"/>
          <p:cNvSpPr txBox="1">
            <a:spLocks noChangeArrowheads="1"/>
          </p:cNvSpPr>
          <p:nvPr/>
        </p:nvSpPr>
        <p:spPr bwMode="auto">
          <a:xfrm>
            <a:off x="425450" y="773113"/>
            <a:ext cx="8726488"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Suppose you want to compute some integer </a:t>
            </a:r>
            <a:r>
              <a:rPr lang="en-US" altLang="en-US" i="1">
                <a:solidFill>
                  <a:schemeClr val="accent1"/>
                </a:solidFill>
              </a:rPr>
              <a:t>x</a:t>
            </a:r>
            <a:r>
              <a:rPr lang="en-US" altLang="en-US"/>
              <a:t>.</a:t>
            </a:r>
          </a:p>
          <a:p>
            <a:pPr eaLnBrk="1" hangingPunct="1"/>
            <a:r>
              <a:rPr lang="en-US" altLang="en-US"/>
              <a:t>But instead of doing the long computation over the integers,</a:t>
            </a:r>
          </a:p>
          <a:p>
            <a:pPr eaLnBrk="1" hangingPunct="1"/>
            <a:r>
              <a:rPr lang="en-US" altLang="en-US"/>
              <a:t>you compute it over the integers mod </a:t>
            </a:r>
            <a:r>
              <a:rPr lang="en-US" altLang="en-US" i="1">
                <a:solidFill>
                  <a:schemeClr val="accent1"/>
                </a:solidFill>
              </a:rPr>
              <a:t>p</a:t>
            </a:r>
            <a:r>
              <a:rPr lang="en-US" altLang="en-US" i="1" baseline="-25000">
                <a:solidFill>
                  <a:schemeClr val="accent1"/>
                </a:solidFill>
              </a:rPr>
              <a:t>1</a:t>
            </a:r>
            <a:r>
              <a:rPr lang="en-US" altLang="en-US"/>
              <a:t>.</a:t>
            </a:r>
          </a:p>
          <a:p>
            <a:pPr eaLnBrk="1" hangingPunct="1"/>
            <a:r>
              <a:rPr lang="en-US" altLang="en-US"/>
              <a:t>Then you compute it over the integers mod </a:t>
            </a:r>
            <a:r>
              <a:rPr lang="en-US" altLang="en-US" i="1">
                <a:solidFill>
                  <a:schemeClr val="accent1"/>
                </a:solidFill>
              </a:rPr>
              <a:t>p</a:t>
            </a:r>
            <a:r>
              <a:rPr lang="en-US" altLang="en-US" i="1" baseline="-25000">
                <a:solidFill>
                  <a:schemeClr val="accent1"/>
                </a:solidFill>
              </a:rPr>
              <a:t>2</a:t>
            </a:r>
            <a:r>
              <a:rPr lang="en-US" altLang="en-US"/>
              <a:t>.</a:t>
            </a:r>
            <a:endParaRPr lang="en-US" altLang="en-US">
              <a:solidFill>
                <a:schemeClr val="accent1"/>
              </a:solidFill>
            </a:endParaRPr>
          </a:p>
        </p:txBody>
      </p:sp>
      <p:sp>
        <p:nvSpPr>
          <p:cNvPr id="2" name="Text Box 103"/>
          <p:cNvSpPr txBox="1">
            <a:spLocks noChangeArrowheads="1"/>
          </p:cNvSpPr>
          <p:nvPr/>
        </p:nvSpPr>
        <p:spPr bwMode="auto">
          <a:xfrm>
            <a:off x="457200" y="2787650"/>
            <a:ext cx="41878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Input: </a:t>
            </a:r>
            <a:r>
              <a:rPr lang="en-US" altLang="en-US" i="1">
                <a:solidFill>
                  <a:schemeClr val="accent1"/>
                </a:solidFill>
              </a:rPr>
              <a:t>&lt;a</a:t>
            </a:r>
            <a:r>
              <a:rPr lang="en-US" altLang="en-US" i="1" baseline="-25000">
                <a:solidFill>
                  <a:schemeClr val="accent1"/>
                </a:solidFill>
              </a:rPr>
              <a:t>1</a:t>
            </a:r>
            <a:r>
              <a:rPr lang="en-US" altLang="en-US" i="1">
                <a:solidFill>
                  <a:schemeClr val="accent1"/>
                </a:solidFill>
              </a:rPr>
              <a:t>,p</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,p</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r</a:t>
            </a:r>
            <a:r>
              <a:rPr lang="en-US" altLang="en-US" i="1">
                <a:solidFill>
                  <a:schemeClr val="accent1"/>
                </a:solidFill>
              </a:rPr>
              <a:t>,p</a:t>
            </a:r>
            <a:r>
              <a:rPr lang="en-US" altLang="en-US" i="1" baseline="-25000">
                <a:solidFill>
                  <a:schemeClr val="accent1"/>
                </a:solidFill>
              </a:rPr>
              <a:t>r</a:t>
            </a:r>
            <a:r>
              <a:rPr lang="en-US" altLang="en-US" i="1">
                <a:solidFill>
                  <a:schemeClr val="accent1"/>
                </a:solidFill>
              </a:rPr>
              <a:t>&gt;</a:t>
            </a:r>
          </a:p>
          <a:p>
            <a:pPr eaLnBrk="1" hangingPunct="1"/>
            <a:r>
              <a:rPr lang="en-US" altLang="en-US"/>
              <a:t>Output: </a:t>
            </a:r>
            <a:r>
              <a:rPr lang="en-US" altLang="en-US" i="1">
                <a:solidFill>
                  <a:schemeClr val="accent1"/>
                </a:solidFill>
              </a:rPr>
              <a:t>x</a:t>
            </a:r>
          </a:p>
          <a:p>
            <a:pPr eaLnBrk="1" hangingPunct="1">
              <a:buFontTx/>
              <a:buChar char="•"/>
            </a:pPr>
            <a:r>
              <a:rPr lang="en-US" altLang="en-US" i="1">
                <a:solidFill>
                  <a:schemeClr val="accent1"/>
                </a:solidFill>
                <a:sym typeface="Symbol" pitchFamily="18" charset="2"/>
              </a:rPr>
              <a:t>i   x = a</a:t>
            </a:r>
            <a:r>
              <a:rPr lang="en-US" altLang="en-US" i="1" baseline="-25000">
                <a:solidFill>
                  <a:schemeClr val="accent1"/>
                </a:solidFill>
                <a:sym typeface="Symbol" pitchFamily="18" charset="2"/>
              </a:rPr>
              <a:t>i</a:t>
            </a:r>
            <a:r>
              <a:rPr lang="en-US" altLang="en-US" i="1">
                <a:solidFill>
                  <a:schemeClr val="accent1"/>
                </a:solidFill>
                <a:sym typeface="Symbol" pitchFamily="18" charset="2"/>
              </a:rPr>
              <a:t> mod p</a:t>
            </a:r>
            <a:r>
              <a:rPr lang="en-US" altLang="en-US" i="1" baseline="-25000">
                <a:solidFill>
                  <a:schemeClr val="accent1"/>
                </a:solidFill>
                <a:sym typeface="Symbol" pitchFamily="18" charset="2"/>
              </a:rPr>
              <a:t>i</a:t>
            </a:r>
          </a:p>
          <a:p>
            <a:pPr eaLnBrk="1" hangingPunct="1">
              <a:buFontTx/>
              <a:buChar char="•"/>
            </a:pPr>
            <a:r>
              <a:rPr lang="en-US" altLang="en-US">
                <a:sym typeface="Symbol" pitchFamily="18" charset="2"/>
              </a:rPr>
              <a:t>Unique answer</a:t>
            </a:r>
            <a:r>
              <a:rPr lang="en-US" altLang="en-US" i="1">
                <a:solidFill>
                  <a:schemeClr val="accent1"/>
                </a:solidFill>
                <a:sym typeface="Symbol" pitchFamily="18" charset="2"/>
              </a:rPr>
              <a:t> </a:t>
            </a:r>
            <a:r>
              <a:rPr lang="en-US" altLang="en-US" i="1">
                <a:solidFill>
                  <a:schemeClr val="accent1"/>
                </a:solidFill>
                <a:cs typeface="Times New Roman" pitchFamily="18" charset="0"/>
                <a:sym typeface="Symbol" pitchFamily="18" charset="2"/>
              </a:rPr>
              <a:t>≤ p</a:t>
            </a:r>
            <a:r>
              <a:rPr lang="en-US" altLang="en-US" i="1" baseline="-25000">
                <a:solidFill>
                  <a:schemeClr val="accent1"/>
                </a:solidFill>
                <a:cs typeface="Times New Roman" pitchFamily="18" charset="0"/>
                <a:sym typeface="Symbol" pitchFamily="18" charset="2"/>
              </a:rPr>
              <a:t>1</a:t>
            </a:r>
            <a:r>
              <a:rPr lang="en-US" altLang="en-US" i="1">
                <a:solidFill>
                  <a:schemeClr val="accent1"/>
                </a:solidFill>
                <a:cs typeface="Times New Roman" pitchFamily="18" charset="0"/>
                <a:sym typeface="Symbol" pitchFamily="18" charset="2"/>
              </a:rPr>
              <a:t>p</a:t>
            </a:r>
            <a:r>
              <a:rPr lang="en-US" altLang="en-US" i="1" baseline="-25000">
                <a:solidFill>
                  <a:schemeClr val="accent1"/>
                </a:solidFill>
                <a:cs typeface="Times New Roman" pitchFamily="18" charset="0"/>
                <a:sym typeface="Symbol" pitchFamily="18" charset="2"/>
              </a:rPr>
              <a:t>2</a:t>
            </a:r>
            <a:r>
              <a:rPr lang="en-US" altLang="en-US" i="1">
                <a:solidFill>
                  <a:schemeClr val="accent1"/>
                </a:solidFill>
                <a:cs typeface="Times New Roman" pitchFamily="18" charset="0"/>
                <a:sym typeface="Symbol" pitchFamily="18" charset="2"/>
              </a:rPr>
              <a:t>…p</a:t>
            </a:r>
            <a:r>
              <a:rPr lang="en-US" altLang="en-US" i="1" baseline="-25000">
                <a:solidFill>
                  <a:schemeClr val="accent1"/>
                </a:solidFill>
                <a:cs typeface="Times New Roman" pitchFamily="18" charset="0"/>
                <a:sym typeface="Symbol" pitchFamily="18" charset="2"/>
              </a:rPr>
              <a:t>r</a:t>
            </a:r>
            <a:r>
              <a:rPr lang="en-US" altLang="en-US" i="1">
                <a:solidFill>
                  <a:schemeClr val="accent1"/>
                </a:solidFill>
                <a:sym typeface="Symbol" pitchFamily="18" charset="2"/>
              </a:rPr>
              <a:t> </a:t>
            </a:r>
          </a:p>
        </p:txBody>
      </p:sp>
      <p:sp>
        <p:nvSpPr>
          <p:cNvPr id="3" name="Text Box 103"/>
          <p:cNvSpPr txBox="1">
            <a:spLocks noChangeArrowheads="1"/>
          </p:cNvSpPr>
          <p:nvPr/>
        </p:nvSpPr>
        <p:spPr bwMode="auto">
          <a:xfrm>
            <a:off x="304800" y="4752975"/>
            <a:ext cx="54451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Sorry. We don’t cover the algorithm.</a:t>
            </a:r>
            <a:endParaRPr lang="en-US" altLang="en-US">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5927"/>
                                        </p:tgtEl>
                                        <p:attrNameLst>
                                          <p:attrName>style.visibility</p:attrName>
                                        </p:attrNameLst>
                                      </p:cBhvr>
                                      <p:to>
                                        <p:strVal val="visible"/>
                                      </p:to>
                                    </p:set>
                                    <p:anim calcmode="lin" valueType="num">
                                      <p:cBhvr additive="base">
                                        <p:cTn id="7" dur="500" fill="hold"/>
                                        <p:tgtEl>
                                          <p:spTgt spid="205927"/>
                                        </p:tgtEl>
                                        <p:attrNameLst>
                                          <p:attrName>ppt_x</p:attrName>
                                        </p:attrNameLst>
                                      </p:cBhvr>
                                      <p:tavLst>
                                        <p:tav tm="0">
                                          <p:val>
                                            <p:strVal val="0-#ppt_w/2"/>
                                          </p:val>
                                        </p:tav>
                                        <p:tav tm="100000">
                                          <p:val>
                                            <p:strVal val="#ppt_x"/>
                                          </p:val>
                                        </p:tav>
                                      </p:tavLst>
                                    </p:anim>
                                    <p:anim calcmode="lin" valueType="num">
                                      <p:cBhvr additive="base">
                                        <p:cTn id="8" dur="500" fill="hold"/>
                                        <p:tgtEl>
                                          <p:spTgt spid="2059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 calcmode="lin" valueType="num">
                                      <p:cBhvr additive="base">
                                        <p:cTn id="1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 calcmode="lin" valueType="num">
                                      <p:cBhvr additive="base">
                                        <p:cTn id="19"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2" end="2"/>
                                            </p:txEl>
                                          </p:spTgt>
                                        </p:tgtEl>
                                        <p:attrNameLst>
                                          <p:attrName>style.visibility</p:attrName>
                                        </p:attrNameLst>
                                      </p:cBhvr>
                                      <p:to>
                                        <p:strVal val="visible"/>
                                      </p:to>
                                    </p:set>
                                    <p:anim calcmode="lin" valueType="num">
                                      <p:cBhvr additive="base">
                                        <p:cTn id="25"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3" end="3"/>
                                            </p:txEl>
                                          </p:spTgt>
                                        </p:tgtEl>
                                        <p:attrNameLst>
                                          <p:attrName>style.visibility</p:attrName>
                                        </p:attrNameLst>
                                      </p:cBhvr>
                                      <p:to>
                                        <p:strVal val="visible"/>
                                      </p:to>
                                    </p:set>
                                    <p:anim calcmode="lin" valueType="num">
                                      <p:cBhvr additive="base">
                                        <p:cTn id="31"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927" grpId="0"/>
      <p:bldP spid="3"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3" name="Object 3"/>
          <p:cNvGraphicFramePr>
            <a:graphicFrameLocks noChangeAspect="1"/>
          </p:cNvGraphicFramePr>
          <p:nvPr/>
        </p:nvGraphicFramePr>
        <p:xfrm>
          <a:off x="171450" y="1425575"/>
          <a:ext cx="8743950" cy="1755775"/>
        </p:xfrm>
        <a:graphic>
          <a:graphicData uri="http://schemas.openxmlformats.org/presentationml/2006/ole">
            <mc:AlternateContent xmlns:mc="http://schemas.openxmlformats.org/markup-compatibility/2006">
              <mc:Choice xmlns:v="urn:schemas-microsoft-com:vml" Requires="v">
                <p:oleObj spid="_x0000_s181338" name="Equation" r:id="rId3" imgW="4000500" imgH="812800" progId="Equation.3">
                  <p:embed/>
                </p:oleObj>
              </mc:Choice>
              <mc:Fallback>
                <p:oleObj name="Equation" r:id="rId3" imgW="4000500" imgH="812800" progId="Equation.3">
                  <p:embed/>
                  <p:pic>
                    <p:nvPicPr>
                      <p:cNvPr id="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1450" y="1425575"/>
                        <a:ext cx="8743950" cy="1755775"/>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 name="Rectangle 7"/>
          <p:cNvSpPr>
            <a:spLocks noChangeArrowheads="1"/>
          </p:cNvSpPr>
          <p:nvPr/>
        </p:nvSpPr>
        <p:spPr bwMode="auto">
          <a:xfrm>
            <a:off x="152400" y="838200"/>
            <a:ext cx="52578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just" eaLnBrk="1" hangingPunct="1"/>
            <a:r>
              <a:rPr lang="en-US" altLang="en-US">
                <a:solidFill>
                  <a:schemeClr val="bg2"/>
                </a:solidFill>
              </a:rPr>
              <a:t>Taylor Series for </a:t>
            </a:r>
            <a:r>
              <a:rPr lang="en-US" altLang="en-US" i="1">
                <a:solidFill>
                  <a:schemeClr val="bg2"/>
                </a:solidFill>
              </a:rPr>
              <a:t>f(x) </a:t>
            </a:r>
            <a:r>
              <a:rPr lang="en-US" altLang="en-US">
                <a:solidFill>
                  <a:schemeClr val="bg2"/>
                </a:solidFill>
              </a:rPr>
              <a:t>centered at </a:t>
            </a:r>
            <a:r>
              <a:rPr lang="en-US" altLang="en-US" i="1">
                <a:solidFill>
                  <a:schemeClr val="bg2"/>
                </a:solidFill>
              </a:rPr>
              <a:t>a</a:t>
            </a:r>
            <a:r>
              <a:rPr lang="en-US" altLang="en-US">
                <a:solidFill>
                  <a:schemeClr val="bg2"/>
                </a:solidFill>
              </a:rPr>
              <a:t>: </a:t>
            </a:r>
          </a:p>
        </p:txBody>
      </p:sp>
      <p:sp>
        <p:nvSpPr>
          <p:cNvPr id="9" name="Rectangle 8"/>
          <p:cNvSpPr>
            <a:spLocks noChangeArrowheads="1"/>
          </p:cNvSpPr>
          <p:nvPr/>
        </p:nvSpPr>
        <p:spPr bwMode="auto">
          <a:xfrm>
            <a:off x="152400" y="3233738"/>
            <a:ext cx="87630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Clearly requires f(x) to be infinitely differentiable at x = a:</a:t>
            </a:r>
          </a:p>
        </p:txBody>
      </p:sp>
      <p:sp>
        <p:nvSpPr>
          <p:cNvPr id="181253"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053"/>
                                        </p:tgtEl>
                                        <p:attrNameLst>
                                          <p:attrName>style.visibility</p:attrName>
                                        </p:attrNameLst>
                                      </p:cBhvr>
                                      <p:to>
                                        <p:strVal val="visible"/>
                                      </p:to>
                                    </p:set>
                                    <p:anim calcmode="lin" valueType="num">
                                      <p:cBhvr additive="base">
                                        <p:cTn id="13" dur="500" fill="hold"/>
                                        <p:tgtEl>
                                          <p:spTgt spid="2053"/>
                                        </p:tgtEl>
                                        <p:attrNameLst>
                                          <p:attrName>ppt_x</p:attrName>
                                        </p:attrNameLst>
                                      </p:cBhvr>
                                      <p:tavLst>
                                        <p:tav tm="0">
                                          <p:val>
                                            <p:strVal val="#ppt_x"/>
                                          </p:val>
                                        </p:tav>
                                        <p:tav tm="100000">
                                          <p:val>
                                            <p:strVal val="#ppt_x"/>
                                          </p:val>
                                        </p:tav>
                                      </p:tavLst>
                                    </p:anim>
                                    <p:anim calcmode="lin" valueType="num">
                                      <p:cBhvr additive="base">
                                        <p:cTn id="14" dur="500" fill="hold"/>
                                        <p:tgtEl>
                                          <p:spTgt spid="205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rrowheads="1"/>
          </p:cNvSpPr>
          <p:nvPr/>
        </p:nvSpPr>
        <p:spPr bwMode="auto">
          <a:xfrm>
            <a:off x="152400" y="838200"/>
            <a:ext cx="44196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The </a:t>
            </a:r>
            <a:r>
              <a:rPr lang="en-US" altLang="en-US" i="1">
                <a:solidFill>
                  <a:schemeClr val="bg2"/>
                </a:solidFill>
              </a:rPr>
              <a:t>n</a:t>
            </a:r>
            <a:r>
              <a:rPr lang="en-US" altLang="en-US" i="1" baseline="30000">
                <a:solidFill>
                  <a:schemeClr val="bg2"/>
                </a:solidFill>
              </a:rPr>
              <a:t>th</a:t>
            </a:r>
            <a:r>
              <a:rPr lang="en-US" altLang="en-US">
                <a:solidFill>
                  <a:schemeClr val="bg2"/>
                </a:solidFill>
              </a:rPr>
              <a:t> order approximation:</a:t>
            </a:r>
          </a:p>
        </p:txBody>
      </p:sp>
      <p:sp>
        <p:nvSpPr>
          <p:cNvPr id="9" name="Rectangle 8"/>
          <p:cNvSpPr>
            <a:spLocks noChangeArrowheads="1"/>
          </p:cNvSpPr>
          <p:nvPr/>
        </p:nvSpPr>
        <p:spPr bwMode="auto">
          <a:xfrm>
            <a:off x="152400" y="3305175"/>
            <a:ext cx="4038600" cy="5222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The Lagrange Remainder:</a:t>
            </a:r>
          </a:p>
        </p:txBody>
      </p:sp>
      <p:sp>
        <p:nvSpPr>
          <p:cNvPr id="18227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graphicFrame>
        <p:nvGraphicFramePr>
          <p:cNvPr id="303109" name="Object 3"/>
          <p:cNvGraphicFramePr>
            <a:graphicFrameLocks noChangeAspect="1"/>
          </p:cNvGraphicFramePr>
          <p:nvPr/>
        </p:nvGraphicFramePr>
        <p:xfrm>
          <a:off x="142875" y="1398588"/>
          <a:ext cx="8853488" cy="1811337"/>
        </p:xfrm>
        <a:graphic>
          <a:graphicData uri="http://schemas.openxmlformats.org/presentationml/2006/ole">
            <mc:AlternateContent xmlns:mc="http://schemas.openxmlformats.org/markup-compatibility/2006">
              <mc:Choice xmlns:v="urn:schemas-microsoft-com:vml" Requires="v">
                <p:oleObj spid="_x0000_s182617" name="Equation" r:id="rId3" imgW="4051300" imgH="838200" progId="Equation.3">
                  <p:embed/>
                </p:oleObj>
              </mc:Choice>
              <mc:Fallback>
                <p:oleObj name="Equation" r:id="rId3" imgW="4051300" imgH="838200" progId="Equation.3">
                  <p:embed/>
                  <p:pic>
                    <p:nvPicPr>
                      <p:cNvPr id="0"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75" y="1398588"/>
                        <a:ext cx="8853488" cy="181133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 name="Object 3"/>
          <p:cNvGraphicFramePr>
            <a:graphicFrameLocks noChangeAspect="1"/>
          </p:cNvGraphicFramePr>
          <p:nvPr/>
        </p:nvGraphicFramePr>
        <p:xfrm>
          <a:off x="152400" y="3878263"/>
          <a:ext cx="2859088" cy="493712"/>
        </p:xfrm>
        <a:graphic>
          <a:graphicData uri="http://schemas.openxmlformats.org/presentationml/2006/ole">
            <mc:AlternateContent xmlns:mc="http://schemas.openxmlformats.org/markup-compatibility/2006">
              <mc:Choice xmlns:v="urn:schemas-microsoft-com:vml" Requires="v">
                <p:oleObj spid="_x0000_s182618" name="Equation" r:id="rId5" imgW="1308100" imgH="228600" progId="Equation.3">
                  <p:embed/>
                </p:oleObj>
              </mc:Choice>
              <mc:Fallback>
                <p:oleObj name="Equation" r:id="rId5" imgW="1308100" imgH="228600" progId="Equation.3">
                  <p:embed/>
                  <p:pic>
                    <p:nvPicPr>
                      <p:cNvPr id="0"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 y="3878263"/>
                        <a:ext cx="2859088" cy="493712"/>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 name="Object 4"/>
          <p:cNvGraphicFramePr>
            <a:graphicFrameLocks noChangeAspect="1"/>
          </p:cNvGraphicFramePr>
          <p:nvPr/>
        </p:nvGraphicFramePr>
        <p:xfrm>
          <a:off x="381000" y="4402138"/>
          <a:ext cx="7772400" cy="960437"/>
        </p:xfrm>
        <a:graphic>
          <a:graphicData uri="http://schemas.openxmlformats.org/presentationml/2006/ole">
            <mc:AlternateContent xmlns:mc="http://schemas.openxmlformats.org/markup-compatibility/2006">
              <mc:Choice xmlns:v="urn:schemas-microsoft-com:vml" Requires="v">
                <p:oleObj spid="_x0000_s182619" name="Equation" r:id="rId7" imgW="3556000" imgH="444500" progId="Equation.3">
                  <p:embed/>
                </p:oleObj>
              </mc:Choice>
              <mc:Fallback>
                <p:oleObj name="Equation" r:id="rId7" imgW="3556000" imgH="444500" progId="Equation.3">
                  <p:embed/>
                  <p:pic>
                    <p:nvPicPr>
                      <p:cNvPr id="0" name="Picture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1000" y="4402138"/>
                        <a:ext cx="7772400" cy="96043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6" name="Object 5"/>
          <p:cNvGraphicFramePr>
            <a:graphicFrameLocks noChangeAspect="1"/>
          </p:cNvGraphicFramePr>
          <p:nvPr/>
        </p:nvGraphicFramePr>
        <p:xfrm>
          <a:off x="381000" y="5410200"/>
          <a:ext cx="4664075" cy="960438"/>
        </p:xfrm>
        <a:graphic>
          <a:graphicData uri="http://schemas.openxmlformats.org/presentationml/2006/ole">
            <mc:AlternateContent xmlns:mc="http://schemas.openxmlformats.org/markup-compatibility/2006">
              <mc:Choice xmlns:v="urn:schemas-microsoft-com:vml" Requires="v">
                <p:oleObj spid="_x0000_s182620" name="Equation" r:id="rId9" imgW="2133600" imgH="444500" progId="Equation.3">
                  <p:embed/>
                </p:oleObj>
              </mc:Choice>
              <mc:Fallback>
                <p:oleObj name="Equation" r:id="rId9" imgW="2133600" imgH="444500" progId="Equation.3">
                  <p:embed/>
                  <p:pic>
                    <p:nvPicPr>
                      <p:cNvPr id="0" name="Picture 1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1000" y="5410200"/>
                        <a:ext cx="4664075" cy="960438"/>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03109"/>
                                        </p:tgtEl>
                                        <p:attrNameLst>
                                          <p:attrName>style.visibility</p:attrName>
                                        </p:attrNameLst>
                                      </p:cBhvr>
                                      <p:to>
                                        <p:strVal val="visible"/>
                                      </p:to>
                                    </p:set>
                                    <p:anim calcmode="lin" valueType="num">
                                      <p:cBhvr additive="base">
                                        <p:cTn id="13" dur="500" fill="hold"/>
                                        <p:tgtEl>
                                          <p:spTgt spid="303109"/>
                                        </p:tgtEl>
                                        <p:attrNameLst>
                                          <p:attrName>ppt_x</p:attrName>
                                        </p:attrNameLst>
                                      </p:cBhvr>
                                      <p:tavLst>
                                        <p:tav tm="0">
                                          <p:val>
                                            <p:strVal val="#ppt_x"/>
                                          </p:val>
                                        </p:tav>
                                        <p:tav tm="100000">
                                          <p:val>
                                            <p:strVal val="#ppt_x"/>
                                          </p:val>
                                        </p:tav>
                                      </p:tavLst>
                                    </p:anim>
                                    <p:anim calcmode="lin" valueType="num">
                                      <p:cBhvr additive="base">
                                        <p:cTn id="14" dur="500" fill="hold"/>
                                        <p:tgtEl>
                                          <p:spTgt spid="30310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graphicFrame>
        <p:nvGraphicFramePr>
          <p:cNvPr id="13" name="Object 2"/>
          <p:cNvGraphicFramePr>
            <a:graphicFrameLocks noChangeAspect="1"/>
          </p:cNvGraphicFramePr>
          <p:nvPr/>
        </p:nvGraphicFramePr>
        <p:xfrm>
          <a:off x="381000" y="1582738"/>
          <a:ext cx="7572375" cy="4513262"/>
        </p:xfrm>
        <a:graphic>
          <a:graphicData uri="http://schemas.openxmlformats.org/presentationml/2006/ole">
            <mc:AlternateContent xmlns:mc="http://schemas.openxmlformats.org/markup-compatibility/2006">
              <mc:Choice xmlns:v="urn:schemas-microsoft-com:vml" Requires="v">
                <p:oleObj spid="_x0000_s183470" name="Equation" r:id="rId3" imgW="3619500" imgH="2159000" progId="Equation.3">
                  <p:embed/>
                </p:oleObj>
              </mc:Choice>
              <mc:Fallback>
                <p:oleObj name="Equation" r:id="rId3" imgW="3619500" imgH="2159000" progId="Equation.3">
                  <p:embed/>
                  <p:pic>
                    <p:nvPicPr>
                      <p:cNvPr id="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582738"/>
                        <a:ext cx="7572375" cy="4513262"/>
                      </a:xfrm>
                      <a:prstGeom prst="rect">
                        <a:avLst/>
                      </a:prstGeom>
                      <a:solidFill>
                        <a:schemeClr val="tx1"/>
                      </a:solidFill>
                    </p:spPr>
                  </p:pic>
                </p:oleObj>
              </mc:Fallback>
            </mc:AlternateContent>
          </a:graphicData>
        </a:graphic>
      </p:graphicFrame>
      <p:graphicFrame>
        <p:nvGraphicFramePr>
          <p:cNvPr id="183300" name="Object 3"/>
          <p:cNvGraphicFramePr>
            <a:graphicFrameLocks noChangeAspect="1"/>
          </p:cNvGraphicFramePr>
          <p:nvPr/>
        </p:nvGraphicFramePr>
        <p:xfrm>
          <a:off x="4514850" y="2330450"/>
          <a:ext cx="114300" cy="215900"/>
        </p:xfrm>
        <a:graphic>
          <a:graphicData uri="http://schemas.openxmlformats.org/presentationml/2006/ole">
            <mc:AlternateContent xmlns:mc="http://schemas.openxmlformats.org/markup-compatibility/2006">
              <mc:Choice xmlns:v="urn:schemas-microsoft-com:vml" Requires="v">
                <p:oleObj spid="_x0000_s183471" name="Equation" r:id="rId5" imgW="114151" imgH="215619" progId="Equation.3">
                  <p:embed/>
                </p:oleObj>
              </mc:Choice>
              <mc:Fallback>
                <p:oleObj name="Equation" r:id="rId5" imgW="114151" imgH="215619" progId="Equation.3">
                  <p:embed/>
                  <p:pic>
                    <p:nvPicPr>
                      <p:cNvPr id="0"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14850" y="2330450"/>
                        <a:ext cx="11430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 name="Rectangle 27"/>
          <p:cNvSpPr>
            <a:spLocks noChangeArrowheads="1"/>
          </p:cNvSpPr>
          <p:nvPr/>
        </p:nvSpPr>
        <p:spPr bwMode="auto">
          <a:xfrm>
            <a:off x="152400" y="847725"/>
            <a:ext cx="19812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Application: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2"/>
          <p:cNvGraphicFramePr>
            <a:graphicFrameLocks noChangeAspect="1"/>
          </p:cNvGraphicFramePr>
          <p:nvPr/>
        </p:nvGraphicFramePr>
        <p:xfrm>
          <a:off x="693738" y="1492250"/>
          <a:ext cx="1439862" cy="793750"/>
        </p:xfrm>
        <a:graphic>
          <a:graphicData uri="http://schemas.openxmlformats.org/presentationml/2006/ole">
            <mc:AlternateContent xmlns:mc="http://schemas.openxmlformats.org/markup-compatibility/2006">
              <mc:Choice xmlns:v="urn:schemas-microsoft-com:vml" Requires="v">
                <p:oleObj spid="_x0000_s184665" name="Equation" r:id="rId3" imgW="876300" imgH="482600" progId="Equation.3">
                  <p:embed/>
                </p:oleObj>
              </mc:Choice>
              <mc:Fallback>
                <p:oleObj name="Equation" r:id="rId3" imgW="876300" imgH="482600" progId="Equation.3">
                  <p:embed/>
                  <p:pic>
                    <p:nvPicPr>
                      <p:cNvPr id="0"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738" y="1492250"/>
                        <a:ext cx="1439862" cy="793750"/>
                      </a:xfrm>
                      <a:prstGeom prst="rect">
                        <a:avLst/>
                      </a:prstGeom>
                      <a:solidFill>
                        <a:schemeClr val="tx1"/>
                      </a:solidFill>
                    </p:spPr>
                  </p:pic>
                </p:oleObj>
              </mc:Fallback>
            </mc:AlternateContent>
          </a:graphicData>
        </a:graphic>
      </p:graphicFrame>
      <p:pic>
        <p:nvPicPr>
          <p:cNvPr id="6148" name="Picture 4" descr="C:\Users\Buddy\Desktop\wolframalpha-20111129011032120.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38400" y="923925"/>
            <a:ext cx="5619750" cy="1285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graphicFrame>
        <p:nvGraphicFramePr>
          <p:cNvPr id="6149" name="Object 3"/>
          <p:cNvGraphicFramePr>
            <a:graphicFrameLocks noChangeAspect="1"/>
          </p:cNvGraphicFramePr>
          <p:nvPr/>
        </p:nvGraphicFramePr>
        <p:xfrm>
          <a:off x="652463" y="2405063"/>
          <a:ext cx="3606800" cy="838200"/>
        </p:xfrm>
        <a:graphic>
          <a:graphicData uri="http://schemas.openxmlformats.org/presentationml/2006/ole">
            <mc:AlternateContent xmlns:mc="http://schemas.openxmlformats.org/markup-compatibility/2006">
              <mc:Choice xmlns:v="urn:schemas-microsoft-com:vml" Requires="v">
                <p:oleObj spid="_x0000_s184666" name="Equation" r:id="rId6" imgW="1803400" imgH="419100" progId="Equation.3">
                  <p:embed/>
                </p:oleObj>
              </mc:Choice>
              <mc:Fallback>
                <p:oleObj name="Equation" r:id="rId6" imgW="1803400" imgH="419100" progId="Equation.3">
                  <p:embed/>
                  <p:pic>
                    <p:nvPicPr>
                      <p:cNvPr id="0" name="Picture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2463" y="2405063"/>
                        <a:ext cx="3606800" cy="838200"/>
                      </a:xfrm>
                      <a:prstGeom prst="rect">
                        <a:avLst/>
                      </a:prstGeom>
                      <a:solidFill>
                        <a:schemeClr val="tx1"/>
                      </a:solidFill>
                    </p:spPr>
                  </p:pic>
                </p:oleObj>
              </mc:Fallback>
            </mc:AlternateContent>
          </a:graphicData>
        </a:graphic>
      </p:graphicFrame>
      <p:graphicFrame>
        <p:nvGraphicFramePr>
          <p:cNvPr id="6150" name="Object 4"/>
          <p:cNvGraphicFramePr>
            <a:graphicFrameLocks noChangeAspect="1"/>
          </p:cNvGraphicFramePr>
          <p:nvPr/>
        </p:nvGraphicFramePr>
        <p:xfrm>
          <a:off x="642938" y="3284538"/>
          <a:ext cx="3733800" cy="838200"/>
        </p:xfrm>
        <a:graphic>
          <a:graphicData uri="http://schemas.openxmlformats.org/presentationml/2006/ole">
            <mc:AlternateContent xmlns:mc="http://schemas.openxmlformats.org/markup-compatibility/2006">
              <mc:Choice xmlns:v="urn:schemas-microsoft-com:vml" Requires="v">
                <p:oleObj spid="_x0000_s184667" name="Equation" r:id="rId8" imgW="1866900" imgH="419100" progId="Equation.3">
                  <p:embed/>
                </p:oleObj>
              </mc:Choice>
              <mc:Fallback>
                <p:oleObj name="Equation" r:id="rId8" imgW="1866900" imgH="419100" progId="Equation.3">
                  <p:embed/>
                  <p:pic>
                    <p:nvPicPr>
                      <p:cNvPr id="0" name="Picture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2938" y="3284538"/>
                        <a:ext cx="3733800" cy="838200"/>
                      </a:xfrm>
                      <a:prstGeom prst="rect">
                        <a:avLst/>
                      </a:prstGeom>
                      <a:solidFill>
                        <a:schemeClr val="tx1"/>
                      </a:solidFill>
                    </p:spPr>
                  </p:pic>
                </p:oleObj>
              </mc:Fallback>
            </mc:AlternateContent>
          </a:graphicData>
        </a:graphic>
      </p:graphicFrame>
      <p:graphicFrame>
        <p:nvGraphicFramePr>
          <p:cNvPr id="12" name="Object 5"/>
          <p:cNvGraphicFramePr>
            <a:graphicFrameLocks noChangeAspect="1"/>
          </p:cNvGraphicFramePr>
          <p:nvPr/>
        </p:nvGraphicFramePr>
        <p:xfrm>
          <a:off x="685800" y="4343400"/>
          <a:ext cx="4411663" cy="2225675"/>
        </p:xfrm>
        <a:graphic>
          <a:graphicData uri="http://schemas.openxmlformats.org/presentationml/2006/ole">
            <mc:AlternateContent xmlns:mc="http://schemas.openxmlformats.org/markup-compatibility/2006">
              <mc:Choice xmlns:v="urn:schemas-microsoft-com:vml" Requires="v">
                <p:oleObj spid="_x0000_s184668" name="Equation" r:id="rId10" imgW="2794000" imgH="1409700" progId="Equation.3">
                  <p:embed/>
                </p:oleObj>
              </mc:Choice>
              <mc:Fallback>
                <p:oleObj name="Equation" r:id="rId10" imgW="2794000" imgH="1409700" progId="Equation.3">
                  <p:embed/>
                  <p:pic>
                    <p:nvPicPr>
                      <p:cNvPr id="0" name="Picture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5800" y="4343400"/>
                        <a:ext cx="4411663" cy="2225675"/>
                      </a:xfrm>
                      <a:prstGeom prst="rect">
                        <a:avLst/>
                      </a:prstGeom>
                      <a:solidFill>
                        <a:schemeClr val="tx1"/>
                      </a:solidFill>
                    </p:spPr>
                  </p:pic>
                </p:oleObj>
              </mc:Fallback>
            </mc:AlternateContent>
          </a:graphicData>
        </a:graphic>
      </p:graphicFrame>
      <p:sp>
        <p:nvSpPr>
          <p:cNvPr id="184327" name="Rectangle 12"/>
          <p:cNvSpPr>
            <a:spLocks noChangeArrowheads="1"/>
          </p:cNvSpPr>
          <p:nvPr/>
        </p:nvSpPr>
        <p:spPr bwMode="auto">
          <a:xfrm>
            <a:off x="152400" y="847725"/>
            <a:ext cx="19812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Application:</a:t>
            </a:r>
          </a:p>
        </p:txBody>
      </p:sp>
      <p:sp>
        <p:nvSpPr>
          <p:cNvPr id="18432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48"/>
                                        </p:tgtEl>
                                        <p:attrNameLst>
                                          <p:attrName>style.visibility</p:attrName>
                                        </p:attrNameLst>
                                      </p:cBhvr>
                                      <p:to>
                                        <p:strVal val="visible"/>
                                      </p:to>
                                    </p:set>
                                    <p:anim calcmode="lin" valueType="num">
                                      <p:cBhvr additive="base">
                                        <p:cTn id="13" dur="500" fill="hold"/>
                                        <p:tgtEl>
                                          <p:spTgt spid="6148"/>
                                        </p:tgtEl>
                                        <p:attrNameLst>
                                          <p:attrName>ppt_x</p:attrName>
                                        </p:attrNameLst>
                                      </p:cBhvr>
                                      <p:tavLst>
                                        <p:tav tm="0">
                                          <p:val>
                                            <p:strVal val="#ppt_x"/>
                                          </p:val>
                                        </p:tav>
                                        <p:tav tm="100000">
                                          <p:val>
                                            <p:strVal val="#ppt_x"/>
                                          </p:val>
                                        </p:tav>
                                      </p:tavLst>
                                    </p:anim>
                                    <p:anim calcmode="lin" valueType="num">
                                      <p:cBhvr additive="base">
                                        <p:cTn id="14"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149"/>
                                        </p:tgtEl>
                                        <p:attrNameLst>
                                          <p:attrName>style.visibility</p:attrName>
                                        </p:attrNameLst>
                                      </p:cBhvr>
                                      <p:to>
                                        <p:strVal val="visible"/>
                                      </p:to>
                                    </p:set>
                                    <p:anim calcmode="lin" valueType="num">
                                      <p:cBhvr additive="base">
                                        <p:cTn id="19" dur="500" fill="hold"/>
                                        <p:tgtEl>
                                          <p:spTgt spid="6149"/>
                                        </p:tgtEl>
                                        <p:attrNameLst>
                                          <p:attrName>ppt_x</p:attrName>
                                        </p:attrNameLst>
                                      </p:cBhvr>
                                      <p:tavLst>
                                        <p:tav tm="0">
                                          <p:val>
                                            <p:strVal val="#ppt_x"/>
                                          </p:val>
                                        </p:tav>
                                        <p:tav tm="100000">
                                          <p:val>
                                            <p:strVal val="#ppt_x"/>
                                          </p:val>
                                        </p:tav>
                                      </p:tavLst>
                                    </p:anim>
                                    <p:anim calcmode="lin" valueType="num">
                                      <p:cBhvr additive="base">
                                        <p:cTn id="20" dur="500" fill="hold"/>
                                        <p:tgtEl>
                                          <p:spTgt spid="614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150"/>
                                        </p:tgtEl>
                                        <p:attrNameLst>
                                          <p:attrName>style.visibility</p:attrName>
                                        </p:attrNameLst>
                                      </p:cBhvr>
                                      <p:to>
                                        <p:strVal val="visible"/>
                                      </p:to>
                                    </p:set>
                                    <p:anim calcmode="lin" valueType="num">
                                      <p:cBhvr additive="base">
                                        <p:cTn id="25" dur="500" fill="hold"/>
                                        <p:tgtEl>
                                          <p:spTgt spid="6150"/>
                                        </p:tgtEl>
                                        <p:attrNameLst>
                                          <p:attrName>ppt_x</p:attrName>
                                        </p:attrNameLst>
                                      </p:cBhvr>
                                      <p:tavLst>
                                        <p:tav tm="0">
                                          <p:val>
                                            <p:strVal val="#ppt_x"/>
                                          </p:val>
                                        </p:tav>
                                        <p:tav tm="100000">
                                          <p:val>
                                            <p:strVal val="#ppt_x"/>
                                          </p:val>
                                        </p:tav>
                                      </p:tavLst>
                                    </p:anim>
                                    <p:anim calcmode="lin" valueType="num">
                                      <p:cBhvr additive="base">
                                        <p:cTn id="26" dur="500" fill="hold"/>
                                        <p:tgtEl>
                                          <p:spTgt spid="615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2"/>
          <p:cNvGraphicFramePr>
            <a:graphicFrameLocks noChangeAspect="1"/>
          </p:cNvGraphicFramePr>
          <p:nvPr/>
        </p:nvGraphicFramePr>
        <p:xfrm>
          <a:off x="823913" y="2141538"/>
          <a:ext cx="5997575" cy="609600"/>
        </p:xfrm>
        <a:graphic>
          <a:graphicData uri="http://schemas.openxmlformats.org/presentationml/2006/ole">
            <mc:AlternateContent xmlns:mc="http://schemas.openxmlformats.org/markup-compatibility/2006">
              <mc:Choice xmlns:v="urn:schemas-microsoft-com:vml" Requires="v">
                <p:oleObj spid="_x0000_s185518" name="Equation" r:id="rId3" imgW="3873500" imgH="393700" progId="Equation.3">
                  <p:embed/>
                </p:oleObj>
              </mc:Choice>
              <mc:Fallback>
                <p:oleObj name="Equation" r:id="rId3" imgW="3873500" imgH="393700" progId="Equation.3">
                  <p:embed/>
                  <p:pic>
                    <p:nvPicPr>
                      <p:cNvPr id="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3913" y="2141538"/>
                        <a:ext cx="5997575" cy="609600"/>
                      </a:xfrm>
                      <a:prstGeom prst="rect">
                        <a:avLst/>
                      </a:prstGeom>
                      <a:solidFill>
                        <a:schemeClr val="tx1"/>
                      </a:solidFill>
                    </p:spPr>
                  </p:pic>
                </p:oleObj>
              </mc:Fallback>
            </mc:AlternateContent>
          </a:graphicData>
        </a:graphic>
      </p:graphicFrame>
      <p:graphicFrame>
        <p:nvGraphicFramePr>
          <p:cNvPr id="6" name="Object 3"/>
          <p:cNvGraphicFramePr>
            <a:graphicFrameLocks noChangeAspect="1"/>
          </p:cNvGraphicFramePr>
          <p:nvPr/>
        </p:nvGraphicFramePr>
        <p:xfrm>
          <a:off x="846138" y="1455738"/>
          <a:ext cx="1455737" cy="609600"/>
        </p:xfrm>
        <a:graphic>
          <a:graphicData uri="http://schemas.openxmlformats.org/presentationml/2006/ole">
            <mc:AlternateContent xmlns:mc="http://schemas.openxmlformats.org/markup-compatibility/2006">
              <mc:Choice xmlns:v="urn:schemas-microsoft-com:vml" Requires="v">
                <p:oleObj spid="_x0000_s185519" name="Equation" r:id="rId5" imgW="939392" imgH="393529" progId="Equation.3">
                  <p:embed/>
                </p:oleObj>
              </mc:Choice>
              <mc:Fallback>
                <p:oleObj name="Equation" r:id="rId5" imgW="939392" imgH="393529" progId="Equation.3">
                  <p:embed/>
                  <p:pic>
                    <p:nvPicPr>
                      <p:cNvPr id="0"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6138" y="1455738"/>
                        <a:ext cx="1455737" cy="609600"/>
                      </a:xfrm>
                      <a:prstGeom prst="rect">
                        <a:avLst/>
                      </a:prstGeom>
                      <a:solidFill>
                        <a:schemeClr val="tx1"/>
                      </a:solidFill>
                    </p:spPr>
                  </p:pic>
                </p:oleObj>
              </mc:Fallback>
            </mc:AlternateContent>
          </a:graphicData>
        </a:graphic>
      </p:graphicFrame>
      <p:sp>
        <p:nvSpPr>
          <p:cNvPr id="185348" name="Rectangle 7"/>
          <p:cNvSpPr>
            <a:spLocks noChangeArrowheads="1"/>
          </p:cNvSpPr>
          <p:nvPr/>
        </p:nvSpPr>
        <p:spPr bwMode="auto">
          <a:xfrm>
            <a:off x="152400" y="847725"/>
            <a:ext cx="19812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Application:</a:t>
            </a:r>
          </a:p>
        </p:txBody>
      </p:sp>
      <p:sp>
        <p:nvSpPr>
          <p:cNvPr id="185349"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ChangeArrowheads="1"/>
          </p:cNvSpPr>
          <p:nvPr/>
        </p:nvSpPr>
        <p:spPr bwMode="auto">
          <a:xfrm>
            <a:off x="152400" y="847725"/>
            <a:ext cx="198120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bg2"/>
                </a:solidFill>
              </a:rPr>
              <a:t>Application:</a:t>
            </a:r>
          </a:p>
        </p:txBody>
      </p:sp>
      <p:sp>
        <p:nvSpPr>
          <p:cNvPr id="186371"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Taylor Expansions</a:t>
            </a:r>
          </a:p>
        </p:txBody>
      </p:sp>
      <p:sp>
        <p:nvSpPr>
          <p:cNvPr id="7" name="Content Placeholder 2"/>
          <p:cNvSpPr>
            <a:spLocks noGrp="1"/>
          </p:cNvSpPr>
          <p:nvPr>
            <p:ph idx="1"/>
          </p:nvPr>
        </p:nvSpPr>
        <p:spPr>
          <a:xfrm>
            <a:off x="685800" y="1600200"/>
            <a:ext cx="7848600" cy="1752600"/>
          </a:xfrm>
        </p:spPr>
        <p:txBody>
          <a:bodyPr/>
          <a:lstStyle/>
          <a:p>
            <a:r>
              <a:rPr lang="en-US" altLang="en-US" sz="2800"/>
              <a:t>Find solutions to differential equations.</a:t>
            </a:r>
          </a:p>
          <a:p>
            <a:r>
              <a:rPr lang="en-US" altLang="en-US" sz="2800"/>
              <a:t>Newton’s method to find the root of a function.</a:t>
            </a:r>
          </a:p>
          <a:p>
            <a:r>
              <a:rPr lang="en-US" altLang="en-US" sz="2800"/>
              <a:t>Can be extended  to functions in several variables.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Text Box 2"/>
          <p:cNvSpPr txBox="1">
            <a:spLocks noChangeArrowheads="1"/>
          </p:cNvSpPr>
          <p:nvPr/>
        </p:nvSpPr>
        <p:spPr bwMode="auto">
          <a:xfrm>
            <a:off x="609600" y="803275"/>
            <a:ext cx="80772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Generating functions:</a:t>
            </a:r>
          </a:p>
          <a:p>
            <a:pPr lvl="1" eaLnBrk="1" hangingPunct="1">
              <a:buFont typeface="Arial" charset="0"/>
              <a:buChar char="•"/>
            </a:pPr>
            <a:r>
              <a:rPr lang="en-US" altLang="en-US"/>
              <a:t>Hiding interesting values within the coefficients of a Taylor expansion of a  function. </a:t>
            </a:r>
          </a:p>
          <a:p>
            <a:pPr lvl="1" eaLnBrk="1" hangingPunct="1">
              <a:buFont typeface="Arial" charset="0"/>
              <a:buChar char="•"/>
            </a:pPr>
            <a:r>
              <a:rPr lang="en-US" altLang="en-US"/>
              <a:t>It is so powerful that it can solve:</a:t>
            </a:r>
          </a:p>
          <a:p>
            <a:pPr lvl="2" eaLnBrk="1" hangingPunct="1">
              <a:buFontTx/>
              <a:buChar char="•"/>
            </a:pPr>
            <a:r>
              <a:rPr lang="en-US" altLang="en-US"/>
              <a:t>Most recurrences</a:t>
            </a:r>
          </a:p>
          <a:p>
            <a:pPr lvl="2" eaLnBrk="1" hangingPunct="1">
              <a:buFontTx/>
              <a:buChar char="•"/>
            </a:pPr>
            <a:r>
              <a:rPr lang="en-US" altLang="en-US"/>
              <a:t>Most sums</a:t>
            </a:r>
          </a:p>
          <a:p>
            <a:pPr lvl="2" eaLnBrk="1" hangingPunct="1">
              <a:buFontTx/>
              <a:buChar char="•"/>
            </a:pPr>
            <a:r>
              <a:rPr lang="en-US" altLang="en-US"/>
              <a:t>Lots of the neat math facts.</a:t>
            </a:r>
          </a:p>
        </p:txBody>
      </p:sp>
      <p:sp>
        <p:nvSpPr>
          <p:cNvPr id="453635" name="Text Box 3"/>
          <p:cNvSpPr txBox="1">
            <a:spLocks noChangeArrowheads="1"/>
          </p:cNvSpPr>
          <p:nvPr/>
        </p:nvSpPr>
        <p:spPr bwMode="auto">
          <a:xfrm>
            <a:off x="2124075" y="4724400"/>
            <a:ext cx="44799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wrap="none" lIns="274320" rIns="27432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t>Generating-Functionology</a:t>
            </a:r>
          </a:p>
          <a:p>
            <a:pPr algn="ctr" eaLnBrk="1" hangingPunct="1"/>
            <a:r>
              <a:rPr lang="en-US" altLang="en-US"/>
              <a:t>by Herbert S. Wilf</a:t>
            </a:r>
          </a:p>
          <a:p>
            <a:pPr algn="ctr" eaLnBrk="1" hangingPunct="1"/>
            <a:r>
              <a:rPr lang="en-US" altLang="en-US"/>
              <a:t>(Academic Press)</a:t>
            </a:r>
          </a:p>
          <a:p>
            <a:pPr algn="ctr" eaLnBrk="1" hangingPunct="1"/>
            <a:r>
              <a:rPr lang="en-US" altLang="en-US"/>
              <a:t>Is HIGHLY recommended!</a:t>
            </a:r>
          </a:p>
        </p:txBody>
      </p:sp>
      <p:sp>
        <p:nvSpPr>
          <p:cNvPr id="18739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53634">
                                            <p:txEl>
                                              <p:pRg st="0" end="0"/>
                                            </p:txEl>
                                          </p:spTgt>
                                        </p:tgtEl>
                                        <p:attrNameLst>
                                          <p:attrName>style.visibility</p:attrName>
                                        </p:attrNameLst>
                                      </p:cBhvr>
                                      <p:to>
                                        <p:strVal val="visible"/>
                                      </p:to>
                                    </p:set>
                                    <p:anim calcmode="lin" valueType="num">
                                      <p:cBhvr additive="base">
                                        <p:cTn id="7" dur="500" fill="hold"/>
                                        <p:tgtEl>
                                          <p:spTgt spid="45363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5363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3634">
                                            <p:txEl>
                                              <p:pRg st="1" end="1"/>
                                            </p:txEl>
                                          </p:spTgt>
                                        </p:tgtEl>
                                        <p:attrNameLst>
                                          <p:attrName>style.visibility</p:attrName>
                                        </p:attrNameLst>
                                      </p:cBhvr>
                                      <p:to>
                                        <p:strVal val="visible"/>
                                      </p:to>
                                    </p:set>
                                    <p:anim calcmode="lin" valueType="num">
                                      <p:cBhvr additive="base">
                                        <p:cTn id="11" dur="500" fill="hold"/>
                                        <p:tgtEl>
                                          <p:spTgt spid="45363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536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53634">
                                            <p:txEl>
                                              <p:pRg st="2" end="2"/>
                                            </p:txEl>
                                          </p:spTgt>
                                        </p:tgtEl>
                                        <p:attrNameLst>
                                          <p:attrName>style.visibility</p:attrName>
                                        </p:attrNameLst>
                                      </p:cBhvr>
                                      <p:to>
                                        <p:strVal val="visible"/>
                                      </p:to>
                                    </p:set>
                                    <p:anim calcmode="lin" valueType="num">
                                      <p:cBhvr additive="base">
                                        <p:cTn id="17" dur="500" fill="hold"/>
                                        <p:tgtEl>
                                          <p:spTgt spid="45363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5363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53634">
                                            <p:txEl>
                                              <p:pRg st="3" end="3"/>
                                            </p:txEl>
                                          </p:spTgt>
                                        </p:tgtEl>
                                        <p:attrNameLst>
                                          <p:attrName>style.visibility</p:attrName>
                                        </p:attrNameLst>
                                      </p:cBhvr>
                                      <p:to>
                                        <p:strVal val="visible"/>
                                      </p:to>
                                    </p:set>
                                    <p:anim calcmode="lin" valueType="num">
                                      <p:cBhvr additive="base">
                                        <p:cTn id="23" dur="500" fill="hold"/>
                                        <p:tgtEl>
                                          <p:spTgt spid="453634">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5363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53634">
                                            <p:txEl>
                                              <p:pRg st="4" end="4"/>
                                            </p:txEl>
                                          </p:spTgt>
                                        </p:tgtEl>
                                        <p:attrNameLst>
                                          <p:attrName>style.visibility</p:attrName>
                                        </p:attrNameLst>
                                      </p:cBhvr>
                                      <p:to>
                                        <p:strVal val="visible"/>
                                      </p:to>
                                    </p:set>
                                    <p:anim calcmode="lin" valueType="num">
                                      <p:cBhvr additive="base">
                                        <p:cTn id="29" dur="500" fill="hold"/>
                                        <p:tgtEl>
                                          <p:spTgt spid="453634">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5363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453634">
                                            <p:txEl>
                                              <p:pRg st="5" end="5"/>
                                            </p:txEl>
                                          </p:spTgt>
                                        </p:tgtEl>
                                        <p:attrNameLst>
                                          <p:attrName>style.visibility</p:attrName>
                                        </p:attrNameLst>
                                      </p:cBhvr>
                                      <p:to>
                                        <p:strVal val="visible"/>
                                      </p:to>
                                    </p:set>
                                    <p:anim calcmode="lin" valueType="num">
                                      <p:cBhvr additive="base">
                                        <p:cTn id="35" dur="500" fill="hold"/>
                                        <p:tgtEl>
                                          <p:spTgt spid="453634">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5363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53635"/>
                                        </p:tgtEl>
                                        <p:attrNameLst>
                                          <p:attrName>style.visibility</p:attrName>
                                        </p:attrNameLst>
                                      </p:cBhvr>
                                      <p:to>
                                        <p:strVal val="visible"/>
                                      </p:to>
                                    </p:set>
                                    <p:anim calcmode="lin" valueType="num">
                                      <p:cBhvr additive="base">
                                        <p:cTn id="41" dur="500" fill="hold"/>
                                        <p:tgtEl>
                                          <p:spTgt spid="453635"/>
                                        </p:tgtEl>
                                        <p:attrNameLst>
                                          <p:attrName>ppt_x</p:attrName>
                                        </p:attrNameLst>
                                      </p:cBhvr>
                                      <p:tavLst>
                                        <p:tav tm="0">
                                          <p:val>
                                            <p:strVal val="#ppt_x"/>
                                          </p:val>
                                        </p:tav>
                                        <p:tav tm="100000">
                                          <p:val>
                                            <p:strVal val="#ppt_x"/>
                                          </p:val>
                                        </p:tav>
                                      </p:tavLst>
                                    </p:anim>
                                    <p:anim calcmode="lin" valueType="num">
                                      <p:cBhvr additive="base">
                                        <p:cTn id="42" dur="500" fill="hold"/>
                                        <p:tgtEl>
                                          <p:spTgt spid="4536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5" grpId="0"/>
    </p:bldLst>
  </p:timing>
</p:sld>
</file>

<file path=ppt/slides/slide2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841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6160" name="Rectangle 16"/>
          <p:cNvSpPr>
            <a:spLocks noChangeArrowheads="1"/>
          </p:cNvSpPr>
          <p:nvPr/>
        </p:nvSpPr>
        <p:spPr bwMode="auto">
          <a:xfrm>
            <a:off x="838200" y="990600"/>
            <a:ext cx="7467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algn="ctr" eaLnBrk="1" hangingPunct="1"/>
            <a:r>
              <a:rPr lang="en-US" altLang="en-US"/>
              <a:t>Which function has the Taylor Expansion with</a:t>
            </a:r>
          </a:p>
          <a:p>
            <a:pPr lvl="1" algn="ctr" eaLnBrk="1" hangingPunct="1"/>
            <a:r>
              <a:rPr lang="en-US" altLang="en-US"/>
              <a:t>the Fibonacci sequence for coefficients? </a:t>
            </a:r>
          </a:p>
        </p:txBody>
      </p:sp>
      <p:sp>
        <p:nvSpPr>
          <p:cNvPr id="6161" name="Rectangle 17"/>
          <p:cNvSpPr>
            <a:spLocks noChangeArrowheads="1"/>
          </p:cNvSpPr>
          <p:nvPr/>
        </p:nvSpPr>
        <p:spPr bwMode="auto">
          <a:xfrm>
            <a:off x="893763" y="1995488"/>
            <a:ext cx="7467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i="1">
                <a:solidFill>
                  <a:schemeClr val="accent1"/>
                </a:solidFill>
              </a:rPr>
              <a:t>G = </a:t>
            </a:r>
            <a:r>
              <a:rPr lang="en-US" altLang="en-US" i="1">
                <a:solidFill>
                  <a:schemeClr val="accent1"/>
                </a:solidFill>
                <a:sym typeface="Symbol" pitchFamily="18" charset="2"/>
              </a:rPr>
              <a:t></a:t>
            </a:r>
            <a:r>
              <a:rPr lang="en-US" altLang="en-US" i="1" baseline="-25000">
                <a:solidFill>
                  <a:schemeClr val="accent1"/>
                </a:solidFill>
                <a:sym typeface="Symbol" pitchFamily="18" charset="2"/>
              </a:rPr>
              <a:t>i=0..</a:t>
            </a:r>
            <a:r>
              <a:rPr lang="en-US" altLang="en-US" i="1">
                <a:solidFill>
                  <a:schemeClr val="accent1"/>
                </a:solidFill>
                <a:sym typeface="Symbol" pitchFamily="18" charset="2"/>
              </a:rPr>
              <a:t> F</a:t>
            </a:r>
            <a:r>
              <a:rPr lang="en-US" altLang="en-US" i="1" baseline="-25000">
                <a:solidFill>
                  <a:schemeClr val="accent1"/>
                </a:solidFill>
                <a:sym typeface="Symbol" pitchFamily="18" charset="2"/>
              </a:rPr>
              <a:t>i</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i</a:t>
            </a:r>
          </a:p>
          <a:p>
            <a:pPr lvl="1" eaLnBrk="1" hangingPunct="1"/>
            <a:r>
              <a:rPr lang="en-US" altLang="en-US">
                <a:sym typeface="Symbol" pitchFamily="18" charset="2"/>
              </a:rPr>
              <a:t>where</a:t>
            </a:r>
            <a:r>
              <a:rPr lang="en-US" altLang="en-US" i="1">
                <a:solidFill>
                  <a:schemeClr val="accent1"/>
                </a:solidFill>
                <a:sym typeface="Symbol" pitchFamily="18" charset="2"/>
              </a:rPr>
              <a:t> F</a:t>
            </a:r>
            <a:r>
              <a:rPr lang="en-US" altLang="en-US" i="1" baseline="-25000">
                <a:solidFill>
                  <a:schemeClr val="accent1"/>
                </a:solidFill>
                <a:sym typeface="Symbol" pitchFamily="18" charset="2"/>
              </a:rPr>
              <a:t>0 </a:t>
            </a:r>
            <a:r>
              <a:rPr lang="en-US" altLang="en-US" i="1">
                <a:solidFill>
                  <a:schemeClr val="accent1"/>
                </a:solidFill>
                <a:sym typeface="Symbol" pitchFamily="18" charset="2"/>
              </a:rPr>
              <a:t>= 0, F</a:t>
            </a:r>
            <a:r>
              <a:rPr lang="en-US" altLang="en-US" i="1" baseline="-25000">
                <a:solidFill>
                  <a:schemeClr val="accent1"/>
                </a:solidFill>
                <a:sym typeface="Symbol" pitchFamily="18" charset="2"/>
              </a:rPr>
              <a:t>1</a:t>
            </a:r>
            <a:r>
              <a:rPr lang="en-US" altLang="en-US" i="1">
                <a:solidFill>
                  <a:schemeClr val="accent1"/>
                </a:solidFill>
                <a:sym typeface="Symbol" pitchFamily="18" charset="2"/>
              </a:rPr>
              <a:t>=1, F</a:t>
            </a:r>
            <a:r>
              <a:rPr lang="en-US" altLang="en-US" i="1" baseline="-25000">
                <a:solidFill>
                  <a:schemeClr val="accent1"/>
                </a:solidFill>
                <a:sym typeface="Symbol" pitchFamily="18" charset="2"/>
              </a:rPr>
              <a:t>n</a:t>
            </a:r>
            <a:r>
              <a:rPr lang="en-US" altLang="en-US" i="1">
                <a:solidFill>
                  <a:schemeClr val="accent1"/>
                </a:solidFill>
                <a:sym typeface="Symbol" pitchFamily="18" charset="2"/>
              </a:rPr>
              <a:t>=F</a:t>
            </a:r>
            <a:r>
              <a:rPr lang="en-US" altLang="en-US" i="1" baseline="-25000">
                <a:solidFill>
                  <a:schemeClr val="accent1"/>
                </a:solidFill>
                <a:sym typeface="Symbol" pitchFamily="18" charset="2"/>
              </a:rPr>
              <a:t>n-1</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n-2</a:t>
            </a:r>
          </a:p>
        </p:txBody>
      </p:sp>
      <p:sp>
        <p:nvSpPr>
          <p:cNvPr id="6162" name="Rectangle 18"/>
          <p:cNvSpPr>
            <a:spLocks noChangeArrowheads="1"/>
          </p:cNvSpPr>
          <p:nvPr/>
        </p:nvSpPr>
        <p:spPr bwMode="auto">
          <a:xfrm>
            <a:off x="817563" y="2909888"/>
            <a:ext cx="8229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i="1">
                <a:solidFill>
                  <a:schemeClr val="accent1"/>
                </a:solidFill>
              </a:rPr>
              <a:t>G = </a:t>
            </a:r>
            <a:r>
              <a:rPr lang="en-US" altLang="en-US" i="1">
                <a:solidFill>
                  <a:schemeClr val="accent1"/>
                </a:solidFill>
                <a:sym typeface="Symbol" pitchFamily="18" charset="2"/>
              </a:rPr>
              <a:t>F</a:t>
            </a:r>
            <a:r>
              <a:rPr lang="en-US" altLang="en-US" i="1" baseline="-25000">
                <a:solidFill>
                  <a:schemeClr val="accent1"/>
                </a:solidFill>
                <a:sym typeface="Symbol" pitchFamily="18" charset="2"/>
              </a:rPr>
              <a:t>0</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1 </a:t>
            </a:r>
            <a:r>
              <a:rPr lang="en-US" altLang="en-US" i="1">
                <a:solidFill>
                  <a:schemeClr val="accent1"/>
                </a:solidFill>
                <a:sym typeface="Symbol" pitchFamily="18" charset="2"/>
              </a:rPr>
              <a:t>x + F</a:t>
            </a:r>
            <a:r>
              <a:rPr lang="en-US" altLang="en-US" i="1" baseline="-25000">
                <a:solidFill>
                  <a:schemeClr val="accent1"/>
                </a:solidFill>
                <a:sym typeface="Symbol" pitchFamily="18" charset="2"/>
              </a:rPr>
              <a:t>2</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3</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3</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4</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4</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5</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5</a:t>
            </a:r>
            <a:r>
              <a:rPr lang="en-US" altLang="en-US" i="1">
                <a:solidFill>
                  <a:schemeClr val="accent1"/>
                </a:solidFill>
                <a:sym typeface="Symbol" pitchFamily="18" charset="2"/>
              </a:rPr>
              <a:t> + …</a:t>
            </a:r>
            <a:r>
              <a:rPr lang="en-US" altLang="en-US">
                <a:sym typeface="Symbol" pitchFamily="18" charset="2"/>
              </a:rPr>
              <a:t> </a:t>
            </a:r>
          </a:p>
        </p:txBody>
      </p:sp>
      <p:sp>
        <p:nvSpPr>
          <p:cNvPr id="6163" name="Rectangle 19"/>
          <p:cNvSpPr>
            <a:spLocks noChangeArrowheads="1"/>
          </p:cNvSpPr>
          <p:nvPr/>
        </p:nvSpPr>
        <p:spPr bwMode="auto">
          <a:xfrm>
            <a:off x="458788" y="3367088"/>
            <a:ext cx="8588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i="1">
                <a:solidFill>
                  <a:schemeClr val="accent1"/>
                </a:solidFill>
              </a:rPr>
              <a:t>-x G =        -</a:t>
            </a:r>
            <a:r>
              <a:rPr lang="en-US" altLang="en-US" i="1">
                <a:solidFill>
                  <a:schemeClr val="accent1"/>
                </a:solidFill>
                <a:sym typeface="Symbol" pitchFamily="18" charset="2"/>
              </a:rPr>
              <a:t>F</a:t>
            </a:r>
            <a:r>
              <a:rPr lang="en-US" altLang="en-US" i="1" baseline="-25000">
                <a:solidFill>
                  <a:schemeClr val="accent1"/>
                </a:solidFill>
                <a:sym typeface="Symbol" pitchFamily="18" charset="2"/>
              </a:rPr>
              <a:t>0 </a:t>
            </a:r>
            <a:r>
              <a:rPr lang="en-US" altLang="en-US" i="1">
                <a:solidFill>
                  <a:schemeClr val="accent1"/>
                </a:solidFill>
                <a:sym typeface="Symbol" pitchFamily="18" charset="2"/>
              </a:rPr>
              <a:t>x  - F</a:t>
            </a:r>
            <a:r>
              <a:rPr lang="en-US" altLang="en-US" i="1" baseline="-25000">
                <a:solidFill>
                  <a:schemeClr val="accent1"/>
                </a:solidFill>
                <a:sym typeface="Symbol" pitchFamily="18" charset="2"/>
              </a:rPr>
              <a:t>1</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2</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3</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3</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4</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4</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5   </a:t>
            </a:r>
            <a:r>
              <a:rPr lang="en-US" altLang="en-US" i="1">
                <a:solidFill>
                  <a:schemeClr val="accent1"/>
                </a:solidFill>
                <a:sym typeface="Symbol" pitchFamily="18" charset="2"/>
              </a:rPr>
              <a:t>-  … </a:t>
            </a:r>
            <a:endParaRPr lang="en-US" altLang="en-US" i="1" baseline="-25000">
              <a:solidFill>
                <a:schemeClr val="accent1"/>
              </a:solidFill>
              <a:sym typeface="Symbol" pitchFamily="18" charset="2"/>
            </a:endParaRPr>
          </a:p>
        </p:txBody>
      </p:sp>
      <p:sp>
        <p:nvSpPr>
          <p:cNvPr id="6164" name="Rectangle 20"/>
          <p:cNvSpPr>
            <a:spLocks noChangeArrowheads="1"/>
          </p:cNvSpPr>
          <p:nvPr/>
        </p:nvSpPr>
        <p:spPr bwMode="auto">
          <a:xfrm>
            <a:off x="381000" y="3900488"/>
            <a:ext cx="8666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i="1">
                <a:solidFill>
                  <a:schemeClr val="accent1"/>
                </a:solidFill>
              </a:rPr>
              <a:t>-x</a:t>
            </a:r>
            <a:r>
              <a:rPr lang="en-US" altLang="en-US" i="1" baseline="30000">
                <a:solidFill>
                  <a:schemeClr val="accent1"/>
                </a:solidFill>
              </a:rPr>
              <a:t>2</a:t>
            </a:r>
            <a:r>
              <a:rPr lang="en-US" altLang="en-US" i="1">
                <a:solidFill>
                  <a:schemeClr val="accent1"/>
                </a:solidFill>
              </a:rPr>
              <a:t> G =                  -</a:t>
            </a:r>
            <a:r>
              <a:rPr lang="en-US" altLang="en-US" i="1">
                <a:solidFill>
                  <a:schemeClr val="accent1"/>
                </a:solidFill>
                <a:sym typeface="Symbol" pitchFamily="18" charset="2"/>
              </a:rPr>
              <a:t>F</a:t>
            </a:r>
            <a:r>
              <a:rPr lang="en-US" altLang="en-US" i="1" baseline="-25000">
                <a:solidFill>
                  <a:schemeClr val="accent1"/>
                </a:solidFill>
                <a:sym typeface="Symbol" pitchFamily="18" charset="2"/>
              </a:rPr>
              <a:t>0 </a:t>
            </a:r>
            <a:r>
              <a:rPr lang="en-US" altLang="en-US" i="1">
                <a:solidFill>
                  <a:schemeClr val="accent1"/>
                </a:solidFill>
                <a:sym typeface="Symbol" pitchFamily="18" charset="2"/>
              </a:rPr>
              <a:t>x</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1</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3</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2</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4</a:t>
            </a:r>
            <a:r>
              <a:rPr lang="en-US" altLang="en-US" i="1">
                <a:solidFill>
                  <a:schemeClr val="accent1"/>
                </a:solidFill>
                <a:sym typeface="Symbol" pitchFamily="18" charset="2"/>
              </a:rPr>
              <a:t> -  F</a:t>
            </a:r>
            <a:r>
              <a:rPr lang="en-US" altLang="en-US" i="1" baseline="-25000">
                <a:solidFill>
                  <a:schemeClr val="accent1"/>
                </a:solidFill>
                <a:sym typeface="Symbol" pitchFamily="18" charset="2"/>
              </a:rPr>
              <a:t>3</a:t>
            </a:r>
            <a:r>
              <a:rPr lang="en-US" altLang="en-US" i="1">
                <a:solidFill>
                  <a:schemeClr val="accent1"/>
                </a:solidFill>
                <a:sym typeface="Symbol" pitchFamily="18" charset="2"/>
              </a:rPr>
              <a:t> x</a:t>
            </a:r>
            <a:r>
              <a:rPr lang="en-US" altLang="en-US" i="1" baseline="30000">
                <a:solidFill>
                  <a:schemeClr val="accent1"/>
                </a:solidFill>
                <a:sym typeface="Symbol" pitchFamily="18" charset="2"/>
              </a:rPr>
              <a:t>5</a:t>
            </a:r>
            <a:r>
              <a:rPr lang="en-US" altLang="en-US" i="1">
                <a:solidFill>
                  <a:schemeClr val="accent1"/>
                </a:solidFill>
                <a:sym typeface="Symbol" pitchFamily="18" charset="2"/>
              </a:rPr>
              <a:t>  - … </a:t>
            </a:r>
            <a:endParaRPr lang="en-US" altLang="en-US" i="1" baseline="-25000">
              <a:solidFill>
                <a:schemeClr val="accent1"/>
              </a:solidFill>
              <a:sym typeface="Symbol" pitchFamily="18" charset="2"/>
            </a:endParaRPr>
          </a:p>
        </p:txBody>
      </p:sp>
      <p:sp>
        <p:nvSpPr>
          <p:cNvPr id="6165" name="Line 21"/>
          <p:cNvSpPr>
            <a:spLocks noChangeShapeType="1"/>
          </p:cNvSpPr>
          <p:nvPr/>
        </p:nvSpPr>
        <p:spPr bwMode="auto">
          <a:xfrm>
            <a:off x="457200" y="4419600"/>
            <a:ext cx="8305800"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70" name="Oval 26"/>
          <p:cNvSpPr>
            <a:spLocks noChangeArrowheads="1"/>
          </p:cNvSpPr>
          <p:nvPr/>
        </p:nvSpPr>
        <p:spPr bwMode="auto">
          <a:xfrm>
            <a:off x="1981200" y="2667000"/>
            <a:ext cx="1600200" cy="13716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2" name="Group 34"/>
          <p:cNvGrpSpPr>
            <a:grpSpLocks/>
          </p:cNvGrpSpPr>
          <p:nvPr/>
        </p:nvGrpSpPr>
        <p:grpSpPr bwMode="auto">
          <a:xfrm>
            <a:off x="4495800" y="2798763"/>
            <a:ext cx="3113088" cy="2295525"/>
            <a:chOff x="2832" y="2147"/>
            <a:chExt cx="1961" cy="1446"/>
          </a:xfrm>
        </p:grpSpPr>
        <p:grpSp>
          <p:nvGrpSpPr>
            <p:cNvPr id="188437" name="Group 24"/>
            <p:cNvGrpSpPr>
              <a:grpSpLocks/>
            </p:cNvGrpSpPr>
            <p:nvPr/>
          </p:nvGrpSpPr>
          <p:grpSpPr bwMode="auto">
            <a:xfrm>
              <a:off x="2832" y="2160"/>
              <a:ext cx="576" cy="1433"/>
              <a:chOff x="2832" y="2160"/>
              <a:chExt cx="576" cy="1433"/>
            </a:xfrm>
          </p:grpSpPr>
          <p:sp>
            <p:nvSpPr>
              <p:cNvPr id="188444" name="Oval 22"/>
              <p:cNvSpPr>
                <a:spLocks noChangeArrowheads="1"/>
              </p:cNvSpPr>
              <p:nvPr/>
            </p:nvSpPr>
            <p:spPr bwMode="auto">
              <a:xfrm>
                <a:off x="2832" y="2160"/>
                <a:ext cx="576" cy="1104"/>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88445" name="Rectangle 23"/>
              <p:cNvSpPr>
                <a:spLocks noChangeArrowheads="1"/>
              </p:cNvSpPr>
              <p:nvPr/>
            </p:nvSpPr>
            <p:spPr bwMode="auto">
              <a:xfrm>
                <a:off x="3024" y="3266"/>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0</a:t>
                </a:r>
              </a:p>
            </p:txBody>
          </p:sp>
        </p:grpSp>
        <p:grpSp>
          <p:nvGrpSpPr>
            <p:cNvPr id="188438" name="Group 28"/>
            <p:cNvGrpSpPr>
              <a:grpSpLocks/>
            </p:cNvGrpSpPr>
            <p:nvPr/>
          </p:nvGrpSpPr>
          <p:grpSpPr bwMode="auto">
            <a:xfrm>
              <a:off x="3504" y="2147"/>
              <a:ext cx="576" cy="1433"/>
              <a:chOff x="2832" y="2160"/>
              <a:chExt cx="576" cy="1433"/>
            </a:xfrm>
          </p:grpSpPr>
          <p:sp>
            <p:nvSpPr>
              <p:cNvPr id="188442" name="Oval 29"/>
              <p:cNvSpPr>
                <a:spLocks noChangeArrowheads="1"/>
              </p:cNvSpPr>
              <p:nvPr/>
            </p:nvSpPr>
            <p:spPr bwMode="auto">
              <a:xfrm>
                <a:off x="2832" y="2160"/>
                <a:ext cx="576" cy="1104"/>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88443" name="Rectangle 30"/>
              <p:cNvSpPr>
                <a:spLocks noChangeArrowheads="1"/>
              </p:cNvSpPr>
              <p:nvPr/>
            </p:nvSpPr>
            <p:spPr bwMode="auto">
              <a:xfrm>
                <a:off x="3024" y="3266"/>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0</a:t>
                </a:r>
              </a:p>
            </p:txBody>
          </p:sp>
        </p:grpSp>
        <p:grpSp>
          <p:nvGrpSpPr>
            <p:cNvPr id="188439" name="Group 31"/>
            <p:cNvGrpSpPr>
              <a:grpSpLocks/>
            </p:cNvGrpSpPr>
            <p:nvPr/>
          </p:nvGrpSpPr>
          <p:grpSpPr bwMode="auto">
            <a:xfrm>
              <a:off x="4217" y="2160"/>
              <a:ext cx="576" cy="1433"/>
              <a:chOff x="2832" y="2160"/>
              <a:chExt cx="576" cy="1433"/>
            </a:xfrm>
          </p:grpSpPr>
          <p:sp>
            <p:nvSpPr>
              <p:cNvPr id="188440" name="Oval 32"/>
              <p:cNvSpPr>
                <a:spLocks noChangeArrowheads="1"/>
              </p:cNvSpPr>
              <p:nvPr/>
            </p:nvSpPr>
            <p:spPr bwMode="auto">
              <a:xfrm>
                <a:off x="2832" y="2160"/>
                <a:ext cx="576" cy="1104"/>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88441" name="Rectangle 33"/>
              <p:cNvSpPr>
                <a:spLocks noChangeArrowheads="1"/>
              </p:cNvSpPr>
              <p:nvPr/>
            </p:nvSpPr>
            <p:spPr bwMode="auto">
              <a:xfrm>
                <a:off x="3024" y="3266"/>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0</a:t>
                </a:r>
              </a:p>
            </p:txBody>
          </p:sp>
        </p:grpSp>
      </p:grpSp>
      <p:sp>
        <p:nvSpPr>
          <p:cNvPr id="6182" name="Rectangle 38"/>
          <p:cNvSpPr>
            <a:spLocks noChangeArrowheads="1"/>
          </p:cNvSpPr>
          <p:nvPr/>
        </p:nvSpPr>
        <p:spPr bwMode="auto">
          <a:xfrm>
            <a:off x="2613025" y="4560888"/>
            <a:ext cx="341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x</a:t>
            </a:r>
          </a:p>
        </p:txBody>
      </p:sp>
      <p:sp>
        <p:nvSpPr>
          <p:cNvPr id="6185" name="Oval 41"/>
          <p:cNvSpPr>
            <a:spLocks noChangeArrowheads="1"/>
          </p:cNvSpPr>
          <p:nvPr/>
        </p:nvSpPr>
        <p:spPr bwMode="auto">
          <a:xfrm>
            <a:off x="3352800" y="2830513"/>
            <a:ext cx="914400" cy="17526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6186" name="Rectangle 42"/>
          <p:cNvSpPr>
            <a:spLocks noChangeArrowheads="1"/>
          </p:cNvSpPr>
          <p:nvPr/>
        </p:nvSpPr>
        <p:spPr bwMode="auto">
          <a:xfrm>
            <a:off x="3657600" y="4586288"/>
            <a:ext cx="361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0</a:t>
            </a:r>
          </a:p>
        </p:txBody>
      </p:sp>
      <p:sp>
        <p:nvSpPr>
          <p:cNvPr id="6193" name="Oval 49"/>
          <p:cNvSpPr>
            <a:spLocks noChangeArrowheads="1"/>
          </p:cNvSpPr>
          <p:nvPr/>
        </p:nvSpPr>
        <p:spPr bwMode="auto">
          <a:xfrm>
            <a:off x="685800" y="2819400"/>
            <a:ext cx="1219200" cy="16764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6194" name="Rectangle 50"/>
          <p:cNvSpPr>
            <a:spLocks noChangeArrowheads="1"/>
          </p:cNvSpPr>
          <p:nvPr/>
        </p:nvSpPr>
        <p:spPr bwMode="auto">
          <a:xfrm>
            <a:off x="109538" y="4586288"/>
            <a:ext cx="19478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(1-x-x</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G =</a:t>
            </a:r>
          </a:p>
        </p:txBody>
      </p:sp>
      <p:grpSp>
        <p:nvGrpSpPr>
          <p:cNvPr id="6" name="Group 55"/>
          <p:cNvGrpSpPr>
            <a:grpSpLocks/>
          </p:cNvGrpSpPr>
          <p:nvPr/>
        </p:nvGrpSpPr>
        <p:grpSpPr bwMode="auto">
          <a:xfrm>
            <a:off x="1287463" y="5018088"/>
            <a:ext cx="2108200" cy="925512"/>
            <a:chOff x="811" y="3545"/>
            <a:chExt cx="1328" cy="583"/>
          </a:xfrm>
        </p:grpSpPr>
        <p:sp>
          <p:nvSpPr>
            <p:cNvPr id="188433" name="Rectangle 51"/>
            <p:cNvSpPr>
              <a:spLocks noChangeArrowheads="1"/>
            </p:cNvSpPr>
            <p:nvPr/>
          </p:nvSpPr>
          <p:spPr bwMode="auto">
            <a:xfrm>
              <a:off x="1610" y="3545"/>
              <a:ext cx="21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x</a:t>
              </a:r>
            </a:p>
          </p:txBody>
        </p:sp>
        <p:sp>
          <p:nvSpPr>
            <p:cNvPr id="188434" name="Rectangle 52"/>
            <p:cNvSpPr>
              <a:spLocks noChangeArrowheads="1"/>
            </p:cNvSpPr>
            <p:nvPr/>
          </p:nvSpPr>
          <p:spPr bwMode="auto">
            <a:xfrm>
              <a:off x="811" y="3657"/>
              <a:ext cx="4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G =</a:t>
              </a:r>
            </a:p>
          </p:txBody>
        </p:sp>
        <p:sp>
          <p:nvSpPr>
            <p:cNvPr id="188435" name="Rectangle 53"/>
            <p:cNvSpPr>
              <a:spLocks noChangeArrowheads="1"/>
            </p:cNvSpPr>
            <p:nvPr/>
          </p:nvSpPr>
          <p:spPr bwMode="auto">
            <a:xfrm>
              <a:off x="1337" y="3801"/>
              <a:ext cx="80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(1-x-x</a:t>
              </a:r>
              <a:r>
                <a:rPr lang="en-US" altLang="en-US" i="1" baseline="30000">
                  <a:solidFill>
                    <a:schemeClr val="accent1"/>
                  </a:solidFill>
                  <a:sym typeface="Symbol" pitchFamily="18" charset="2"/>
                </a:rPr>
                <a:t>2</a:t>
              </a:r>
              <a:r>
                <a:rPr lang="en-US" altLang="en-US" i="1">
                  <a:solidFill>
                    <a:schemeClr val="accent1"/>
                  </a:solidFill>
                  <a:sym typeface="Symbol" pitchFamily="18" charset="2"/>
                </a:rPr>
                <a:t>)</a:t>
              </a:r>
            </a:p>
          </p:txBody>
        </p:sp>
        <p:sp>
          <p:nvSpPr>
            <p:cNvPr id="188436" name="Line 54"/>
            <p:cNvSpPr>
              <a:spLocks noChangeShapeType="1"/>
            </p:cNvSpPr>
            <p:nvPr/>
          </p:nvSpPr>
          <p:spPr bwMode="auto">
            <a:xfrm>
              <a:off x="1337" y="3840"/>
              <a:ext cx="768"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6160"/>
                                        </p:tgtEl>
                                        <p:attrNameLst>
                                          <p:attrName>style.visibility</p:attrName>
                                        </p:attrNameLst>
                                      </p:cBhvr>
                                      <p:to>
                                        <p:strVal val="visible"/>
                                      </p:to>
                                    </p:set>
                                    <p:anim calcmode="lin" valueType="num">
                                      <p:cBhvr additive="base">
                                        <p:cTn id="7" dur="500" fill="hold"/>
                                        <p:tgtEl>
                                          <p:spTgt spid="6160"/>
                                        </p:tgtEl>
                                        <p:attrNameLst>
                                          <p:attrName>ppt_x</p:attrName>
                                        </p:attrNameLst>
                                      </p:cBhvr>
                                      <p:tavLst>
                                        <p:tav tm="0">
                                          <p:val>
                                            <p:strVal val="#ppt_x"/>
                                          </p:val>
                                        </p:tav>
                                        <p:tav tm="100000">
                                          <p:val>
                                            <p:strVal val="#ppt_x"/>
                                          </p:val>
                                        </p:tav>
                                      </p:tavLst>
                                    </p:anim>
                                    <p:anim calcmode="lin" valueType="num">
                                      <p:cBhvr additive="base">
                                        <p:cTn id="8" dur="500" fill="hold"/>
                                        <p:tgtEl>
                                          <p:spTgt spid="616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61"/>
                                        </p:tgtEl>
                                        <p:attrNameLst>
                                          <p:attrName>style.visibility</p:attrName>
                                        </p:attrNameLst>
                                      </p:cBhvr>
                                      <p:to>
                                        <p:strVal val="visible"/>
                                      </p:to>
                                    </p:set>
                                    <p:anim calcmode="lin" valueType="num">
                                      <p:cBhvr additive="base">
                                        <p:cTn id="13" dur="500" fill="hold"/>
                                        <p:tgtEl>
                                          <p:spTgt spid="6161"/>
                                        </p:tgtEl>
                                        <p:attrNameLst>
                                          <p:attrName>ppt_x</p:attrName>
                                        </p:attrNameLst>
                                      </p:cBhvr>
                                      <p:tavLst>
                                        <p:tav tm="0">
                                          <p:val>
                                            <p:strVal val="#ppt_x"/>
                                          </p:val>
                                        </p:tav>
                                        <p:tav tm="100000">
                                          <p:val>
                                            <p:strVal val="#ppt_x"/>
                                          </p:val>
                                        </p:tav>
                                      </p:tavLst>
                                    </p:anim>
                                    <p:anim calcmode="lin" valueType="num">
                                      <p:cBhvr additive="base">
                                        <p:cTn id="14" dur="500" fill="hold"/>
                                        <p:tgtEl>
                                          <p:spTgt spid="616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162"/>
                                        </p:tgtEl>
                                        <p:attrNameLst>
                                          <p:attrName>style.visibility</p:attrName>
                                        </p:attrNameLst>
                                      </p:cBhvr>
                                      <p:to>
                                        <p:strVal val="visible"/>
                                      </p:to>
                                    </p:set>
                                    <p:anim calcmode="lin" valueType="num">
                                      <p:cBhvr additive="base">
                                        <p:cTn id="19" dur="500" fill="hold"/>
                                        <p:tgtEl>
                                          <p:spTgt spid="6162"/>
                                        </p:tgtEl>
                                        <p:attrNameLst>
                                          <p:attrName>ppt_x</p:attrName>
                                        </p:attrNameLst>
                                      </p:cBhvr>
                                      <p:tavLst>
                                        <p:tav tm="0">
                                          <p:val>
                                            <p:strVal val="#ppt_x"/>
                                          </p:val>
                                        </p:tav>
                                        <p:tav tm="100000">
                                          <p:val>
                                            <p:strVal val="#ppt_x"/>
                                          </p:val>
                                        </p:tav>
                                      </p:tavLst>
                                    </p:anim>
                                    <p:anim calcmode="lin" valueType="num">
                                      <p:cBhvr additive="base">
                                        <p:cTn id="20" dur="500" fill="hold"/>
                                        <p:tgtEl>
                                          <p:spTgt spid="616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163"/>
                                        </p:tgtEl>
                                        <p:attrNameLst>
                                          <p:attrName>style.visibility</p:attrName>
                                        </p:attrNameLst>
                                      </p:cBhvr>
                                      <p:to>
                                        <p:strVal val="visible"/>
                                      </p:to>
                                    </p:set>
                                    <p:anim calcmode="lin" valueType="num">
                                      <p:cBhvr additive="base">
                                        <p:cTn id="25" dur="500" fill="hold"/>
                                        <p:tgtEl>
                                          <p:spTgt spid="6163"/>
                                        </p:tgtEl>
                                        <p:attrNameLst>
                                          <p:attrName>ppt_x</p:attrName>
                                        </p:attrNameLst>
                                      </p:cBhvr>
                                      <p:tavLst>
                                        <p:tav tm="0">
                                          <p:val>
                                            <p:strVal val="#ppt_x"/>
                                          </p:val>
                                        </p:tav>
                                        <p:tav tm="100000">
                                          <p:val>
                                            <p:strVal val="#ppt_x"/>
                                          </p:val>
                                        </p:tav>
                                      </p:tavLst>
                                    </p:anim>
                                    <p:anim calcmode="lin" valueType="num">
                                      <p:cBhvr additive="base">
                                        <p:cTn id="26" dur="500" fill="hold"/>
                                        <p:tgtEl>
                                          <p:spTgt spid="616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164"/>
                                        </p:tgtEl>
                                        <p:attrNameLst>
                                          <p:attrName>style.visibility</p:attrName>
                                        </p:attrNameLst>
                                      </p:cBhvr>
                                      <p:to>
                                        <p:strVal val="visible"/>
                                      </p:to>
                                    </p:set>
                                    <p:anim calcmode="lin" valueType="num">
                                      <p:cBhvr additive="base">
                                        <p:cTn id="31" dur="500" fill="hold"/>
                                        <p:tgtEl>
                                          <p:spTgt spid="6164"/>
                                        </p:tgtEl>
                                        <p:attrNameLst>
                                          <p:attrName>ppt_x</p:attrName>
                                        </p:attrNameLst>
                                      </p:cBhvr>
                                      <p:tavLst>
                                        <p:tav tm="0">
                                          <p:val>
                                            <p:strVal val="#ppt_x"/>
                                          </p:val>
                                        </p:tav>
                                        <p:tav tm="100000">
                                          <p:val>
                                            <p:strVal val="#ppt_x"/>
                                          </p:val>
                                        </p:tav>
                                      </p:tavLst>
                                    </p:anim>
                                    <p:anim calcmode="lin" valueType="num">
                                      <p:cBhvr additive="base">
                                        <p:cTn id="32" dur="500" fill="hold"/>
                                        <p:tgtEl>
                                          <p:spTgt spid="616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6165"/>
                                        </p:tgtEl>
                                        <p:attrNameLst>
                                          <p:attrName>style.visibility</p:attrName>
                                        </p:attrNameLst>
                                      </p:cBhvr>
                                      <p:to>
                                        <p:strVal val="visible"/>
                                      </p:to>
                                    </p:set>
                                    <p:anim calcmode="lin" valueType="num">
                                      <p:cBhvr additive="base">
                                        <p:cTn id="37" dur="500" fill="hold"/>
                                        <p:tgtEl>
                                          <p:spTgt spid="6165"/>
                                        </p:tgtEl>
                                        <p:attrNameLst>
                                          <p:attrName>ppt_x</p:attrName>
                                        </p:attrNameLst>
                                      </p:cBhvr>
                                      <p:tavLst>
                                        <p:tav tm="0">
                                          <p:val>
                                            <p:strVal val="#ppt_x"/>
                                          </p:val>
                                        </p:tav>
                                        <p:tav tm="100000">
                                          <p:val>
                                            <p:strVal val="#ppt_x"/>
                                          </p:val>
                                        </p:tav>
                                      </p:tavLst>
                                    </p:anim>
                                    <p:anim calcmode="lin" valueType="num">
                                      <p:cBhvr additive="base">
                                        <p:cTn id="38" dur="500" fill="hold"/>
                                        <p:tgtEl>
                                          <p:spTgt spid="616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193"/>
                                        </p:tgtEl>
                                        <p:attrNameLst>
                                          <p:attrName>style.visibility</p:attrName>
                                        </p:attrNameLst>
                                      </p:cBhvr>
                                      <p:to>
                                        <p:strVal val="visible"/>
                                      </p:to>
                                    </p:set>
                                    <p:anim calcmode="lin" valueType="num">
                                      <p:cBhvr additive="base">
                                        <p:cTn id="43" dur="500" fill="hold"/>
                                        <p:tgtEl>
                                          <p:spTgt spid="6193"/>
                                        </p:tgtEl>
                                        <p:attrNameLst>
                                          <p:attrName>ppt_x</p:attrName>
                                        </p:attrNameLst>
                                      </p:cBhvr>
                                      <p:tavLst>
                                        <p:tav tm="0">
                                          <p:val>
                                            <p:strVal val="#ppt_x"/>
                                          </p:val>
                                        </p:tav>
                                        <p:tav tm="100000">
                                          <p:val>
                                            <p:strVal val="#ppt_x"/>
                                          </p:val>
                                        </p:tav>
                                      </p:tavLst>
                                    </p:anim>
                                    <p:anim calcmode="lin" valueType="num">
                                      <p:cBhvr additive="base">
                                        <p:cTn id="44" dur="500" fill="hold"/>
                                        <p:tgtEl>
                                          <p:spTgt spid="619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194"/>
                                        </p:tgtEl>
                                        <p:attrNameLst>
                                          <p:attrName>style.visibility</p:attrName>
                                        </p:attrNameLst>
                                      </p:cBhvr>
                                      <p:to>
                                        <p:strVal val="visible"/>
                                      </p:to>
                                    </p:set>
                                    <p:anim calcmode="lin" valueType="num">
                                      <p:cBhvr additive="base">
                                        <p:cTn id="49" dur="500" fill="hold"/>
                                        <p:tgtEl>
                                          <p:spTgt spid="6194"/>
                                        </p:tgtEl>
                                        <p:attrNameLst>
                                          <p:attrName>ppt_x</p:attrName>
                                        </p:attrNameLst>
                                      </p:cBhvr>
                                      <p:tavLst>
                                        <p:tav tm="0">
                                          <p:val>
                                            <p:strVal val="#ppt_x"/>
                                          </p:val>
                                        </p:tav>
                                        <p:tav tm="100000">
                                          <p:val>
                                            <p:strVal val="#ppt_x"/>
                                          </p:val>
                                        </p:tav>
                                      </p:tavLst>
                                    </p:anim>
                                    <p:anim calcmode="lin" valueType="num">
                                      <p:cBhvr additive="base">
                                        <p:cTn id="50" dur="500" fill="hold"/>
                                        <p:tgtEl>
                                          <p:spTgt spid="6194"/>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170"/>
                                        </p:tgtEl>
                                        <p:attrNameLst>
                                          <p:attrName>style.visibility</p:attrName>
                                        </p:attrNameLst>
                                      </p:cBhvr>
                                      <p:to>
                                        <p:strVal val="visible"/>
                                      </p:to>
                                    </p:set>
                                    <p:anim calcmode="lin" valueType="num">
                                      <p:cBhvr additive="base">
                                        <p:cTn id="55" dur="500" fill="hold"/>
                                        <p:tgtEl>
                                          <p:spTgt spid="6170"/>
                                        </p:tgtEl>
                                        <p:attrNameLst>
                                          <p:attrName>ppt_x</p:attrName>
                                        </p:attrNameLst>
                                      </p:cBhvr>
                                      <p:tavLst>
                                        <p:tav tm="0">
                                          <p:val>
                                            <p:strVal val="#ppt_x"/>
                                          </p:val>
                                        </p:tav>
                                        <p:tav tm="100000">
                                          <p:val>
                                            <p:strVal val="#ppt_x"/>
                                          </p:val>
                                        </p:tav>
                                      </p:tavLst>
                                    </p:anim>
                                    <p:anim calcmode="lin" valueType="num">
                                      <p:cBhvr additive="base">
                                        <p:cTn id="56" dur="500" fill="hold"/>
                                        <p:tgtEl>
                                          <p:spTgt spid="6170"/>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182"/>
                                        </p:tgtEl>
                                        <p:attrNameLst>
                                          <p:attrName>style.visibility</p:attrName>
                                        </p:attrNameLst>
                                      </p:cBhvr>
                                      <p:to>
                                        <p:strVal val="visible"/>
                                      </p:to>
                                    </p:set>
                                    <p:anim calcmode="lin" valueType="num">
                                      <p:cBhvr additive="base">
                                        <p:cTn id="61" dur="500" fill="hold"/>
                                        <p:tgtEl>
                                          <p:spTgt spid="6182"/>
                                        </p:tgtEl>
                                        <p:attrNameLst>
                                          <p:attrName>ppt_x</p:attrName>
                                        </p:attrNameLst>
                                      </p:cBhvr>
                                      <p:tavLst>
                                        <p:tav tm="0">
                                          <p:val>
                                            <p:strVal val="#ppt_x"/>
                                          </p:val>
                                        </p:tav>
                                        <p:tav tm="100000">
                                          <p:val>
                                            <p:strVal val="#ppt_x"/>
                                          </p:val>
                                        </p:tav>
                                      </p:tavLst>
                                    </p:anim>
                                    <p:anim calcmode="lin" valueType="num">
                                      <p:cBhvr additive="base">
                                        <p:cTn id="62" dur="500" fill="hold"/>
                                        <p:tgtEl>
                                          <p:spTgt spid="6182"/>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6185"/>
                                        </p:tgtEl>
                                        <p:attrNameLst>
                                          <p:attrName>style.visibility</p:attrName>
                                        </p:attrNameLst>
                                      </p:cBhvr>
                                      <p:to>
                                        <p:strVal val="visible"/>
                                      </p:to>
                                    </p:set>
                                    <p:anim calcmode="lin" valueType="num">
                                      <p:cBhvr additive="base">
                                        <p:cTn id="67" dur="500" fill="hold"/>
                                        <p:tgtEl>
                                          <p:spTgt spid="6185"/>
                                        </p:tgtEl>
                                        <p:attrNameLst>
                                          <p:attrName>ppt_x</p:attrName>
                                        </p:attrNameLst>
                                      </p:cBhvr>
                                      <p:tavLst>
                                        <p:tav tm="0">
                                          <p:val>
                                            <p:strVal val="#ppt_x"/>
                                          </p:val>
                                        </p:tav>
                                        <p:tav tm="100000">
                                          <p:val>
                                            <p:strVal val="#ppt_x"/>
                                          </p:val>
                                        </p:tav>
                                      </p:tavLst>
                                    </p:anim>
                                    <p:anim calcmode="lin" valueType="num">
                                      <p:cBhvr additive="base">
                                        <p:cTn id="68" dur="500" fill="hold"/>
                                        <p:tgtEl>
                                          <p:spTgt spid="6185"/>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186"/>
                                        </p:tgtEl>
                                        <p:attrNameLst>
                                          <p:attrName>style.visibility</p:attrName>
                                        </p:attrNameLst>
                                      </p:cBhvr>
                                      <p:to>
                                        <p:strVal val="visible"/>
                                      </p:to>
                                    </p:set>
                                    <p:anim calcmode="lin" valueType="num">
                                      <p:cBhvr additive="base">
                                        <p:cTn id="73" dur="500" fill="hold"/>
                                        <p:tgtEl>
                                          <p:spTgt spid="6186"/>
                                        </p:tgtEl>
                                        <p:attrNameLst>
                                          <p:attrName>ppt_x</p:attrName>
                                        </p:attrNameLst>
                                      </p:cBhvr>
                                      <p:tavLst>
                                        <p:tav tm="0">
                                          <p:val>
                                            <p:strVal val="#ppt_x"/>
                                          </p:val>
                                        </p:tav>
                                        <p:tav tm="100000">
                                          <p:val>
                                            <p:strVal val="#ppt_x"/>
                                          </p:val>
                                        </p:tav>
                                      </p:tavLst>
                                    </p:anim>
                                    <p:anim calcmode="lin" valueType="num">
                                      <p:cBhvr additive="base">
                                        <p:cTn id="74" dur="500" fill="hold"/>
                                        <p:tgtEl>
                                          <p:spTgt spid="6186"/>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fill="hold"/>
                                        <p:tgtEl>
                                          <p:spTgt spid="6"/>
                                        </p:tgtEl>
                                        <p:attrNameLst>
                                          <p:attrName>ppt_x</p:attrName>
                                        </p:attrNameLst>
                                      </p:cBhvr>
                                      <p:tavLst>
                                        <p:tav tm="0">
                                          <p:val>
                                            <p:strVal val="#ppt_x"/>
                                          </p:val>
                                        </p:tav>
                                        <p:tav tm="100000">
                                          <p:val>
                                            <p:strVal val="#ppt_x"/>
                                          </p:val>
                                        </p:tav>
                                      </p:tavLst>
                                    </p:anim>
                                    <p:anim calcmode="lin" valueType="num">
                                      <p:cBhvr additive="base">
                                        <p:cTn id="8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0" grpId="0"/>
      <p:bldP spid="6161" grpId="0"/>
      <p:bldP spid="6162" grpId="0"/>
      <p:bldP spid="6163" grpId="0"/>
      <p:bldP spid="6164" grpId="0"/>
      <p:bldP spid="6165" grpId="0" animBg="1"/>
      <p:bldP spid="6170" grpId="0" animBg="1"/>
      <p:bldP spid="6182" grpId="0"/>
      <p:bldP spid="6185" grpId="0" animBg="1"/>
      <p:bldP spid="6186" grpId="0"/>
      <p:bldP spid="6193" grpId="0" animBg="1"/>
      <p:bldP spid="6194"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Text Box 2"/>
          <p:cNvSpPr txBox="1">
            <a:spLocks noChangeArrowheads="1"/>
          </p:cNvSpPr>
          <p:nvPr/>
        </p:nvSpPr>
        <p:spPr bwMode="auto">
          <a:xfrm>
            <a:off x="987425" y="1093788"/>
            <a:ext cx="6745288"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a:tailEnd/>
              </a14:hiddenLine>
            </a:ext>
          </a:extLst>
        </p:spPr>
        <p:txBody>
          <a:bodyPr lIns="274320" rIns="27432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The fact that the manipulation of polynomial equations can encode the same theorems that are proved by combinatorial reasoning is very significant!</a:t>
            </a:r>
          </a:p>
          <a:p>
            <a:pPr eaLnBrk="1" hangingPunct="1"/>
            <a:endParaRPr lang="en-US" altLang="en-US"/>
          </a:p>
          <a:p>
            <a:pPr eaLnBrk="1" hangingPunct="1"/>
            <a:r>
              <a:rPr lang="en-US" altLang="en-US"/>
              <a:t>Never underestimate the insights encoded into the coefficients of a polynomial!</a:t>
            </a:r>
          </a:p>
        </p:txBody>
      </p:sp>
      <p:sp>
        <p:nvSpPr>
          <p:cNvPr id="189443"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48514">
                                            <p:txEl>
                                              <p:pRg st="0" end="0"/>
                                            </p:txEl>
                                          </p:spTgt>
                                        </p:tgtEl>
                                        <p:attrNameLst>
                                          <p:attrName>style.visibility</p:attrName>
                                        </p:attrNameLst>
                                      </p:cBhvr>
                                      <p:to>
                                        <p:strVal val="visible"/>
                                      </p:to>
                                    </p:set>
                                    <p:anim calcmode="lin" valueType="num">
                                      <p:cBhvr additive="base">
                                        <p:cTn id="7" dur="500" fill="hold"/>
                                        <p:tgtEl>
                                          <p:spTgt spid="4485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485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48514">
                                            <p:txEl>
                                              <p:pRg st="2" end="2"/>
                                            </p:txEl>
                                          </p:spTgt>
                                        </p:tgtEl>
                                        <p:attrNameLst>
                                          <p:attrName>style.visibility</p:attrName>
                                        </p:attrNameLst>
                                      </p:cBhvr>
                                      <p:to>
                                        <p:strVal val="visible"/>
                                      </p:to>
                                    </p:set>
                                    <p:anim calcmode="lin" valueType="num">
                                      <p:cBhvr additive="base">
                                        <p:cTn id="13" dur="500" fill="hold"/>
                                        <p:tgtEl>
                                          <p:spTgt spid="448514">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485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0" name="Rectangle 33"/>
          <p:cNvSpPr>
            <a:spLocks noChangeArrowheads="1"/>
          </p:cNvSpPr>
          <p:nvPr/>
        </p:nvSpPr>
        <p:spPr bwMode="auto">
          <a:xfrm>
            <a:off x="428625" y="685800"/>
            <a:ext cx="8064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Lets count things.</a:t>
            </a:r>
          </a:p>
          <a:p>
            <a:pPr eaLnBrk="1" hangingPunct="1"/>
            <a:r>
              <a:rPr lang="en-US" altLang="en-US" sz="2400">
                <a:sym typeface="Symbol" pitchFamily="18" charset="2"/>
              </a:rPr>
              <a:t>Eg: Let </a:t>
            </a:r>
            <a:r>
              <a:rPr lang="en-US" altLang="en-US" sz="2400" i="1">
                <a:sym typeface="Symbol" pitchFamily="18" charset="2"/>
              </a:rPr>
              <a:t>p(n) </a:t>
            </a:r>
            <a:r>
              <a:rPr lang="en-US" altLang="en-US" sz="2400">
                <a:sym typeface="Symbol" pitchFamily="18" charset="2"/>
              </a:rPr>
              <a:t>denote the # of binary trees there are with </a:t>
            </a:r>
            <a:r>
              <a:rPr lang="en-US" altLang="en-US" sz="2400" i="1">
                <a:sym typeface="Symbol" pitchFamily="18" charset="2"/>
              </a:rPr>
              <a:t>n</a:t>
            </a:r>
            <a:r>
              <a:rPr lang="en-US" altLang="en-US" sz="2400">
                <a:sym typeface="Symbol" pitchFamily="18" charset="2"/>
              </a:rPr>
              <a:t> nodes. </a:t>
            </a:r>
          </a:p>
        </p:txBody>
      </p:sp>
      <p:sp>
        <p:nvSpPr>
          <p:cNvPr id="19" name="Oval 20"/>
          <p:cNvSpPr>
            <a:spLocks noChangeArrowheads="1"/>
          </p:cNvSpPr>
          <p:nvPr/>
        </p:nvSpPr>
        <p:spPr bwMode="auto">
          <a:xfrm>
            <a:off x="2057400" y="2466975"/>
            <a:ext cx="73025" cy="77788"/>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2" name="Group 73"/>
          <p:cNvGrpSpPr>
            <a:grpSpLocks/>
          </p:cNvGrpSpPr>
          <p:nvPr/>
        </p:nvGrpSpPr>
        <p:grpSpPr bwMode="auto">
          <a:xfrm>
            <a:off x="1981200" y="3273425"/>
            <a:ext cx="347663" cy="309563"/>
            <a:chOff x="1981200" y="3131820"/>
            <a:chExt cx="347666" cy="309573"/>
          </a:xfrm>
        </p:grpSpPr>
        <p:sp>
          <p:nvSpPr>
            <p:cNvPr id="190713"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714" name="Group 29"/>
            <p:cNvGrpSpPr>
              <a:grpSpLocks/>
            </p:cNvGrpSpPr>
            <p:nvPr/>
          </p:nvGrpSpPr>
          <p:grpSpPr bwMode="auto">
            <a:xfrm>
              <a:off x="1981200" y="3172294"/>
              <a:ext cx="164313" cy="250040"/>
              <a:chOff x="2157410" y="2783674"/>
              <a:chExt cx="164313" cy="250040"/>
            </a:xfrm>
          </p:grpSpPr>
          <p:sp>
            <p:nvSpPr>
              <p:cNvPr id="19071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1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715" name="Group 30"/>
            <p:cNvGrpSpPr>
              <a:grpSpLocks/>
            </p:cNvGrpSpPr>
            <p:nvPr/>
          </p:nvGrpSpPr>
          <p:grpSpPr bwMode="auto">
            <a:xfrm flipH="1">
              <a:off x="2164553" y="3191353"/>
              <a:ext cx="164313" cy="250040"/>
              <a:chOff x="2157410" y="2783674"/>
              <a:chExt cx="164313" cy="250040"/>
            </a:xfrm>
          </p:grpSpPr>
          <p:sp>
            <p:nvSpPr>
              <p:cNvPr id="1907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5" name="Group 72"/>
          <p:cNvGrpSpPr>
            <a:grpSpLocks/>
          </p:cNvGrpSpPr>
          <p:nvPr/>
        </p:nvGrpSpPr>
        <p:grpSpPr bwMode="auto">
          <a:xfrm>
            <a:off x="1981200" y="2794000"/>
            <a:ext cx="614363" cy="301625"/>
            <a:chOff x="1981200" y="2651760"/>
            <a:chExt cx="614366" cy="301953"/>
          </a:xfrm>
        </p:grpSpPr>
        <p:grpSp>
          <p:nvGrpSpPr>
            <p:cNvPr id="190704" name="Group 71"/>
            <p:cNvGrpSpPr>
              <a:grpSpLocks/>
            </p:cNvGrpSpPr>
            <p:nvPr/>
          </p:nvGrpSpPr>
          <p:grpSpPr bwMode="auto">
            <a:xfrm>
              <a:off x="1981200" y="2662227"/>
              <a:ext cx="202211" cy="290514"/>
              <a:chOff x="1981200" y="2662227"/>
              <a:chExt cx="202211" cy="290514"/>
            </a:xfrm>
          </p:grpSpPr>
          <p:sp>
            <p:nvSpPr>
              <p:cNvPr id="190709"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710" name="Group 37"/>
              <p:cNvGrpSpPr>
                <a:grpSpLocks/>
              </p:cNvGrpSpPr>
              <p:nvPr/>
            </p:nvGrpSpPr>
            <p:grpSpPr bwMode="auto">
              <a:xfrm>
                <a:off x="1981200" y="2702701"/>
                <a:ext cx="164313" cy="250040"/>
                <a:chOff x="2157410" y="2783674"/>
                <a:chExt cx="164313" cy="250040"/>
              </a:xfrm>
            </p:grpSpPr>
            <p:sp>
              <p:nvSpPr>
                <p:cNvPr id="19071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1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0705" name="Oval 10"/>
            <p:cNvSpPr>
              <a:spLocks noChangeArrowheads="1"/>
            </p:cNvSpPr>
            <p:nvPr/>
          </p:nvSpPr>
          <p:spPr bwMode="auto">
            <a:xfrm>
              <a:off x="2384110" y="265176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706" name="Group 47"/>
            <p:cNvGrpSpPr>
              <a:grpSpLocks/>
            </p:cNvGrpSpPr>
            <p:nvPr/>
          </p:nvGrpSpPr>
          <p:grpSpPr bwMode="auto">
            <a:xfrm flipH="1">
              <a:off x="2431253" y="2703673"/>
              <a:ext cx="164313" cy="250040"/>
              <a:chOff x="2157410" y="2783674"/>
              <a:chExt cx="164313" cy="250040"/>
            </a:xfrm>
          </p:grpSpPr>
          <p:sp>
            <p:nvSpPr>
              <p:cNvPr id="19070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0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9" name="Group 91"/>
          <p:cNvGrpSpPr>
            <a:grpSpLocks/>
          </p:cNvGrpSpPr>
          <p:nvPr/>
        </p:nvGrpSpPr>
        <p:grpSpPr bwMode="auto">
          <a:xfrm>
            <a:off x="3830638" y="3262313"/>
            <a:ext cx="360362" cy="538162"/>
            <a:chOff x="3831429" y="3119427"/>
            <a:chExt cx="359571" cy="538173"/>
          </a:xfrm>
        </p:grpSpPr>
        <p:grpSp>
          <p:nvGrpSpPr>
            <p:cNvPr id="190696" name="Group 33"/>
            <p:cNvGrpSpPr>
              <a:grpSpLocks/>
            </p:cNvGrpSpPr>
            <p:nvPr/>
          </p:nvGrpSpPr>
          <p:grpSpPr bwMode="auto">
            <a:xfrm flipH="1">
              <a:off x="4026687" y="3407560"/>
              <a:ext cx="164313" cy="250040"/>
              <a:chOff x="2157410" y="2783674"/>
              <a:chExt cx="164313" cy="250040"/>
            </a:xfrm>
          </p:grpSpPr>
          <p:sp>
            <p:nvSpPr>
              <p:cNvPr id="19070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0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97" name="Group 54"/>
            <p:cNvGrpSpPr>
              <a:grpSpLocks/>
            </p:cNvGrpSpPr>
            <p:nvPr/>
          </p:nvGrpSpPr>
          <p:grpSpPr bwMode="auto">
            <a:xfrm>
              <a:off x="3831429" y="3119427"/>
              <a:ext cx="219076" cy="309573"/>
              <a:chOff x="3057524" y="3043227"/>
              <a:chExt cx="219076" cy="309573"/>
            </a:xfrm>
          </p:grpSpPr>
          <p:sp>
            <p:nvSpPr>
              <p:cNvPr id="19069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99" name="Group 51"/>
              <p:cNvGrpSpPr>
                <a:grpSpLocks/>
              </p:cNvGrpSpPr>
              <p:nvPr/>
            </p:nvGrpSpPr>
            <p:grpSpPr bwMode="auto">
              <a:xfrm flipH="1">
                <a:off x="3112287" y="3102760"/>
                <a:ext cx="164313" cy="250040"/>
                <a:chOff x="2157410" y="2783674"/>
                <a:chExt cx="164313" cy="250040"/>
              </a:xfrm>
            </p:grpSpPr>
            <p:sp>
              <p:nvSpPr>
                <p:cNvPr id="1907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7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4" name="Group 90"/>
          <p:cNvGrpSpPr>
            <a:grpSpLocks/>
          </p:cNvGrpSpPr>
          <p:nvPr/>
        </p:nvGrpSpPr>
        <p:grpSpPr bwMode="auto">
          <a:xfrm>
            <a:off x="3427413" y="3271838"/>
            <a:ext cx="219075" cy="533400"/>
            <a:chOff x="3427569" y="3128973"/>
            <a:chExt cx="219076" cy="533400"/>
          </a:xfrm>
        </p:grpSpPr>
        <p:grpSp>
          <p:nvGrpSpPr>
            <p:cNvPr id="190688" name="Group 55"/>
            <p:cNvGrpSpPr>
              <a:grpSpLocks/>
            </p:cNvGrpSpPr>
            <p:nvPr/>
          </p:nvGrpSpPr>
          <p:grpSpPr bwMode="auto">
            <a:xfrm>
              <a:off x="3427569" y="3128973"/>
              <a:ext cx="219076" cy="309573"/>
              <a:chOff x="3057524" y="3043227"/>
              <a:chExt cx="219076" cy="309573"/>
            </a:xfrm>
          </p:grpSpPr>
          <p:sp>
            <p:nvSpPr>
              <p:cNvPr id="19069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93" name="Group 57"/>
              <p:cNvGrpSpPr>
                <a:grpSpLocks/>
              </p:cNvGrpSpPr>
              <p:nvPr/>
            </p:nvGrpSpPr>
            <p:grpSpPr bwMode="auto">
              <a:xfrm flipH="1">
                <a:off x="3112287" y="3102760"/>
                <a:ext cx="164313" cy="250040"/>
                <a:chOff x="2157410" y="2783674"/>
                <a:chExt cx="164313" cy="250040"/>
              </a:xfrm>
            </p:grpSpPr>
            <p:sp>
              <p:nvSpPr>
                <p:cNvPr id="1906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89" name="Group 60"/>
            <p:cNvGrpSpPr>
              <a:grpSpLocks/>
            </p:cNvGrpSpPr>
            <p:nvPr/>
          </p:nvGrpSpPr>
          <p:grpSpPr bwMode="auto">
            <a:xfrm>
              <a:off x="3429950" y="3412333"/>
              <a:ext cx="164313" cy="250040"/>
              <a:chOff x="2157410" y="2783674"/>
              <a:chExt cx="164313" cy="250040"/>
            </a:xfrm>
          </p:grpSpPr>
          <p:sp>
            <p:nvSpPr>
              <p:cNvPr id="1906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65" name="Rectangle 64"/>
          <p:cNvSpPr>
            <a:spLocks noChangeArrowheads="1"/>
          </p:cNvSpPr>
          <p:nvPr/>
        </p:nvSpPr>
        <p:spPr bwMode="auto">
          <a:xfrm>
            <a:off x="442913" y="22098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p(1)</a:t>
            </a:r>
            <a:endParaRPr lang="en-CA" altLang="en-US" sz="2400"/>
          </a:p>
        </p:txBody>
      </p:sp>
      <p:sp>
        <p:nvSpPr>
          <p:cNvPr id="67" name="Rectangle 66"/>
          <p:cNvSpPr>
            <a:spLocks noChangeArrowheads="1"/>
          </p:cNvSpPr>
          <p:nvPr/>
        </p:nvSpPr>
        <p:spPr bwMode="auto">
          <a:xfrm>
            <a:off x="396875" y="2667000"/>
            <a:ext cx="696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p(2)</a:t>
            </a:r>
            <a:endParaRPr lang="en-CA" altLang="en-US" sz="2400"/>
          </a:p>
        </p:txBody>
      </p:sp>
      <p:sp>
        <p:nvSpPr>
          <p:cNvPr id="68" name="Rectangle 67"/>
          <p:cNvSpPr>
            <a:spLocks noChangeArrowheads="1"/>
          </p:cNvSpPr>
          <p:nvPr/>
        </p:nvSpPr>
        <p:spPr bwMode="auto">
          <a:xfrm>
            <a:off x="1103313" y="2222500"/>
            <a:ext cx="623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1</a:t>
            </a:r>
            <a:endParaRPr lang="en-CA" altLang="en-US" sz="2400"/>
          </a:p>
        </p:txBody>
      </p:sp>
      <p:sp>
        <p:nvSpPr>
          <p:cNvPr id="69" name="Rectangle 68"/>
          <p:cNvSpPr>
            <a:spLocks noChangeArrowheads="1"/>
          </p:cNvSpPr>
          <p:nvPr/>
        </p:nvSpPr>
        <p:spPr bwMode="auto">
          <a:xfrm>
            <a:off x="1117600" y="2667000"/>
            <a:ext cx="623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2</a:t>
            </a:r>
            <a:endParaRPr lang="en-CA" altLang="en-US" sz="2400"/>
          </a:p>
        </p:txBody>
      </p:sp>
      <p:sp>
        <p:nvSpPr>
          <p:cNvPr id="70" name="Rectangle 69"/>
          <p:cNvSpPr>
            <a:spLocks noChangeArrowheads="1"/>
          </p:cNvSpPr>
          <p:nvPr/>
        </p:nvSpPr>
        <p:spPr bwMode="auto">
          <a:xfrm>
            <a:off x="388938" y="3178175"/>
            <a:ext cx="6969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p(3)</a:t>
            </a:r>
            <a:endParaRPr lang="en-CA" altLang="en-US" sz="2400"/>
          </a:p>
        </p:txBody>
      </p:sp>
      <p:sp>
        <p:nvSpPr>
          <p:cNvPr id="71" name="Rectangle 70"/>
          <p:cNvSpPr>
            <a:spLocks noChangeArrowheads="1"/>
          </p:cNvSpPr>
          <p:nvPr/>
        </p:nvSpPr>
        <p:spPr bwMode="auto">
          <a:xfrm>
            <a:off x="1111250" y="3178175"/>
            <a:ext cx="623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5</a:t>
            </a:r>
            <a:endParaRPr lang="en-CA" altLang="en-US" sz="2400"/>
          </a:p>
        </p:txBody>
      </p:sp>
      <p:grpSp>
        <p:nvGrpSpPr>
          <p:cNvPr id="18" name="Group 92"/>
          <p:cNvGrpSpPr>
            <a:grpSpLocks/>
          </p:cNvGrpSpPr>
          <p:nvPr/>
        </p:nvGrpSpPr>
        <p:grpSpPr bwMode="auto">
          <a:xfrm flipH="1">
            <a:off x="2446338" y="3273425"/>
            <a:ext cx="358775" cy="538163"/>
            <a:chOff x="3831429" y="3119427"/>
            <a:chExt cx="359571" cy="538173"/>
          </a:xfrm>
        </p:grpSpPr>
        <p:grpSp>
          <p:nvGrpSpPr>
            <p:cNvPr id="190680" name="Group 93"/>
            <p:cNvGrpSpPr>
              <a:grpSpLocks/>
            </p:cNvGrpSpPr>
            <p:nvPr/>
          </p:nvGrpSpPr>
          <p:grpSpPr bwMode="auto">
            <a:xfrm flipH="1">
              <a:off x="4026687" y="3407560"/>
              <a:ext cx="164313" cy="250040"/>
              <a:chOff x="2157410" y="2783674"/>
              <a:chExt cx="164313" cy="250040"/>
            </a:xfrm>
          </p:grpSpPr>
          <p:sp>
            <p:nvSpPr>
              <p:cNvPr id="1906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81" name="Group 94"/>
            <p:cNvGrpSpPr>
              <a:grpSpLocks/>
            </p:cNvGrpSpPr>
            <p:nvPr/>
          </p:nvGrpSpPr>
          <p:grpSpPr bwMode="auto">
            <a:xfrm>
              <a:off x="3831429" y="3119427"/>
              <a:ext cx="219076" cy="309573"/>
              <a:chOff x="3057524" y="3043227"/>
              <a:chExt cx="219076" cy="309573"/>
            </a:xfrm>
          </p:grpSpPr>
          <p:sp>
            <p:nvSpPr>
              <p:cNvPr id="19068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83" name="Group 96"/>
              <p:cNvGrpSpPr>
                <a:grpSpLocks/>
              </p:cNvGrpSpPr>
              <p:nvPr/>
            </p:nvGrpSpPr>
            <p:grpSpPr bwMode="auto">
              <a:xfrm flipH="1">
                <a:off x="3112287" y="3102760"/>
                <a:ext cx="164313" cy="250040"/>
                <a:chOff x="2157410" y="2783674"/>
                <a:chExt cx="164313" cy="250040"/>
              </a:xfrm>
            </p:grpSpPr>
            <p:sp>
              <p:nvSpPr>
                <p:cNvPr id="1906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23" name="Group 101"/>
          <p:cNvGrpSpPr>
            <a:grpSpLocks/>
          </p:cNvGrpSpPr>
          <p:nvPr/>
        </p:nvGrpSpPr>
        <p:grpSpPr bwMode="auto">
          <a:xfrm flipH="1">
            <a:off x="2959100" y="3259138"/>
            <a:ext cx="219075" cy="533400"/>
            <a:chOff x="3427569" y="3128973"/>
            <a:chExt cx="219076" cy="533400"/>
          </a:xfrm>
        </p:grpSpPr>
        <p:grpSp>
          <p:nvGrpSpPr>
            <p:cNvPr id="190672" name="Group 102"/>
            <p:cNvGrpSpPr>
              <a:grpSpLocks/>
            </p:cNvGrpSpPr>
            <p:nvPr/>
          </p:nvGrpSpPr>
          <p:grpSpPr bwMode="auto">
            <a:xfrm>
              <a:off x="3427569" y="3128973"/>
              <a:ext cx="219076" cy="309573"/>
              <a:chOff x="3057524" y="3043227"/>
              <a:chExt cx="219076" cy="309573"/>
            </a:xfrm>
          </p:grpSpPr>
          <p:sp>
            <p:nvSpPr>
              <p:cNvPr id="19067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77" name="Group 107"/>
              <p:cNvGrpSpPr>
                <a:grpSpLocks/>
              </p:cNvGrpSpPr>
              <p:nvPr/>
            </p:nvGrpSpPr>
            <p:grpSpPr bwMode="auto">
              <a:xfrm flipH="1">
                <a:off x="3112287" y="3102760"/>
                <a:ext cx="164313" cy="250040"/>
                <a:chOff x="2157410" y="2783674"/>
                <a:chExt cx="164313" cy="250040"/>
              </a:xfrm>
            </p:grpSpPr>
            <p:sp>
              <p:nvSpPr>
                <p:cNvPr id="1906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73" name="Group 103"/>
            <p:cNvGrpSpPr>
              <a:grpSpLocks/>
            </p:cNvGrpSpPr>
            <p:nvPr/>
          </p:nvGrpSpPr>
          <p:grpSpPr bwMode="auto">
            <a:xfrm>
              <a:off x="3429950" y="3412333"/>
              <a:ext cx="164313" cy="250040"/>
              <a:chOff x="2157410" y="2783674"/>
              <a:chExt cx="164313" cy="250040"/>
            </a:xfrm>
          </p:grpSpPr>
          <p:sp>
            <p:nvSpPr>
              <p:cNvPr id="1906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11" name="Rectangle 110"/>
          <p:cNvSpPr>
            <a:spLocks noChangeArrowheads="1"/>
          </p:cNvSpPr>
          <p:nvPr/>
        </p:nvSpPr>
        <p:spPr bwMode="auto">
          <a:xfrm>
            <a:off x="373063" y="37338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p(4)</a:t>
            </a:r>
            <a:endParaRPr lang="en-CA" altLang="en-US" sz="2400"/>
          </a:p>
        </p:txBody>
      </p:sp>
      <p:grpSp>
        <p:nvGrpSpPr>
          <p:cNvPr id="27" name="Group 156"/>
          <p:cNvGrpSpPr>
            <a:grpSpLocks/>
          </p:cNvGrpSpPr>
          <p:nvPr/>
        </p:nvGrpSpPr>
        <p:grpSpPr bwMode="auto">
          <a:xfrm>
            <a:off x="914400" y="4922838"/>
            <a:ext cx="2209800" cy="554037"/>
            <a:chOff x="2133600" y="4551987"/>
            <a:chExt cx="2209800" cy="553413"/>
          </a:xfrm>
        </p:grpSpPr>
        <p:grpSp>
          <p:nvGrpSpPr>
            <p:cNvPr id="190628" name="Group 112"/>
            <p:cNvGrpSpPr>
              <a:grpSpLocks/>
            </p:cNvGrpSpPr>
            <p:nvPr/>
          </p:nvGrpSpPr>
          <p:grpSpPr bwMode="auto">
            <a:xfrm>
              <a:off x="2133600" y="4567227"/>
              <a:ext cx="347666" cy="309573"/>
              <a:chOff x="1981200" y="3131820"/>
              <a:chExt cx="347666" cy="309573"/>
            </a:xfrm>
          </p:grpSpPr>
          <p:sp>
            <p:nvSpPr>
              <p:cNvPr id="19066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66" name="Group 114"/>
              <p:cNvGrpSpPr>
                <a:grpSpLocks/>
              </p:cNvGrpSpPr>
              <p:nvPr/>
            </p:nvGrpSpPr>
            <p:grpSpPr bwMode="auto">
              <a:xfrm>
                <a:off x="1981200" y="3172294"/>
                <a:ext cx="164313" cy="250040"/>
                <a:chOff x="2157410" y="2783674"/>
                <a:chExt cx="164313" cy="250040"/>
              </a:xfrm>
            </p:grpSpPr>
            <p:sp>
              <p:nvSpPr>
                <p:cNvPr id="1906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67" name="Group 115"/>
              <p:cNvGrpSpPr>
                <a:grpSpLocks/>
              </p:cNvGrpSpPr>
              <p:nvPr/>
            </p:nvGrpSpPr>
            <p:grpSpPr bwMode="auto">
              <a:xfrm flipH="1">
                <a:off x="2164553" y="3191353"/>
                <a:ext cx="164313" cy="250040"/>
                <a:chOff x="2157410" y="2783674"/>
                <a:chExt cx="164313" cy="250040"/>
              </a:xfrm>
            </p:grpSpPr>
            <p:sp>
              <p:nvSpPr>
                <p:cNvPr id="1906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29" name="Group 120"/>
            <p:cNvGrpSpPr>
              <a:grpSpLocks/>
            </p:cNvGrpSpPr>
            <p:nvPr/>
          </p:nvGrpSpPr>
          <p:grpSpPr bwMode="auto">
            <a:xfrm>
              <a:off x="3983829" y="4554834"/>
              <a:ext cx="359571" cy="538173"/>
              <a:chOff x="3831429" y="3119427"/>
              <a:chExt cx="359571" cy="538173"/>
            </a:xfrm>
          </p:grpSpPr>
          <p:grpSp>
            <p:nvGrpSpPr>
              <p:cNvPr id="190657" name="Group 121"/>
              <p:cNvGrpSpPr>
                <a:grpSpLocks/>
              </p:cNvGrpSpPr>
              <p:nvPr/>
            </p:nvGrpSpPr>
            <p:grpSpPr bwMode="auto">
              <a:xfrm flipH="1">
                <a:off x="4026687" y="3407560"/>
                <a:ext cx="164313" cy="250040"/>
                <a:chOff x="2157410" y="2783674"/>
                <a:chExt cx="164313" cy="250040"/>
              </a:xfrm>
            </p:grpSpPr>
            <p:sp>
              <p:nvSpPr>
                <p:cNvPr id="1906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58" name="Group 122"/>
              <p:cNvGrpSpPr>
                <a:grpSpLocks/>
              </p:cNvGrpSpPr>
              <p:nvPr/>
            </p:nvGrpSpPr>
            <p:grpSpPr bwMode="auto">
              <a:xfrm>
                <a:off x="3831429" y="3119427"/>
                <a:ext cx="219076" cy="309573"/>
                <a:chOff x="3057524" y="3043227"/>
                <a:chExt cx="219076" cy="309573"/>
              </a:xfrm>
            </p:grpSpPr>
            <p:sp>
              <p:nvSpPr>
                <p:cNvPr id="19065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60" name="Group 124"/>
                <p:cNvGrpSpPr>
                  <a:grpSpLocks/>
                </p:cNvGrpSpPr>
                <p:nvPr/>
              </p:nvGrpSpPr>
              <p:grpSpPr bwMode="auto">
                <a:xfrm flipH="1">
                  <a:off x="3112287" y="3102760"/>
                  <a:ext cx="164313" cy="250040"/>
                  <a:chOff x="2157410" y="2783674"/>
                  <a:chExt cx="164313" cy="250040"/>
                </a:xfrm>
              </p:grpSpPr>
              <p:sp>
                <p:nvSpPr>
                  <p:cNvPr id="1906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0630" name="Group 129"/>
            <p:cNvGrpSpPr>
              <a:grpSpLocks/>
            </p:cNvGrpSpPr>
            <p:nvPr/>
          </p:nvGrpSpPr>
          <p:grpSpPr bwMode="auto">
            <a:xfrm>
              <a:off x="3579969" y="4564380"/>
              <a:ext cx="219076" cy="533400"/>
              <a:chOff x="3427569" y="3128973"/>
              <a:chExt cx="219076" cy="533400"/>
            </a:xfrm>
          </p:grpSpPr>
          <p:grpSp>
            <p:nvGrpSpPr>
              <p:cNvPr id="190649" name="Group 130"/>
              <p:cNvGrpSpPr>
                <a:grpSpLocks/>
              </p:cNvGrpSpPr>
              <p:nvPr/>
            </p:nvGrpSpPr>
            <p:grpSpPr bwMode="auto">
              <a:xfrm>
                <a:off x="3427569" y="3128973"/>
                <a:ext cx="219076" cy="309573"/>
                <a:chOff x="3057524" y="3043227"/>
                <a:chExt cx="219076" cy="309573"/>
              </a:xfrm>
            </p:grpSpPr>
            <p:sp>
              <p:nvSpPr>
                <p:cNvPr id="19065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54" name="Group 135"/>
                <p:cNvGrpSpPr>
                  <a:grpSpLocks/>
                </p:cNvGrpSpPr>
                <p:nvPr/>
              </p:nvGrpSpPr>
              <p:grpSpPr bwMode="auto">
                <a:xfrm flipH="1">
                  <a:off x="3112287" y="3102760"/>
                  <a:ext cx="164313" cy="250040"/>
                  <a:chOff x="2157410" y="2783674"/>
                  <a:chExt cx="164313" cy="250040"/>
                </a:xfrm>
              </p:grpSpPr>
              <p:sp>
                <p:nvSpPr>
                  <p:cNvPr id="1906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50" name="Group 131"/>
              <p:cNvGrpSpPr>
                <a:grpSpLocks/>
              </p:cNvGrpSpPr>
              <p:nvPr/>
            </p:nvGrpSpPr>
            <p:grpSpPr bwMode="auto">
              <a:xfrm>
                <a:off x="3429950" y="3412333"/>
                <a:ext cx="164313" cy="250040"/>
                <a:chOff x="2157410" y="2783674"/>
                <a:chExt cx="164313" cy="250040"/>
              </a:xfrm>
            </p:grpSpPr>
            <p:sp>
              <p:nvSpPr>
                <p:cNvPr id="1906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31" name="Group 138"/>
            <p:cNvGrpSpPr>
              <a:grpSpLocks/>
            </p:cNvGrpSpPr>
            <p:nvPr/>
          </p:nvGrpSpPr>
          <p:grpSpPr bwMode="auto">
            <a:xfrm flipH="1">
              <a:off x="2598420" y="4567227"/>
              <a:ext cx="359571" cy="538173"/>
              <a:chOff x="3831429" y="3119427"/>
              <a:chExt cx="359571" cy="538173"/>
            </a:xfrm>
          </p:grpSpPr>
          <p:grpSp>
            <p:nvGrpSpPr>
              <p:cNvPr id="190641" name="Group 139"/>
              <p:cNvGrpSpPr>
                <a:grpSpLocks/>
              </p:cNvGrpSpPr>
              <p:nvPr/>
            </p:nvGrpSpPr>
            <p:grpSpPr bwMode="auto">
              <a:xfrm flipH="1">
                <a:off x="4026687" y="3407560"/>
                <a:ext cx="164313" cy="250040"/>
                <a:chOff x="2157410" y="2783674"/>
                <a:chExt cx="164313" cy="250040"/>
              </a:xfrm>
            </p:grpSpPr>
            <p:sp>
              <p:nvSpPr>
                <p:cNvPr id="1906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42" name="Group 140"/>
              <p:cNvGrpSpPr>
                <a:grpSpLocks/>
              </p:cNvGrpSpPr>
              <p:nvPr/>
            </p:nvGrpSpPr>
            <p:grpSpPr bwMode="auto">
              <a:xfrm>
                <a:off x="3831429" y="3119427"/>
                <a:ext cx="219076" cy="309573"/>
                <a:chOff x="3057524" y="3043227"/>
                <a:chExt cx="219076" cy="309573"/>
              </a:xfrm>
            </p:grpSpPr>
            <p:sp>
              <p:nvSpPr>
                <p:cNvPr id="19064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44" name="Group 142"/>
                <p:cNvGrpSpPr>
                  <a:grpSpLocks/>
                </p:cNvGrpSpPr>
                <p:nvPr/>
              </p:nvGrpSpPr>
              <p:grpSpPr bwMode="auto">
                <a:xfrm flipH="1">
                  <a:off x="3112287" y="3102760"/>
                  <a:ext cx="164313" cy="250040"/>
                  <a:chOff x="2157410" y="2783674"/>
                  <a:chExt cx="164313" cy="250040"/>
                </a:xfrm>
              </p:grpSpPr>
              <p:sp>
                <p:nvSpPr>
                  <p:cNvPr id="19064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4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0632" name="Group 147"/>
            <p:cNvGrpSpPr>
              <a:grpSpLocks/>
            </p:cNvGrpSpPr>
            <p:nvPr/>
          </p:nvGrpSpPr>
          <p:grpSpPr bwMode="auto">
            <a:xfrm flipH="1">
              <a:off x="3110864" y="4551987"/>
              <a:ext cx="219076" cy="533400"/>
              <a:chOff x="3427569" y="3128973"/>
              <a:chExt cx="219076" cy="533400"/>
            </a:xfrm>
          </p:grpSpPr>
          <p:grpSp>
            <p:nvGrpSpPr>
              <p:cNvPr id="190633" name="Group 148"/>
              <p:cNvGrpSpPr>
                <a:grpSpLocks/>
              </p:cNvGrpSpPr>
              <p:nvPr/>
            </p:nvGrpSpPr>
            <p:grpSpPr bwMode="auto">
              <a:xfrm>
                <a:off x="3427569" y="3128973"/>
                <a:ext cx="219076" cy="309573"/>
                <a:chOff x="3057524" y="3043227"/>
                <a:chExt cx="219076" cy="309573"/>
              </a:xfrm>
            </p:grpSpPr>
            <p:sp>
              <p:nvSpPr>
                <p:cNvPr id="19063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38" name="Group 153"/>
                <p:cNvGrpSpPr>
                  <a:grpSpLocks/>
                </p:cNvGrpSpPr>
                <p:nvPr/>
              </p:nvGrpSpPr>
              <p:grpSpPr bwMode="auto">
                <a:xfrm flipH="1">
                  <a:off x="3112287" y="3102760"/>
                  <a:ext cx="164313" cy="250040"/>
                  <a:chOff x="2157410" y="2783674"/>
                  <a:chExt cx="164313" cy="250040"/>
                </a:xfrm>
              </p:grpSpPr>
              <p:sp>
                <p:nvSpPr>
                  <p:cNvPr id="1906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34" name="Group 149"/>
              <p:cNvGrpSpPr>
                <a:grpSpLocks/>
              </p:cNvGrpSpPr>
              <p:nvPr/>
            </p:nvGrpSpPr>
            <p:grpSpPr bwMode="auto">
              <a:xfrm>
                <a:off x="3429950" y="3412333"/>
                <a:ext cx="164313" cy="250040"/>
                <a:chOff x="2157410" y="2783674"/>
                <a:chExt cx="164313" cy="250040"/>
              </a:xfrm>
            </p:grpSpPr>
            <p:sp>
              <p:nvSpPr>
                <p:cNvPr id="1906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85" name="Group 233"/>
          <p:cNvGrpSpPr>
            <a:grpSpLocks/>
          </p:cNvGrpSpPr>
          <p:nvPr/>
        </p:nvGrpSpPr>
        <p:grpSpPr bwMode="auto">
          <a:xfrm>
            <a:off x="1905000" y="4410075"/>
            <a:ext cx="301625" cy="495300"/>
            <a:chOff x="2867422" y="3809029"/>
            <a:chExt cx="301823" cy="496271"/>
          </a:xfrm>
        </p:grpSpPr>
        <p:sp>
          <p:nvSpPr>
            <p:cNvPr id="190625" name="Oval 10"/>
            <p:cNvSpPr>
              <a:spLocks noChangeArrowheads="1"/>
            </p:cNvSpPr>
            <p:nvPr/>
          </p:nvSpPr>
          <p:spPr bwMode="auto">
            <a:xfrm>
              <a:off x="3095624" y="380902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26" name="Line 17"/>
            <p:cNvSpPr>
              <a:spLocks noChangeShapeType="1"/>
            </p:cNvSpPr>
            <p:nvPr/>
          </p:nvSpPr>
          <p:spPr bwMode="auto">
            <a:xfrm flipV="1">
              <a:off x="3019424" y="3849503"/>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627" name="Rectangle 231"/>
            <p:cNvSpPr>
              <a:spLocks noChangeArrowheads="1"/>
            </p:cNvSpPr>
            <p:nvPr/>
          </p:nvSpPr>
          <p:spPr bwMode="auto">
            <a:xfrm>
              <a:off x="2867422" y="3966746"/>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grpSp>
      <p:sp>
        <p:nvSpPr>
          <p:cNvPr id="235" name="Rectangle 234"/>
          <p:cNvSpPr>
            <a:spLocks noChangeArrowheads="1"/>
          </p:cNvSpPr>
          <p:nvPr/>
        </p:nvSpPr>
        <p:spPr bwMode="auto">
          <a:xfrm>
            <a:off x="1058863" y="3733800"/>
            <a:ext cx="7778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 14</a:t>
            </a:r>
            <a:endParaRPr lang="en-CA" altLang="en-US" sz="2400"/>
          </a:p>
        </p:txBody>
      </p:sp>
      <p:grpSp>
        <p:nvGrpSpPr>
          <p:cNvPr id="86" name="Group 251"/>
          <p:cNvGrpSpPr>
            <a:grpSpLocks/>
          </p:cNvGrpSpPr>
          <p:nvPr/>
        </p:nvGrpSpPr>
        <p:grpSpPr bwMode="auto">
          <a:xfrm>
            <a:off x="4778375" y="4576763"/>
            <a:ext cx="2209800" cy="777875"/>
            <a:chOff x="4693920" y="4042418"/>
            <a:chExt cx="2209800" cy="778195"/>
          </a:xfrm>
        </p:grpSpPr>
        <p:grpSp>
          <p:nvGrpSpPr>
            <p:cNvPr id="190565" name="Group 167"/>
            <p:cNvGrpSpPr>
              <a:grpSpLocks/>
            </p:cNvGrpSpPr>
            <p:nvPr/>
          </p:nvGrpSpPr>
          <p:grpSpPr bwMode="auto">
            <a:xfrm>
              <a:off x="4693920" y="4267200"/>
              <a:ext cx="2209800" cy="553413"/>
              <a:chOff x="2133600" y="4551987"/>
              <a:chExt cx="2209800" cy="553413"/>
            </a:xfrm>
          </p:grpSpPr>
          <p:grpSp>
            <p:nvGrpSpPr>
              <p:cNvPr id="190581" name="Group 168"/>
              <p:cNvGrpSpPr>
                <a:grpSpLocks/>
              </p:cNvGrpSpPr>
              <p:nvPr/>
            </p:nvGrpSpPr>
            <p:grpSpPr bwMode="auto">
              <a:xfrm>
                <a:off x="2133600" y="4567227"/>
                <a:ext cx="347666" cy="309573"/>
                <a:chOff x="1981200" y="3131820"/>
                <a:chExt cx="347666" cy="309573"/>
              </a:xfrm>
            </p:grpSpPr>
            <p:sp>
              <p:nvSpPr>
                <p:cNvPr id="19061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19" name="Group 206"/>
                <p:cNvGrpSpPr>
                  <a:grpSpLocks/>
                </p:cNvGrpSpPr>
                <p:nvPr/>
              </p:nvGrpSpPr>
              <p:grpSpPr bwMode="auto">
                <a:xfrm>
                  <a:off x="1981200" y="3172294"/>
                  <a:ext cx="164313" cy="250040"/>
                  <a:chOff x="2157410" y="2783674"/>
                  <a:chExt cx="164313" cy="250040"/>
                </a:xfrm>
              </p:grpSpPr>
              <p:sp>
                <p:nvSpPr>
                  <p:cNvPr id="19062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2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20" name="Group 207"/>
                <p:cNvGrpSpPr>
                  <a:grpSpLocks/>
                </p:cNvGrpSpPr>
                <p:nvPr/>
              </p:nvGrpSpPr>
              <p:grpSpPr bwMode="auto">
                <a:xfrm flipH="1">
                  <a:off x="2164553" y="3191353"/>
                  <a:ext cx="164313" cy="250040"/>
                  <a:chOff x="2157410" y="2783674"/>
                  <a:chExt cx="164313" cy="250040"/>
                </a:xfrm>
              </p:grpSpPr>
              <p:sp>
                <p:nvSpPr>
                  <p:cNvPr id="19062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2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82" name="Group 169"/>
              <p:cNvGrpSpPr>
                <a:grpSpLocks/>
              </p:cNvGrpSpPr>
              <p:nvPr/>
            </p:nvGrpSpPr>
            <p:grpSpPr bwMode="auto">
              <a:xfrm>
                <a:off x="3983829" y="4554834"/>
                <a:ext cx="359571" cy="538173"/>
                <a:chOff x="3831429" y="3119427"/>
                <a:chExt cx="359571" cy="538173"/>
              </a:xfrm>
            </p:grpSpPr>
            <p:grpSp>
              <p:nvGrpSpPr>
                <p:cNvPr id="190610" name="Group 197"/>
                <p:cNvGrpSpPr>
                  <a:grpSpLocks/>
                </p:cNvGrpSpPr>
                <p:nvPr/>
              </p:nvGrpSpPr>
              <p:grpSpPr bwMode="auto">
                <a:xfrm flipH="1">
                  <a:off x="4026687" y="3407560"/>
                  <a:ext cx="164313" cy="250040"/>
                  <a:chOff x="2157410" y="2783674"/>
                  <a:chExt cx="164313" cy="250040"/>
                </a:xfrm>
              </p:grpSpPr>
              <p:sp>
                <p:nvSpPr>
                  <p:cNvPr id="1906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611" name="Group 198"/>
                <p:cNvGrpSpPr>
                  <a:grpSpLocks/>
                </p:cNvGrpSpPr>
                <p:nvPr/>
              </p:nvGrpSpPr>
              <p:grpSpPr bwMode="auto">
                <a:xfrm>
                  <a:off x="3831429" y="3119427"/>
                  <a:ext cx="219076" cy="309573"/>
                  <a:chOff x="3057524" y="3043227"/>
                  <a:chExt cx="219076" cy="309573"/>
                </a:xfrm>
              </p:grpSpPr>
              <p:sp>
                <p:nvSpPr>
                  <p:cNvPr id="19061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13" name="Group 200"/>
                  <p:cNvGrpSpPr>
                    <a:grpSpLocks/>
                  </p:cNvGrpSpPr>
                  <p:nvPr/>
                </p:nvGrpSpPr>
                <p:grpSpPr bwMode="auto">
                  <a:xfrm flipH="1">
                    <a:off x="3112287" y="3102760"/>
                    <a:ext cx="164313" cy="250040"/>
                    <a:chOff x="2157410" y="2783674"/>
                    <a:chExt cx="164313" cy="250040"/>
                  </a:xfrm>
                </p:grpSpPr>
                <p:sp>
                  <p:nvSpPr>
                    <p:cNvPr id="1906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0583" name="Group 170"/>
              <p:cNvGrpSpPr>
                <a:grpSpLocks/>
              </p:cNvGrpSpPr>
              <p:nvPr/>
            </p:nvGrpSpPr>
            <p:grpSpPr bwMode="auto">
              <a:xfrm>
                <a:off x="3579969" y="4564380"/>
                <a:ext cx="219076" cy="533400"/>
                <a:chOff x="3427569" y="3128973"/>
                <a:chExt cx="219076" cy="533400"/>
              </a:xfrm>
            </p:grpSpPr>
            <p:grpSp>
              <p:nvGrpSpPr>
                <p:cNvPr id="190602" name="Group 189"/>
                <p:cNvGrpSpPr>
                  <a:grpSpLocks/>
                </p:cNvGrpSpPr>
                <p:nvPr/>
              </p:nvGrpSpPr>
              <p:grpSpPr bwMode="auto">
                <a:xfrm>
                  <a:off x="3427569" y="3128973"/>
                  <a:ext cx="219076" cy="309573"/>
                  <a:chOff x="3057524" y="3043227"/>
                  <a:chExt cx="219076" cy="309573"/>
                </a:xfrm>
              </p:grpSpPr>
              <p:sp>
                <p:nvSpPr>
                  <p:cNvPr id="19060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607" name="Group 194"/>
                  <p:cNvGrpSpPr>
                    <a:grpSpLocks/>
                  </p:cNvGrpSpPr>
                  <p:nvPr/>
                </p:nvGrpSpPr>
                <p:grpSpPr bwMode="auto">
                  <a:xfrm flipH="1">
                    <a:off x="3112287" y="3102760"/>
                    <a:ext cx="164313" cy="250040"/>
                    <a:chOff x="2157410" y="2783674"/>
                    <a:chExt cx="164313" cy="250040"/>
                  </a:xfrm>
                </p:grpSpPr>
                <p:sp>
                  <p:nvSpPr>
                    <p:cNvPr id="1906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603" name="Group 190"/>
                <p:cNvGrpSpPr>
                  <a:grpSpLocks/>
                </p:cNvGrpSpPr>
                <p:nvPr/>
              </p:nvGrpSpPr>
              <p:grpSpPr bwMode="auto">
                <a:xfrm>
                  <a:off x="3429950" y="3412333"/>
                  <a:ext cx="164313" cy="250040"/>
                  <a:chOff x="2157410" y="2783674"/>
                  <a:chExt cx="164313" cy="250040"/>
                </a:xfrm>
              </p:grpSpPr>
              <p:sp>
                <p:nvSpPr>
                  <p:cNvPr id="1906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84" name="Group 171"/>
              <p:cNvGrpSpPr>
                <a:grpSpLocks/>
              </p:cNvGrpSpPr>
              <p:nvPr/>
            </p:nvGrpSpPr>
            <p:grpSpPr bwMode="auto">
              <a:xfrm flipH="1">
                <a:off x="2598420" y="4567227"/>
                <a:ext cx="359571" cy="538173"/>
                <a:chOff x="3831429" y="3119427"/>
                <a:chExt cx="359571" cy="538173"/>
              </a:xfrm>
            </p:grpSpPr>
            <p:grpSp>
              <p:nvGrpSpPr>
                <p:cNvPr id="190594" name="Group 181"/>
                <p:cNvGrpSpPr>
                  <a:grpSpLocks/>
                </p:cNvGrpSpPr>
                <p:nvPr/>
              </p:nvGrpSpPr>
              <p:grpSpPr bwMode="auto">
                <a:xfrm flipH="1">
                  <a:off x="4026687" y="3407560"/>
                  <a:ext cx="164313" cy="250040"/>
                  <a:chOff x="2157410" y="2783674"/>
                  <a:chExt cx="164313" cy="250040"/>
                </a:xfrm>
              </p:grpSpPr>
              <p:sp>
                <p:nvSpPr>
                  <p:cNvPr id="1906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6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595" name="Group 182"/>
                <p:cNvGrpSpPr>
                  <a:grpSpLocks/>
                </p:cNvGrpSpPr>
                <p:nvPr/>
              </p:nvGrpSpPr>
              <p:grpSpPr bwMode="auto">
                <a:xfrm>
                  <a:off x="3831429" y="3119427"/>
                  <a:ext cx="219076" cy="309573"/>
                  <a:chOff x="3057524" y="3043227"/>
                  <a:chExt cx="219076" cy="309573"/>
                </a:xfrm>
              </p:grpSpPr>
              <p:sp>
                <p:nvSpPr>
                  <p:cNvPr id="19059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97" name="Group 184"/>
                  <p:cNvGrpSpPr>
                    <a:grpSpLocks/>
                  </p:cNvGrpSpPr>
                  <p:nvPr/>
                </p:nvGrpSpPr>
                <p:grpSpPr bwMode="auto">
                  <a:xfrm flipH="1">
                    <a:off x="3112287" y="3102760"/>
                    <a:ext cx="164313" cy="250040"/>
                    <a:chOff x="2157410" y="2783674"/>
                    <a:chExt cx="164313" cy="250040"/>
                  </a:xfrm>
                </p:grpSpPr>
                <p:sp>
                  <p:nvSpPr>
                    <p:cNvPr id="1905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0585" name="Group 172"/>
              <p:cNvGrpSpPr>
                <a:grpSpLocks/>
              </p:cNvGrpSpPr>
              <p:nvPr/>
            </p:nvGrpSpPr>
            <p:grpSpPr bwMode="auto">
              <a:xfrm flipH="1">
                <a:off x="3110864" y="4551987"/>
                <a:ext cx="219076" cy="533400"/>
                <a:chOff x="3427569" y="3128973"/>
                <a:chExt cx="219076" cy="533400"/>
              </a:xfrm>
            </p:grpSpPr>
            <p:grpSp>
              <p:nvGrpSpPr>
                <p:cNvPr id="190586" name="Group 173"/>
                <p:cNvGrpSpPr>
                  <a:grpSpLocks/>
                </p:cNvGrpSpPr>
                <p:nvPr/>
              </p:nvGrpSpPr>
              <p:grpSpPr bwMode="auto">
                <a:xfrm>
                  <a:off x="3427569" y="3128973"/>
                  <a:ext cx="219076" cy="309573"/>
                  <a:chOff x="3057524" y="3043227"/>
                  <a:chExt cx="219076" cy="309573"/>
                </a:xfrm>
              </p:grpSpPr>
              <p:sp>
                <p:nvSpPr>
                  <p:cNvPr id="19059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91" name="Group 178"/>
                  <p:cNvGrpSpPr>
                    <a:grpSpLocks/>
                  </p:cNvGrpSpPr>
                  <p:nvPr/>
                </p:nvGrpSpPr>
                <p:grpSpPr bwMode="auto">
                  <a:xfrm flipH="1">
                    <a:off x="3112287" y="3102760"/>
                    <a:ext cx="164313" cy="250040"/>
                    <a:chOff x="2157410" y="2783674"/>
                    <a:chExt cx="164313" cy="250040"/>
                  </a:xfrm>
                </p:grpSpPr>
                <p:sp>
                  <p:nvSpPr>
                    <p:cNvPr id="1905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87" name="Group 174"/>
                <p:cNvGrpSpPr>
                  <a:grpSpLocks/>
                </p:cNvGrpSpPr>
                <p:nvPr/>
              </p:nvGrpSpPr>
              <p:grpSpPr bwMode="auto">
                <a:xfrm>
                  <a:off x="3429950" y="3412333"/>
                  <a:ext cx="164313" cy="250040"/>
                  <a:chOff x="2157410" y="2783674"/>
                  <a:chExt cx="164313" cy="250040"/>
                </a:xfrm>
              </p:grpSpPr>
              <p:sp>
                <p:nvSpPr>
                  <p:cNvPr id="19058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8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0566" name="Group 216"/>
            <p:cNvGrpSpPr>
              <a:grpSpLocks/>
            </p:cNvGrpSpPr>
            <p:nvPr/>
          </p:nvGrpSpPr>
          <p:grpSpPr bwMode="auto">
            <a:xfrm>
              <a:off x="4709160" y="4095742"/>
              <a:ext cx="159066" cy="240038"/>
              <a:chOff x="5464494" y="3798562"/>
              <a:chExt cx="159066" cy="240038"/>
            </a:xfrm>
          </p:grpSpPr>
          <p:sp>
            <p:nvSpPr>
              <p:cNvPr id="19057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8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567" name="Group 221"/>
            <p:cNvGrpSpPr>
              <a:grpSpLocks/>
            </p:cNvGrpSpPr>
            <p:nvPr/>
          </p:nvGrpSpPr>
          <p:grpSpPr bwMode="auto">
            <a:xfrm>
              <a:off x="5312094" y="4061460"/>
              <a:ext cx="159066" cy="240038"/>
              <a:chOff x="5464494" y="3798562"/>
              <a:chExt cx="159066" cy="240038"/>
            </a:xfrm>
          </p:grpSpPr>
          <p:sp>
            <p:nvSpPr>
              <p:cNvPr id="190577"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78"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568" name="Group 256"/>
            <p:cNvGrpSpPr>
              <a:grpSpLocks/>
            </p:cNvGrpSpPr>
            <p:nvPr/>
          </p:nvGrpSpPr>
          <p:grpSpPr bwMode="auto">
            <a:xfrm>
              <a:off x="5676900" y="4042418"/>
              <a:ext cx="159066" cy="240038"/>
              <a:chOff x="5464494" y="3798562"/>
              <a:chExt cx="159066" cy="240038"/>
            </a:xfrm>
          </p:grpSpPr>
          <p:sp>
            <p:nvSpPr>
              <p:cNvPr id="190575"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76"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569" name="Group 259"/>
            <p:cNvGrpSpPr>
              <a:grpSpLocks/>
            </p:cNvGrpSpPr>
            <p:nvPr/>
          </p:nvGrpSpPr>
          <p:grpSpPr bwMode="auto">
            <a:xfrm>
              <a:off x="6026466" y="4095742"/>
              <a:ext cx="159066" cy="240038"/>
              <a:chOff x="5464494" y="3798562"/>
              <a:chExt cx="159066" cy="240038"/>
            </a:xfrm>
          </p:grpSpPr>
          <p:sp>
            <p:nvSpPr>
              <p:cNvPr id="190573"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74"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0570" name="Group 262"/>
            <p:cNvGrpSpPr>
              <a:grpSpLocks/>
            </p:cNvGrpSpPr>
            <p:nvPr/>
          </p:nvGrpSpPr>
          <p:grpSpPr bwMode="auto">
            <a:xfrm>
              <a:off x="6416994" y="4053840"/>
              <a:ext cx="159066" cy="240038"/>
              <a:chOff x="5464494" y="3798562"/>
              <a:chExt cx="159066" cy="240038"/>
            </a:xfrm>
          </p:grpSpPr>
          <p:sp>
            <p:nvSpPr>
              <p:cNvPr id="19057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7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13" name="Group 336"/>
          <p:cNvGrpSpPr>
            <a:grpSpLocks/>
          </p:cNvGrpSpPr>
          <p:nvPr/>
        </p:nvGrpSpPr>
        <p:grpSpPr bwMode="auto">
          <a:xfrm>
            <a:off x="1866900" y="6392863"/>
            <a:ext cx="973138" cy="303212"/>
            <a:chOff x="2133600" y="5638800"/>
            <a:chExt cx="973456" cy="301953"/>
          </a:xfrm>
        </p:grpSpPr>
        <p:grpSp>
          <p:nvGrpSpPr>
            <p:cNvPr id="190556" name="Group 222"/>
            <p:cNvGrpSpPr>
              <a:grpSpLocks/>
            </p:cNvGrpSpPr>
            <p:nvPr/>
          </p:nvGrpSpPr>
          <p:grpSpPr bwMode="auto">
            <a:xfrm>
              <a:off x="2133600" y="5649267"/>
              <a:ext cx="202211" cy="290514"/>
              <a:chOff x="1981200" y="2662227"/>
              <a:chExt cx="202211" cy="290514"/>
            </a:xfrm>
          </p:grpSpPr>
          <p:sp>
            <p:nvSpPr>
              <p:cNvPr id="190561"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62" name="Group 228"/>
              <p:cNvGrpSpPr>
                <a:grpSpLocks/>
              </p:cNvGrpSpPr>
              <p:nvPr/>
            </p:nvGrpSpPr>
            <p:grpSpPr bwMode="auto">
              <a:xfrm>
                <a:off x="1981200" y="2702701"/>
                <a:ext cx="164313" cy="250040"/>
                <a:chOff x="2157410" y="2783674"/>
                <a:chExt cx="164313" cy="250040"/>
              </a:xfrm>
            </p:grpSpPr>
            <p:sp>
              <p:nvSpPr>
                <p:cNvPr id="1905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0557" name="Oval 10"/>
            <p:cNvSpPr>
              <a:spLocks noChangeArrowheads="1"/>
            </p:cNvSpPr>
            <p:nvPr/>
          </p:nvSpPr>
          <p:spPr bwMode="auto">
            <a:xfrm>
              <a:off x="2895600" y="56388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58" name="Group 224"/>
            <p:cNvGrpSpPr>
              <a:grpSpLocks/>
            </p:cNvGrpSpPr>
            <p:nvPr/>
          </p:nvGrpSpPr>
          <p:grpSpPr bwMode="auto">
            <a:xfrm flipH="1">
              <a:off x="2942743" y="5690713"/>
              <a:ext cx="164313" cy="250040"/>
              <a:chOff x="2157410" y="2783674"/>
              <a:chExt cx="164313" cy="250040"/>
            </a:xfrm>
          </p:grpSpPr>
          <p:sp>
            <p:nvSpPr>
              <p:cNvPr id="1905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17" name="Group 335"/>
          <p:cNvGrpSpPr>
            <a:grpSpLocks/>
          </p:cNvGrpSpPr>
          <p:nvPr/>
        </p:nvGrpSpPr>
        <p:grpSpPr bwMode="auto">
          <a:xfrm>
            <a:off x="2166938" y="5834063"/>
            <a:ext cx="461962" cy="482600"/>
            <a:chOff x="2095500" y="5181600"/>
            <a:chExt cx="461966" cy="483334"/>
          </a:xfrm>
        </p:grpSpPr>
        <p:sp>
          <p:nvSpPr>
            <p:cNvPr id="190550" name="Oval 10"/>
            <p:cNvSpPr>
              <a:spLocks noChangeArrowheads="1"/>
            </p:cNvSpPr>
            <p:nvPr/>
          </p:nvSpPr>
          <p:spPr bwMode="auto">
            <a:xfrm>
              <a:off x="2338390" y="51816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51" name="Line 17"/>
            <p:cNvSpPr>
              <a:spLocks noChangeShapeType="1"/>
            </p:cNvSpPr>
            <p:nvPr/>
          </p:nvSpPr>
          <p:spPr bwMode="auto">
            <a:xfrm flipV="1">
              <a:off x="2262190" y="52220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0552" name="Group 216"/>
            <p:cNvGrpSpPr>
              <a:grpSpLocks/>
            </p:cNvGrpSpPr>
            <p:nvPr/>
          </p:nvGrpSpPr>
          <p:grpSpPr bwMode="auto">
            <a:xfrm flipH="1">
              <a:off x="2393153" y="5241133"/>
              <a:ext cx="164313" cy="250040"/>
              <a:chOff x="2157410" y="2783674"/>
              <a:chExt cx="164313" cy="250040"/>
            </a:xfrm>
          </p:grpSpPr>
          <p:sp>
            <p:nvSpPr>
              <p:cNvPr id="19055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5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90553" name="Rectangle 334"/>
            <p:cNvSpPr>
              <a:spLocks noChangeArrowheads="1"/>
            </p:cNvSpPr>
            <p:nvPr/>
          </p:nvSpPr>
          <p:spPr bwMode="auto">
            <a:xfrm>
              <a:off x="2095500" y="5326380"/>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grpSp>
      <p:grpSp>
        <p:nvGrpSpPr>
          <p:cNvPr id="119" name="Group 351"/>
          <p:cNvGrpSpPr>
            <a:grpSpLocks/>
          </p:cNvGrpSpPr>
          <p:nvPr/>
        </p:nvGrpSpPr>
        <p:grpSpPr bwMode="auto">
          <a:xfrm>
            <a:off x="2028825" y="6202363"/>
            <a:ext cx="920750" cy="336550"/>
            <a:chOff x="2295524" y="5448300"/>
            <a:chExt cx="920116" cy="335280"/>
          </a:xfrm>
        </p:grpSpPr>
        <p:grpSp>
          <p:nvGrpSpPr>
            <p:cNvPr id="190538" name="Group 344"/>
            <p:cNvGrpSpPr>
              <a:grpSpLocks/>
            </p:cNvGrpSpPr>
            <p:nvPr/>
          </p:nvGrpSpPr>
          <p:grpSpPr bwMode="auto">
            <a:xfrm>
              <a:off x="2295524" y="5474007"/>
              <a:ext cx="295276" cy="309573"/>
              <a:chOff x="2676524" y="6069866"/>
              <a:chExt cx="295276" cy="309573"/>
            </a:xfrm>
          </p:grpSpPr>
          <p:sp>
            <p:nvSpPr>
              <p:cNvPr id="19054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4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0547" name="Group 216"/>
              <p:cNvGrpSpPr>
                <a:grpSpLocks/>
              </p:cNvGrpSpPr>
              <p:nvPr/>
            </p:nvGrpSpPr>
            <p:grpSpPr bwMode="auto">
              <a:xfrm flipH="1">
                <a:off x="2807487" y="6129399"/>
                <a:ext cx="164313" cy="250040"/>
                <a:chOff x="2157410" y="2783674"/>
                <a:chExt cx="164313" cy="250040"/>
              </a:xfrm>
            </p:grpSpPr>
            <p:sp>
              <p:nvSpPr>
                <p:cNvPr id="19054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4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39" name="Group 345"/>
            <p:cNvGrpSpPr>
              <a:grpSpLocks/>
            </p:cNvGrpSpPr>
            <p:nvPr/>
          </p:nvGrpSpPr>
          <p:grpSpPr bwMode="auto">
            <a:xfrm>
              <a:off x="2920364" y="5448300"/>
              <a:ext cx="295276" cy="309573"/>
              <a:chOff x="2676524" y="6069866"/>
              <a:chExt cx="295276" cy="309573"/>
            </a:xfrm>
          </p:grpSpPr>
          <p:sp>
            <p:nvSpPr>
              <p:cNvPr id="19054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4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0542" name="Group 216"/>
              <p:cNvGrpSpPr>
                <a:grpSpLocks/>
              </p:cNvGrpSpPr>
              <p:nvPr/>
            </p:nvGrpSpPr>
            <p:grpSpPr bwMode="auto">
              <a:xfrm flipH="1">
                <a:off x="2807487" y="6129399"/>
                <a:ext cx="164313" cy="250040"/>
                <a:chOff x="2157410" y="2783674"/>
                <a:chExt cx="164313" cy="250040"/>
              </a:xfrm>
            </p:grpSpPr>
            <p:sp>
              <p:nvSpPr>
                <p:cNvPr id="1905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24" name="Group 375"/>
          <p:cNvGrpSpPr>
            <a:grpSpLocks/>
          </p:cNvGrpSpPr>
          <p:nvPr/>
        </p:nvGrpSpPr>
        <p:grpSpPr bwMode="auto">
          <a:xfrm flipH="1">
            <a:off x="5318125" y="6234113"/>
            <a:ext cx="1082675" cy="492125"/>
            <a:chOff x="3566160" y="5387340"/>
            <a:chExt cx="1082040" cy="492453"/>
          </a:xfrm>
        </p:grpSpPr>
        <p:grpSp>
          <p:nvGrpSpPr>
            <p:cNvPr id="190515" name="Group 352"/>
            <p:cNvGrpSpPr>
              <a:grpSpLocks/>
            </p:cNvGrpSpPr>
            <p:nvPr/>
          </p:nvGrpSpPr>
          <p:grpSpPr bwMode="auto">
            <a:xfrm>
              <a:off x="3566160" y="5577840"/>
              <a:ext cx="973456" cy="301953"/>
              <a:chOff x="2133600" y="5638800"/>
              <a:chExt cx="973456" cy="301953"/>
            </a:xfrm>
          </p:grpSpPr>
          <p:grpSp>
            <p:nvGrpSpPr>
              <p:cNvPr id="190529" name="Group 222"/>
              <p:cNvGrpSpPr>
                <a:grpSpLocks/>
              </p:cNvGrpSpPr>
              <p:nvPr/>
            </p:nvGrpSpPr>
            <p:grpSpPr bwMode="auto">
              <a:xfrm>
                <a:off x="2133600" y="5649267"/>
                <a:ext cx="202211" cy="290514"/>
                <a:chOff x="1981200" y="2662227"/>
                <a:chExt cx="202211" cy="290514"/>
              </a:xfrm>
            </p:grpSpPr>
            <p:sp>
              <p:nvSpPr>
                <p:cNvPr id="190534"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35" name="Group 228"/>
                <p:cNvGrpSpPr>
                  <a:grpSpLocks/>
                </p:cNvGrpSpPr>
                <p:nvPr/>
              </p:nvGrpSpPr>
              <p:grpSpPr bwMode="auto">
                <a:xfrm>
                  <a:off x="1981200" y="2702701"/>
                  <a:ext cx="164313" cy="250040"/>
                  <a:chOff x="2157410" y="2783674"/>
                  <a:chExt cx="164313" cy="250040"/>
                </a:xfrm>
              </p:grpSpPr>
              <p:sp>
                <p:nvSpPr>
                  <p:cNvPr id="1905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0530" name="Oval 10"/>
              <p:cNvSpPr>
                <a:spLocks noChangeArrowheads="1"/>
              </p:cNvSpPr>
              <p:nvPr/>
            </p:nvSpPr>
            <p:spPr bwMode="auto">
              <a:xfrm>
                <a:off x="2895600" y="56388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0531" name="Group 224"/>
              <p:cNvGrpSpPr>
                <a:grpSpLocks/>
              </p:cNvGrpSpPr>
              <p:nvPr/>
            </p:nvGrpSpPr>
            <p:grpSpPr bwMode="auto">
              <a:xfrm flipH="1">
                <a:off x="2942743" y="5690713"/>
                <a:ext cx="164313" cy="250040"/>
                <a:chOff x="2157410" y="2783674"/>
                <a:chExt cx="164313" cy="250040"/>
              </a:xfrm>
            </p:grpSpPr>
            <p:sp>
              <p:nvSpPr>
                <p:cNvPr id="19053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3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16" name="Group 362"/>
            <p:cNvGrpSpPr>
              <a:grpSpLocks/>
            </p:cNvGrpSpPr>
            <p:nvPr/>
          </p:nvGrpSpPr>
          <p:grpSpPr bwMode="auto">
            <a:xfrm>
              <a:off x="3728084" y="5387340"/>
              <a:ext cx="920116" cy="335280"/>
              <a:chOff x="2295524" y="5448300"/>
              <a:chExt cx="920116" cy="335280"/>
            </a:xfrm>
          </p:grpSpPr>
          <p:grpSp>
            <p:nvGrpSpPr>
              <p:cNvPr id="190517" name="Group 363"/>
              <p:cNvGrpSpPr>
                <a:grpSpLocks/>
              </p:cNvGrpSpPr>
              <p:nvPr/>
            </p:nvGrpSpPr>
            <p:grpSpPr bwMode="auto">
              <a:xfrm>
                <a:off x="2295524" y="5474007"/>
                <a:ext cx="295276" cy="309573"/>
                <a:chOff x="2676524" y="6069866"/>
                <a:chExt cx="295276" cy="309573"/>
              </a:xfrm>
            </p:grpSpPr>
            <p:sp>
              <p:nvSpPr>
                <p:cNvPr id="190524"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25"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0526" name="Group 216"/>
                <p:cNvGrpSpPr>
                  <a:grpSpLocks/>
                </p:cNvGrpSpPr>
                <p:nvPr/>
              </p:nvGrpSpPr>
              <p:grpSpPr bwMode="auto">
                <a:xfrm flipH="1">
                  <a:off x="2807487" y="6129399"/>
                  <a:ext cx="164313" cy="250040"/>
                  <a:chOff x="2157410" y="2783674"/>
                  <a:chExt cx="164313" cy="250040"/>
                </a:xfrm>
              </p:grpSpPr>
              <p:sp>
                <p:nvSpPr>
                  <p:cNvPr id="19052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2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0518" name="Group 364"/>
              <p:cNvGrpSpPr>
                <a:grpSpLocks/>
              </p:cNvGrpSpPr>
              <p:nvPr/>
            </p:nvGrpSpPr>
            <p:grpSpPr bwMode="auto">
              <a:xfrm>
                <a:off x="2920364" y="5448300"/>
                <a:ext cx="295276" cy="309573"/>
                <a:chOff x="2676524" y="6069866"/>
                <a:chExt cx="295276" cy="309573"/>
              </a:xfrm>
            </p:grpSpPr>
            <p:sp>
              <p:nvSpPr>
                <p:cNvPr id="190519"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20"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0521" name="Group 216"/>
                <p:cNvGrpSpPr>
                  <a:grpSpLocks/>
                </p:cNvGrpSpPr>
                <p:nvPr/>
              </p:nvGrpSpPr>
              <p:grpSpPr bwMode="auto">
                <a:xfrm flipH="1">
                  <a:off x="2807487" y="6129399"/>
                  <a:ext cx="164313" cy="250040"/>
                  <a:chOff x="2157410" y="2783674"/>
                  <a:chExt cx="164313" cy="250040"/>
                </a:xfrm>
              </p:grpSpPr>
              <p:sp>
                <p:nvSpPr>
                  <p:cNvPr id="1905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sp>
        <p:nvSpPr>
          <p:cNvPr id="378" name="Rectangle 377"/>
          <p:cNvSpPr>
            <a:spLocks noChangeArrowheads="1"/>
          </p:cNvSpPr>
          <p:nvPr/>
        </p:nvSpPr>
        <p:spPr bwMode="auto">
          <a:xfrm>
            <a:off x="3078163" y="3792538"/>
            <a:ext cx="34305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(#L,#R) = (3,0),(2,1),(1,2),(0,3)</a:t>
            </a:r>
            <a:endParaRPr lang="en-CA" altLang="en-US" sz="2000"/>
          </a:p>
        </p:txBody>
      </p:sp>
      <p:grpSp>
        <p:nvGrpSpPr>
          <p:cNvPr id="230" name="Group 386"/>
          <p:cNvGrpSpPr>
            <a:grpSpLocks/>
          </p:cNvGrpSpPr>
          <p:nvPr/>
        </p:nvGrpSpPr>
        <p:grpSpPr bwMode="auto">
          <a:xfrm>
            <a:off x="2362200" y="3849688"/>
            <a:ext cx="584200" cy="493712"/>
            <a:chOff x="2362200" y="3707666"/>
            <a:chExt cx="584438" cy="494228"/>
          </a:xfrm>
        </p:grpSpPr>
        <p:sp>
          <p:nvSpPr>
            <p:cNvPr id="190510" name="Oval 10"/>
            <p:cNvSpPr>
              <a:spLocks noChangeArrowheads="1"/>
            </p:cNvSpPr>
            <p:nvPr/>
          </p:nvSpPr>
          <p:spPr bwMode="auto">
            <a:xfrm>
              <a:off x="2605090" y="37076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11" name="Line 17"/>
            <p:cNvSpPr>
              <a:spLocks noChangeShapeType="1"/>
            </p:cNvSpPr>
            <p:nvPr/>
          </p:nvSpPr>
          <p:spPr bwMode="auto">
            <a:xfrm flipV="1">
              <a:off x="2528890" y="37481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12" name="Line 17"/>
            <p:cNvSpPr>
              <a:spLocks noChangeShapeType="1"/>
            </p:cNvSpPr>
            <p:nvPr/>
          </p:nvSpPr>
          <p:spPr bwMode="auto">
            <a:xfrm flipH="1" flipV="1">
              <a:off x="2659853" y="3767199"/>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13" name="Rectangle 382"/>
            <p:cNvSpPr>
              <a:spLocks noChangeArrowheads="1"/>
            </p:cNvSpPr>
            <p:nvPr/>
          </p:nvSpPr>
          <p:spPr bwMode="auto">
            <a:xfrm>
              <a:off x="2362200" y="3852446"/>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sp>
          <p:nvSpPr>
            <p:cNvPr id="190514" name="Rectangle 385"/>
            <p:cNvSpPr>
              <a:spLocks noChangeArrowheads="1"/>
            </p:cNvSpPr>
            <p:nvPr/>
          </p:nvSpPr>
          <p:spPr bwMode="auto">
            <a:xfrm>
              <a:off x="2659380" y="3863340"/>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grpSp>
      <p:sp>
        <p:nvSpPr>
          <p:cNvPr id="388" name="Rectangle 387"/>
          <p:cNvSpPr>
            <a:spLocks noChangeArrowheads="1"/>
          </p:cNvSpPr>
          <p:nvPr/>
        </p:nvSpPr>
        <p:spPr bwMode="auto">
          <a:xfrm>
            <a:off x="762000" y="4252913"/>
            <a:ext cx="674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(3,0)</a:t>
            </a:r>
            <a:endParaRPr lang="en-CA" altLang="en-US" sz="2000"/>
          </a:p>
        </p:txBody>
      </p:sp>
      <p:sp>
        <p:nvSpPr>
          <p:cNvPr id="389" name="Rectangle 388"/>
          <p:cNvSpPr>
            <a:spLocks noChangeArrowheads="1"/>
          </p:cNvSpPr>
          <p:nvPr/>
        </p:nvSpPr>
        <p:spPr bwMode="auto">
          <a:xfrm>
            <a:off x="1219200" y="5646738"/>
            <a:ext cx="674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(2,1)</a:t>
            </a:r>
            <a:endParaRPr lang="en-CA" altLang="en-US" sz="2000"/>
          </a:p>
        </p:txBody>
      </p:sp>
      <p:sp>
        <p:nvSpPr>
          <p:cNvPr id="390" name="Rectangle 389"/>
          <p:cNvSpPr>
            <a:spLocks noChangeArrowheads="1"/>
          </p:cNvSpPr>
          <p:nvPr/>
        </p:nvSpPr>
        <p:spPr bwMode="auto">
          <a:xfrm>
            <a:off x="3810000" y="4275138"/>
            <a:ext cx="674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(0,3)</a:t>
            </a:r>
            <a:endParaRPr lang="en-CA" altLang="en-US" sz="2000"/>
          </a:p>
        </p:txBody>
      </p:sp>
      <p:sp>
        <p:nvSpPr>
          <p:cNvPr id="391" name="Rectangle 390"/>
          <p:cNvSpPr>
            <a:spLocks noChangeArrowheads="1"/>
          </p:cNvSpPr>
          <p:nvPr/>
        </p:nvSpPr>
        <p:spPr bwMode="auto">
          <a:xfrm>
            <a:off x="3962400" y="5548313"/>
            <a:ext cx="674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(1,2)</a:t>
            </a:r>
            <a:endParaRPr lang="en-CA" altLang="en-US" sz="2000"/>
          </a:p>
        </p:txBody>
      </p:sp>
      <p:sp>
        <p:nvSpPr>
          <p:cNvPr id="392" name="Rectangle 391"/>
          <p:cNvSpPr>
            <a:spLocks noChangeArrowheads="1"/>
          </p:cNvSpPr>
          <p:nvPr/>
        </p:nvSpPr>
        <p:spPr bwMode="auto">
          <a:xfrm>
            <a:off x="485775" y="1789113"/>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p(0)</a:t>
            </a:r>
            <a:endParaRPr lang="en-CA" altLang="en-US" sz="2400"/>
          </a:p>
        </p:txBody>
      </p:sp>
      <p:sp>
        <p:nvSpPr>
          <p:cNvPr id="393" name="Rectangle 392"/>
          <p:cNvSpPr>
            <a:spLocks noChangeArrowheads="1"/>
          </p:cNvSpPr>
          <p:nvPr/>
        </p:nvSpPr>
        <p:spPr bwMode="auto">
          <a:xfrm>
            <a:off x="1168400" y="1801813"/>
            <a:ext cx="623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1</a:t>
            </a:r>
            <a:endParaRPr lang="en-CA" altLang="en-US" sz="2400"/>
          </a:p>
        </p:txBody>
      </p:sp>
      <p:sp>
        <p:nvSpPr>
          <p:cNvPr id="394" name="Rectangle 393"/>
          <p:cNvSpPr>
            <a:spLocks noChangeArrowheads="1"/>
          </p:cNvSpPr>
          <p:nvPr/>
        </p:nvSpPr>
        <p:spPr bwMode="auto">
          <a:xfrm>
            <a:off x="1905000" y="1744663"/>
            <a:ext cx="3413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grpSp>
        <p:nvGrpSpPr>
          <p:cNvPr id="231" name="Group 402"/>
          <p:cNvGrpSpPr>
            <a:grpSpLocks/>
          </p:cNvGrpSpPr>
          <p:nvPr/>
        </p:nvGrpSpPr>
        <p:grpSpPr bwMode="auto">
          <a:xfrm>
            <a:off x="1089025" y="4716463"/>
            <a:ext cx="1882775" cy="279400"/>
            <a:chOff x="1089660" y="4715854"/>
            <a:chExt cx="1882140" cy="279613"/>
          </a:xfrm>
        </p:grpSpPr>
        <p:sp>
          <p:nvSpPr>
            <p:cNvPr id="190500" name="Line 17"/>
            <p:cNvSpPr>
              <a:spLocks noChangeShapeType="1"/>
            </p:cNvSpPr>
            <p:nvPr/>
          </p:nvSpPr>
          <p:spPr bwMode="auto">
            <a:xfrm flipV="1">
              <a:off x="1089660" y="4740252"/>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01" name="Line 17"/>
            <p:cNvSpPr>
              <a:spLocks noChangeShapeType="1"/>
            </p:cNvSpPr>
            <p:nvPr/>
          </p:nvSpPr>
          <p:spPr bwMode="auto">
            <a:xfrm flipV="1">
              <a:off x="1709509" y="475780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02" name="Line 17"/>
            <p:cNvSpPr>
              <a:spLocks noChangeShapeType="1"/>
            </p:cNvSpPr>
            <p:nvPr/>
          </p:nvSpPr>
          <p:spPr bwMode="auto">
            <a:xfrm flipV="1">
              <a:off x="2057400" y="477535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03" name="Line 17"/>
            <p:cNvSpPr>
              <a:spLocks noChangeShapeType="1"/>
            </p:cNvSpPr>
            <p:nvPr/>
          </p:nvSpPr>
          <p:spPr bwMode="auto">
            <a:xfrm flipV="1">
              <a:off x="2362200" y="479289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04" name="Line 17"/>
            <p:cNvSpPr>
              <a:spLocks noChangeShapeType="1"/>
            </p:cNvSpPr>
            <p:nvPr/>
          </p:nvSpPr>
          <p:spPr bwMode="auto">
            <a:xfrm flipV="1">
              <a:off x="2791549" y="475780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0505" name="Oval 20"/>
            <p:cNvSpPr>
              <a:spLocks noChangeArrowheads="1"/>
            </p:cNvSpPr>
            <p:nvPr/>
          </p:nvSpPr>
          <p:spPr bwMode="auto">
            <a:xfrm>
              <a:off x="2184876" y="47244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06" name="Oval 20"/>
            <p:cNvSpPr>
              <a:spLocks noChangeArrowheads="1"/>
            </p:cNvSpPr>
            <p:nvPr/>
          </p:nvSpPr>
          <p:spPr bwMode="auto">
            <a:xfrm>
              <a:off x="2481130" y="474149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07" name="Oval 20"/>
            <p:cNvSpPr>
              <a:spLocks noChangeArrowheads="1"/>
            </p:cNvSpPr>
            <p:nvPr/>
          </p:nvSpPr>
          <p:spPr bwMode="auto">
            <a:xfrm>
              <a:off x="2898179" y="473294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08" name="Oval 20"/>
            <p:cNvSpPr>
              <a:spLocks noChangeArrowheads="1"/>
            </p:cNvSpPr>
            <p:nvPr/>
          </p:nvSpPr>
          <p:spPr bwMode="auto">
            <a:xfrm>
              <a:off x="1822833" y="47244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0509" name="Oval 20"/>
            <p:cNvSpPr>
              <a:spLocks noChangeArrowheads="1"/>
            </p:cNvSpPr>
            <p:nvPr/>
          </p:nvSpPr>
          <p:spPr bwMode="auto">
            <a:xfrm>
              <a:off x="1187595" y="4715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0-#ppt_w/2"/>
                                          </p:val>
                                        </p:tav>
                                        <p:tav tm="100000">
                                          <p:val>
                                            <p:strVal val="#ppt_x"/>
                                          </p:val>
                                        </p:tav>
                                      </p:tavLst>
                                    </p:anim>
                                    <p:anim calcmode="lin" valueType="num">
                                      <p:cBhvr additive="base">
                                        <p:cTn id="20"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1+#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additive="base">
                                        <p:cTn id="31" dur="500" fill="hold"/>
                                        <p:tgtEl>
                                          <p:spTgt spid="68"/>
                                        </p:tgtEl>
                                        <p:attrNameLst>
                                          <p:attrName>ppt_x</p:attrName>
                                        </p:attrNameLst>
                                      </p:cBhvr>
                                      <p:tavLst>
                                        <p:tav tm="0">
                                          <p:val>
                                            <p:strVal val="#ppt_x"/>
                                          </p:val>
                                        </p:tav>
                                        <p:tav tm="100000">
                                          <p:val>
                                            <p:strVal val="#ppt_x"/>
                                          </p:val>
                                        </p:tav>
                                      </p:tavLst>
                                    </p:anim>
                                    <p:anim calcmode="lin" valueType="num">
                                      <p:cBhvr additive="base">
                                        <p:cTn id="3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500" fill="hold"/>
                                        <p:tgtEl>
                                          <p:spTgt spid="67"/>
                                        </p:tgtEl>
                                        <p:attrNameLst>
                                          <p:attrName>ppt_x</p:attrName>
                                        </p:attrNameLst>
                                      </p:cBhvr>
                                      <p:tavLst>
                                        <p:tav tm="0">
                                          <p:val>
                                            <p:strVal val="0-#ppt_w/2"/>
                                          </p:val>
                                        </p:tav>
                                        <p:tav tm="100000">
                                          <p:val>
                                            <p:strVal val="#ppt_x"/>
                                          </p:val>
                                        </p:tav>
                                      </p:tavLst>
                                    </p:anim>
                                    <p:anim calcmode="lin" valueType="num">
                                      <p:cBhvr additive="base">
                                        <p:cTn id="3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1+#ppt_w/2"/>
                                          </p:val>
                                        </p:tav>
                                        <p:tav tm="100000">
                                          <p:val>
                                            <p:strVal val="#ppt_x"/>
                                          </p:val>
                                        </p:tav>
                                      </p:tavLst>
                                    </p:anim>
                                    <p:anim calcmode="lin" valueType="num">
                                      <p:cBhvr additive="base">
                                        <p:cTn id="4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9"/>
                                        </p:tgtEl>
                                        <p:attrNameLst>
                                          <p:attrName>style.visibility</p:attrName>
                                        </p:attrNameLst>
                                      </p:cBhvr>
                                      <p:to>
                                        <p:strVal val="visible"/>
                                      </p:to>
                                    </p:set>
                                    <p:anim calcmode="lin" valueType="num">
                                      <p:cBhvr additive="base">
                                        <p:cTn id="49" dur="500" fill="hold"/>
                                        <p:tgtEl>
                                          <p:spTgt spid="69"/>
                                        </p:tgtEl>
                                        <p:attrNameLst>
                                          <p:attrName>ppt_x</p:attrName>
                                        </p:attrNameLst>
                                      </p:cBhvr>
                                      <p:tavLst>
                                        <p:tav tm="0">
                                          <p:val>
                                            <p:strVal val="#ppt_x"/>
                                          </p:val>
                                        </p:tav>
                                        <p:tav tm="100000">
                                          <p:val>
                                            <p:strVal val="#ppt_x"/>
                                          </p:val>
                                        </p:tav>
                                      </p:tavLst>
                                    </p:anim>
                                    <p:anim calcmode="lin" valueType="num">
                                      <p:cBhvr additive="base">
                                        <p:cTn id="50"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70"/>
                                        </p:tgtEl>
                                        <p:attrNameLst>
                                          <p:attrName>style.visibility</p:attrName>
                                        </p:attrNameLst>
                                      </p:cBhvr>
                                      <p:to>
                                        <p:strVal val="visible"/>
                                      </p:to>
                                    </p:set>
                                    <p:anim calcmode="lin" valueType="num">
                                      <p:cBhvr additive="base">
                                        <p:cTn id="55" dur="500" fill="hold"/>
                                        <p:tgtEl>
                                          <p:spTgt spid="70"/>
                                        </p:tgtEl>
                                        <p:attrNameLst>
                                          <p:attrName>ppt_x</p:attrName>
                                        </p:attrNameLst>
                                      </p:cBhvr>
                                      <p:tavLst>
                                        <p:tav tm="0">
                                          <p:val>
                                            <p:strVal val="0-#ppt_w/2"/>
                                          </p:val>
                                        </p:tav>
                                        <p:tav tm="100000">
                                          <p:val>
                                            <p:strVal val="#ppt_x"/>
                                          </p:val>
                                        </p:tav>
                                      </p:tavLst>
                                    </p:anim>
                                    <p:anim calcmode="lin" valueType="num">
                                      <p:cBhvr additive="base">
                                        <p:cTn id="56"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1+#ppt_w/2"/>
                                          </p:val>
                                        </p:tav>
                                        <p:tav tm="100000">
                                          <p:val>
                                            <p:strVal val="#ppt_x"/>
                                          </p:val>
                                        </p:tav>
                                      </p:tavLst>
                                    </p:anim>
                                    <p:anim calcmode="lin" valueType="num">
                                      <p:cBhvr additive="base">
                                        <p:cTn id="6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nodeType="click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500" fill="hold"/>
                                        <p:tgtEl>
                                          <p:spTgt spid="18"/>
                                        </p:tgtEl>
                                        <p:attrNameLst>
                                          <p:attrName>ppt_x</p:attrName>
                                        </p:attrNameLst>
                                      </p:cBhvr>
                                      <p:tavLst>
                                        <p:tav tm="0">
                                          <p:val>
                                            <p:strVal val="1+#ppt_w/2"/>
                                          </p:val>
                                        </p:tav>
                                        <p:tav tm="100000">
                                          <p:val>
                                            <p:strVal val="#ppt_x"/>
                                          </p:val>
                                        </p:tav>
                                      </p:tavLst>
                                    </p:anim>
                                    <p:anim calcmode="lin" valueType="num">
                                      <p:cBhvr additive="base">
                                        <p:cTn id="6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1+#ppt_w/2"/>
                                          </p:val>
                                        </p:tav>
                                        <p:tav tm="100000">
                                          <p:val>
                                            <p:strVal val="#ppt_x"/>
                                          </p:val>
                                        </p:tav>
                                      </p:tavLst>
                                    </p:anim>
                                    <p:anim calcmode="lin" valueType="num">
                                      <p:cBhvr additive="base">
                                        <p:cTn id="7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nodeType="click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additive="base">
                                        <p:cTn id="79" dur="500" fill="hold"/>
                                        <p:tgtEl>
                                          <p:spTgt spid="14"/>
                                        </p:tgtEl>
                                        <p:attrNameLst>
                                          <p:attrName>ppt_x</p:attrName>
                                        </p:attrNameLst>
                                      </p:cBhvr>
                                      <p:tavLst>
                                        <p:tav tm="0">
                                          <p:val>
                                            <p:strVal val="1+#ppt_w/2"/>
                                          </p:val>
                                        </p:tav>
                                        <p:tav tm="100000">
                                          <p:val>
                                            <p:strVal val="#ppt_x"/>
                                          </p:val>
                                        </p:tav>
                                      </p:tavLst>
                                    </p:anim>
                                    <p:anim calcmode="lin" valueType="num">
                                      <p:cBhvr additive="base">
                                        <p:cTn id="8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nodeType="clickEffect">
                                  <p:stCondLst>
                                    <p:cond delay="0"/>
                                  </p:stCondLst>
                                  <p:childTnLst>
                                    <p:set>
                                      <p:cBhvr>
                                        <p:cTn id="84" dur="1" fill="hold">
                                          <p:stCondLst>
                                            <p:cond delay="0"/>
                                          </p:stCondLst>
                                        </p:cTn>
                                        <p:tgtEl>
                                          <p:spTgt spid="9"/>
                                        </p:tgtEl>
                                        <p:attrNameLst>
                                          <p:attrName>style.visibility</p:attrName>
                                        </p:attrNameLst>
                                      </p:cBhvr>
                                      <p:to>
                                        <p:strVal val="visible"/>
                                      </p:to>
                                    </p:set>
                                    <p:anim calcmode="lin" valueType="num">
                                      <p:cBhvr additive="base">
                                        <p:cTn id="85" dur="500" fill="hold"/>
                                        <p:tgtEl>
                                          <p:spTgt spid="9"/>
                                        </p:tgtEl>
                                        <p:attrNameLst>
                                          <p:attrName>ppt_x</p:attrName>
                                        </p:attrNameLst>
                                      </p:cBhvr>
                                      <p:tavLst>
                                        <p:tav tm="0">
                                          <p:val>
                                            <p:strVal val="1+#ppt_w/2"/>
                                          </p:val>
                                        </p:tav>
                                        <p:tav tm="100000">
                                          <p:val>
                                            <p:strVal val="#ppt_x"/>
                                          </p:val>
                                        </p:tav>
                                      </p:tavLst>
                                    </p:anim>
                                    <p:anim calcmode="lin" valueType="num">
                                      <p:cBhvr additive="base">
                                        <p:cTn id="8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71"/>
                                        </p:tgtEl>
                                        <p:attrNameLst>
                                          <p:attrName>style.visibility</p:attrName>
                                        </p:attrNameLst>
                                      </p:cBhvr>
                                      <p:to>
                                        <p:strVal val="visible"/>
                                      </p:to>
                                    </p:set>
                                    <p:anim calcmode="lin" valueType="num">
                                      <p:cBhvr additive="base">
                                        <p:cTn id="91" dur="500" fill="hold"/>
                                        <p:tgtEl>
                                          <p:spTgt spid="71"/>
                                        </p:tgtEl>
                                        <p:attrNameLst>
                                          <p:attrName>ppt_x</p:attrName>
                                        </p:attrNameLst>
                                      </p:cBhvr>
                                      <p:tavLst>
                                        <p:tav tm="0">
                                          <p:val>
                                            <p:strVal val="#ppt_x"/>
                                          </p:val>
                                        </p:tav>
                                        <p:tav tm="100000">
                                          <p:val>
                                            <p:strVal val="#ppt_x"/>
                                          </p:val>
                                        </p:tav>
                                      </p:tavLst>
                                    </p:anim>
                                    <p:anim calcmode="lin" valueType="num">
                                      <p:cBhvr additive="base">
                                        <p:cTn id="92"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92"/>
                                        </p:tgtEl>
                                        <p:attrNameLst>
                                          <p:attrName>style.visibility</p:attrName>
                                        </p:attrNameLst>
                                      </p:cBhvr>
                                      <p:to>
                                        <p:strVal val="visible"/>
                                      </p:to>
                                    </p:set>
                                    <p:anim calcmode="lin" valueType="num">
                                      <p:cBhvr additive="base">
                                        <p:cTn id="97" dur="500" fill="hold"/>
                                        <p:tgtEl>
                                          <p:spTgt spid="392"/>
                                        </p:tgtEl>
                                        <p:attrNameLst>
                                          <p:attrName>ppt_x</p:attrName>
                                        </p:attrNameLst>
                                      </p:cBhvr>
                                      <p:tavLst>
                                        <p:tav tm="0">
                                          <p:val>
                                            <p:strVal val="0-#ppt_w/2"/>
                                          </p:val>
                                        </p:tav>
                                        <p:tav tm="100000">
                                          <p:val>
                                            <p:strVal val="#ppt_x"/>
                                          </p:val>
                                        </p:tav>
                                      </p:tavLst>
                                    </p:anim>
                                    <p:anim calcmode="lin" valueType="num">
                                      <p:cBhvr additive="base">
                                        <p:cTn id="98" dur="500" fill="hold"/>
                                        <p:tgtEl>
                                          <p:spTgt spid="392"/>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2" fill="hold" grpId="0" nodeType="clickEffect">
                                  <p:stCondLst>
                                    <p:cond delay="0"/>
                                  </p:stCondLst>
                                  <p:childTnLst>
                                    <p:set>
                                      <p:cBhvr>
                                        <p:cTn id="102" dur="1" fill="hold">
                                          <p:stCondLst>
                                            <p:cond delay="0"/>
                                          </p:stCondLst>
                                        </p:cTn>
                                        <p:tgtEl>
                                          <p:spTgt spid="394"/>
                                        </p:tgtEl>
                                        <p:attrNameLst>
                                          <p:attrName>style.visibility</p:attrName>
                                        </p:attrNameLst>
                                      </p:cBhvr>
                                      <p:to>
                                        <p:strVal val="visible"/>
                                      </p:to>
                                    </p:set>
                                    <p:anim calcmode="lin" valueType="num">
                                      <p:cBhvr additive="base">
                                        <p:cTn id="103" dur="500" fill="hold"/>
                                        <p:tgtEl>
                                          <p:spTgt spid="394"/>
                                        </p:tgtEl>
                                        <p:attrNameLst>
                                          <p:attrName>ppt_x</p:attrName>
                                        </p:attrNameLst>
                                      </p:cBhvr>
                                      <p:tavLst>
                                        <p:tav tm="0">
                                          <p:val>
                                            <p:strVal val="1+#ppt_w/2"/>
                                          </p:val>
                                        </p:tav>
                                        <p:tav tm="100000">
                                          <p:val>
                                            <p:strVal val="#ppt_x"/>
                                          </p:val>
                                        </p:tav>
                                      </p:tavLst>
                                    </p:anim>
                                    <p:anim calcmode="lin" valueType="num">
                                      <p:cBhvr additive="base">
                                        <p:cTn id="104" dur="500" fill="hold"/>
                                        <p:tgtEl>
                                          <p:spTgt spid="394"/>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93"/>
                                        </p:tgtEl>
                                        <p:attrNameLst>
                                          <p:attrName>style.visibility</p:attrName>
                                        </p:attrNameLst>
                                      </p:cBhvr>
                                      <p:to>
                                        <p:strVal val="visible"/>
                                      </p:to>
                                    </p:set>
                                    <p:anim calcmode="lin" valueType="num">
                                      <p:cBhvr additive="base">
                                        <p:cTn id="109" dur="500" fill="hold"/>
                                        <p:tgtEl>
                                          <p:spTgt spid="393"/>
                                        </p:tgtEl>
                                        <p:attrNameLst>
                                          <p:attrName>ppt_x</p:attrName>
                                        </p:attrNameLst>
                                      </p:cBhvr>
                                      <p:tavLst>
                                        <p:tav tm="0">
                                          <p:val>
                                            <p:strVal val="#ppt_x"/>
                                          </p:val>
                                        </p:tav>
                                        <p:tav tm="100000">
                                          <p:val>
                                            <p:strVal val="#ppt_x"/>
                                          </p:val>
                                        </p:tav>
                                      </p:tavLst>
                                    </p:anim>
                                    <p:anim calcmode="lin" valueType="num">
                                      <p:cBhvr additive="base">
                                        <p:cTn id="110" dur="500" fill="hold"/>
                                        <p:tgtEl>
                                          <p:spTgt spid="393"/>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11"/>
                                        </p:tgtEl>
                                        <p:attrNameLst>
                                          <p:attrName>style.visibility</p:attrName>
                                        </p:attrNameLst>
                                      </p:cBhvr>
                                      <p:to>
                                        <p:strVal val="visible"/>
                                      </p:to>
                                    </p:set>
                                    <p:anim calcmode="lin" valueType="num">
                                      <p:cBhvr additive="base">
                                        <p:cTn id="115" dur="500" fill="hold"/>
                                        <p:tgtEl>
                                          <p:spTgt spid="111"/>
                                        </p:tgtEl>
                                        <p:attrNameLst>
                                          <p:attrName>ppt_x</p:attrName>
                                        </p:attrNameLst>
                                      </p:cBhvr>
                                      <p:tavLst>
                                        <p:tav tm="0">
                                          <p:val>
                                            <p:strVal val="0-#ppt_w/2"/>
                                          </p:val>
                                        </p:tav>
                                        <p:tav tm="100000">
                                          <p:val>
                                            <p:strVal val="#ppt_x"/>
                                          </p:val>
                                        </p:tav>
                                      </p:tavLst>
                                    </p:anim>
                                    <p:anim calcmode="lin" valueType="num">
                                      <p:cBhvr additive="base">
                                        <p:cTn id="116"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2" fill="hold" nodeType="clickEffect">
                                  <p:stCondLst>
                                    <p:cond delay="0"/>
                                  </p:stCondLst>
                                  <p:childTnLst>
                                    <p:set>
                                      <p:cBhvr>
                                        <p:cTn id="120" dur="1" fill="hold">
                                          <p:stCondLst>
                                            <p:cond delay="0"/>
                                          </p:stCondLst>
                                        </p:cTn>
                                        <p:tgtEl>
                                          <p:spTgt spid="230"/>
                                        </p:tgtEl>
                                        <p:attrNameLst>
                                          <p:attrName>style.visibility</p:attrName>
                                        </p:attrNameLst>
                                      </p:cBhvr>
                                      <p:to>
                                        <p:strVal val="visible"/>
                                      </p:to>
                                    </p:set>
                                    <p:anim calcmode="lin" valueType="num">
                                      <p:cBhvr additive="base">
                                        <p:cTn id="121" dur="500" fill="hold"/>
                                        <p:tgtEl>
                                          <p:spTgt spid="230"/>
                                        </p:tgtEl>
                                        <p:attrNameLst>
                                          <p:attrName>ppt_x</p:attrName>
                                        </p:attrNameLst>
                                      </p:cBhvr>
                                      <p:tavLst>
                                        <p:tav tm="0">
                                          <p:val>
                                            <p:strVal val="1+#ppt_w/2"/>
                                          </p:val>
                                        </p:tav>
                                        <p:tav tm="100000">
                                          <p:val>
                                            <p:strVal val="#ppt_x"/>
                                          </p:val>
                                        </p:tav>
                                      </p:tavLst>
                                    </p:anim>
                                    <p:anim calcmode="lin" valueType="num">
                                      <p:cBhvr additive="base">
                                        <p:cTn id="122" dur="500" fill="hold"/>
                                        <p:tgtEl>
                                          <p:spTgt spid="230"/>
                                        </p:tgtEl>
                                        <p:attrNameLst>
                                          <p:attrName>ppt_y</p:attrName>
                                        </p:attrNameLst>
                                      </p:cBhvr>
                                      <p:tavLst>
                                        <p:tav tm="0">
                                          <p:val>
                                            <p:strVal val="#ppt_y"/>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2" fill="hold" grpId="0" nodeType="clickEffect">
                                  <p:stCondLst>
                                    <p:cond delay="0"/>
                                  </p:stCondLst>
                                  <p:childTnLst>
                                    <p:set>
                                      <p:cBhvr>
                                        <p:cTn id="126" dur="1" fill="hold">
                                          <p:stCondLst>
                                            <p:cond delay="0"/>
                                          </p:stCondLst>
                                        </p:cTn>
                                        <p:tgtEl>
                                          <p:spTgt spid="378"/>
                                        </p:tgtEl>
                                        <p:attrNameLst>
                                          <p:attrName>style.visibility</p:attrName>
                                        </p:attrNameLst>
                                      </p:cBhvr>
                                      <p:to>
                                        <p:strVal val="visible"/>
                                      </p:to>
                                    </p:set>
                                    <p:anim calcmode="lin" valueType="num">
                                      <p:cBhvr additive="base">
                                        <p:cTn id="127" dur="500" fill="hold"/>
                                        <p:tgtEl>
                                          <p:spTgt spid="378"/>
                                        </p:tgtEl>
                                        <p:attrNameLst>
                                          <p:attrName>ppt_x</p:attrName>
                                        </p:attrNameLst>
                                      </p:cBhvr>
                                      <p:tavLst>
                                        <p:tav tm="0">
                                          <p:val>
                                            <p:strVal val="1+#ppt_w/2"/>
                                          </p:val>
                                        </p:tav>
                                        <p:tav tm="100000">
                                          <p:val>
                                            <p:strVal val="#ppt_x"/>
                                          </p:val>
                                        </p:tav>
                                      </p:tavLst>
                                    </p:anim>
                                    <p:anim calcmode="lin" valueType="num">
                                      <p:cBhvr additive="base">
                                        <p:cTn id="128" dur="500" fill="hold"/>
                                        <p:tgtEl>
                                          <p:spTgt spid="378"/>
                                        </p:tgtEl>
                                        <p:attrNameLst>
                                          <p:attrName>ppt_y</p:attrName>
                                        </p:attrNameLst>
                                      </p:cBhvr>
                                      <p:tavLst>
                                        <p:tav tm="0">
                                          <p:val>
                                            <p:strVal val="#ppt_y"/>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388"/>
                                        </p:tgtEl>
                                        <p:attrNameLst>
                                          <p:attrName>style.visibility</p:attrName>
                                        </p:attrNameLst>
                                      </p:cBhvr>
                                      <p:to>
                                        <p:strVal val="visible"/>
                                      </p:to>
                                    </p:set>
                                    <p:anim calcmode="lin" valueType="num">
                                      <p:cBhvr additive="base">
                                        <p:cTn id="133" dur="500" fill="hold"/>
                                        <p:tgtEl>
                                          <p:spTgt spid="388"/>
                                        </p:tgtEl>
                                        <p:attrNameLst>
                                          <p:attrName>ppt_x</p:attrName>
                                        </p:attrNameLst>
                                      </p:cBhvr>
                                      <p:tavLst>
                                        <p:tav tm="0">
                                          <p:val>
                                            <p:strVal val="#ppt_x"/>
                                          </p:val>
                                        </p:tav>
                                        <p:tav tm="100000">
                                          <p:val>
                                            <p:strVal val="#ppt_x"/>
                                          </p:val>
                                        </p:tav>
                                      </p:tavLst>
                                    </p:anim>
                                    <p:anim calcmode="lin" valueType="num">
                                      <p:cBhvr additive="base">
                                        <p:cTn id="134" dur="500" fill="hold"/>
                                        <p:tgtEl>
                                          <p:spTgt spid="388"/>
                                        </p:tgtEl>
                                        <p:attrNameLst>
                                          <p:attrName>ppt_y</p:attrName>
                                        </p:attrNameLst>
                                      </p:cBhvr>
                                      <p:tavLst>
                                        <p:tav tm="0">
                                          <p:val>
                                            <p:strVal val="1+#ppt_h/2"/>
                                          </p:val>
                                        </p:tav>
                                        <p:tav tm="100000">
                                          <p:val>
                                            <p:strVal val="#ppt_y"/>
                                          </p:val>
                                        </p:tav>
                                      </p:tavLst>
                                    </p:anim>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4" fill="hold" nodeType="clickEffect">
                                  <p:stCondLst>
                                    <p:cond delay="0"/>
                                  </p:stCondLst>
                                  <p:childTnLst>
                                    <p:set>
                                      <p:cBhvr>
                                        <p:cTn id="138" dur="1" fill="hold">
                                          <p:stCondLst>
                                            <p:cond delay="0"/>
                                          </p:stCondLst>
                                        </p:cTn>
                                        <p:tgtEl>
                                          <p:spTgt spid="85"/>
                                        </p:tgtEl>
                                        <p:attrNameLst>
                                          <p:attrName>style.visibility</p:attrName>
                                        </p:attrNameLst>
                                      </p:cBhvr>
                                      <p:to>
                                        <p:strVal val="visible"/>
                                      </p:to>
                                    </p:set>
                                    <p:anim calcmode="lin" valueType="num">
                                      <p:cBhvr additive="base">
                                        <p:cTn id="139" dur="500" fill="hold"/>
                                        <p:tgtEl>
                                          <p:spTgt spid="85"/>
                                        </p:tgtEl>
                                        <p:attrNameLst>
                                          <p:attrName>ppt_x</p:attrName>
                                        </p:attrNameLst>
                                      </p:cBhvr>
                                      <p:tavLst>
                                        <p:tav tm="0">
                                          <p:val>
                                            <p:strVal val="#ppt_x"/>
                                          </p:val>
                                        </p:tav>
                                        <p:tav tm="100000">
                                          <p:val>
                                            <p:strVal val="#ppt_x"/>
                                          </p:val>
                                        </p:tav>
                                      </p:tavLst>
                                    </p:anim>
                                    <p:anim calcmode="lin" valueType="num">
                                      <p:cBhvr additive="base">
                                        <p:cTn id="140"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2" presetClass="entr" presetSubtype="4" fill="hold" nodeType="clickEffect">
                                  <p:stCondLst>
                                    <p:cond delay="0"/>
                                  </p:stCondLst>
                                  <p:childTnLst>
                                    <p:set>
                                      <p:cBhvr>
                                        <p:cTn id="144" dur="1" fill="hold">
                                          <p:stCondLst>
                                            <p:cond delay="0"/>
                                          </p:stCondLst>
                                        </p:cTn>
                                        <p:tgtEl>
                                          <p:spTgt spid="27"/>
                                        </p:tgtEl>
                                        <p:attrNameLst>
                                          <p:attrName>style.visibility</p:attrName>
                                        </p:attrNameLst>
                                      </p:cBhvr>
                                      <p:to>
                                        <p:strVal val="visible"/>
                                      </p:to>
                                    </p:set>
                                    <p:anim calcmode="lin" valueType="num">
                                      <p:cBhvr additive="base">
                                        <p:cTn id="145" dur="500" fill="hold"/>
                                        <p:tgtEl>
                                          <p:spTgt spid="27"/>
                                        </p:tgtEl>
                                        <p:attrNameLst>
                                          <p:attrName>ppt_x</p:attrName>
                                        </p:attrNameLst>
                                      </p:cBhvr>
                                      <p:tavLst>
                                        <p:tav tm="0">
                                          <p:val>
                                            <p:strVal val="#ppt_x"/>
                                          </p:val>
                                        </p:tav>
                                        <p:tav tm="100000">
                                          <p:val>
                                            <p:strVal val="#ppt_x"/>
                                          </p:val>
                                        </p:tav>
                                      </p:tavLst>
                                    </p:anim>
                                    <p:anim calcmode="lin" valueType="num">
                                      <p:cBhvr additive="base">
                                        <p:cTn id="14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nodeType="clickEffect">
                                  <p:stCondLst>
                                    <p:cond delay="0"/>
                                  </p:stCondLst>
                                  <p:childTnLst>
                                    <p:set>
                                      <p:cBhvr>
                                        <p:cTn id="150" dur="1" fill="hold">
                                          <p:stCondLst>
                                            <p:cond delay="0"/>
                                          </p:stCondLst>
                                        </p:cTn>
                                        <p:tgtEl>
                                          <p:spTgt spid="231"/>
                                        </p:tgtEl>
                                        <p:attrNameLst>
                                          <p:attrName>style.visibility</p:attrName>
                                        </p:attrNameLst>
                                      </p:cBhvr>
                                      <p:to>
                                        <p:strVal val="visible"/>
                                      </p:to>
                                    </p:set>
                                    <p:anim calcmode="lin" valueType="num">
                                      <p:cBhvr additive="base">
                                        <p:cTn id="151" dur="500" fill="hold"/>
                                        <p:tgtEl>
                                          <p:spTgt spid="231"/>
                                        </p:tgtEl>
                                        <p:attrNameLst>
                                          <p:attrName>ppt_x</p:attrName>
                                        </p:attrNameLst>
                                      </p:cBhvr>
                                      <p:tavLst>
                                        <p:tav tm="0">
                                          <p:val>
                                            <p:strVal val="#ppt_x"/>
                                          </p:val>
                                        </p:tav>
                                        <p:tav tm="100000">
                                          <p:val>
                                            <p:strVal val="#ppt_x"/>
                                          </p:val>
                                        </p:tav>
                                      </p:tavLst>
                                    </p:anim>
                                    <p:anim calcmode="lin" valueType="num">
                                      <p:cBhvr additive="base">
                                        <p:cTn id="152" dur="500" fill="hold"/>
                                        <p:tgtEl>
                                          <p:spTgt spid="231"/>
                                        </p:tgtEl>
                                        <p:attrNameLst>
                                          <p:attrName>ppt_y</p:attrName>
                                        </p:attrNameLst>
                                      </p:cBhvr>
                                      <p:tavLst>
                                        <p:tav tm="0">
                                          <p:val>
                                            <p:strVal val="0-#ppt_h/2"/>
                                          </p:val>
                                        </p:tav>
                                        <p:tav tm="100000">
                                          <p:val>
                                            <p:strVal val="#ppt_y"/>
                                          </p:val>
                                        </p:tav>
                                      </p:tavLst>
                                    </p:anim>
                                  </p:childTnLst>
                                </p:cTn>
                              </p:par>
                              <p:par>
                                <p:cTn id="153" presetID="1" presetClass="exit" presetSubtype="0" fill="hold" nodeType="withEffect">
                                  <p:stCondLst>
                                    <p:cond delay="0"/>
                                  </p:stCondLst>
                                  <p:childTnLst>
                                    <p:set>
                                      <p:cBhvr>
                                        <p:cTn id="154" dur="1" fill="hold">
                                          <p:stCondLst>
                                            <p:cond delay="0"/>
                                          </p:stCondLst>
                                        </p:cTn>
                                        <p:tgtEl>
                                          <p:spTgt spid="85"/>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4" fill="hold" grpId="0" nodeType="clickEffect">
                                  <p:stCondLst>
                                    <p:cond delay="0"/>
                                  </p:stCondLst>
                                  <p:childTnLst>
                                    <p:set>
                                      <p:cBhvr>
                                        <p:cTn id="158" dur="1" fill="hold">
                                          <p:stCondLst>
                                            <p:cond delay="0"/>
                                          </p:stCondLst>
                                        </p:cTn>
                                        <p:tgtEl>
                                          <p:spTgt spid="390"/>
                                        </p:tgtEl>
                                        <p:attrNameLst>
                                          <p:attrName>style.visibility</p:attrName>
                                        </p:attrNameLst>
                                      </p:cBhvr>
                                      <p:to>
                                        <p:strVal val="visible"/>
                                      </p:to>
                                    </p:set>
                                    <p:anim calcmode="lin" valueType="num">
                                      <p:cBhvr additive="base">
                                        <p:cTn id="159" dur="500" fill="hold"/>
                                        <p:tgtEl>
                                          <p:spTgt spid="390"/>
                                        </p:tgtEl>
                                        <p:attrNameLst>
                                          <p:attrName>ppt_x</p:attrName>
                                        </p:attrNameLst>
                                      </p:cBhvr>
                                      <p:tavLst>
                                        <p:tav tm="0">
                                          <p:val>
                                            <p:strVal val="#ppt_x"/>
                                          </p:val>
                                        </p:tav>
                                        <p:tav tm="100000">
                                          <p:val>
                                            <p:strVal val="#ppt_x"/>
                                          </p:val>
                                        </p:tav>
                                      </p:tavLst>
                                    </p:anim>
                                    <p:anim calcmode="lin" valueType="num">
                                      <p:cBhvr additive="base">
                                        <p:cTn id="160" dur="500" fill="hold"/>
                                        <p:tgtEl>
                                          <p:spTgt spid="390"/>
                                        </p:tgtEl>
                                        <p:attrNameLst>
                                          <p:attrName>ppt_y</p:attrName>
                                        </p:attrNameLst>
                                      </p:cBhvr>
                                      <p:tavLst>
                                        <p:tav tm="0">
                                          <p:val>
                                            <p:strVal val="1+#ppt_h/2"/>
                                          </p:val>
                                        </p:tav>
                                        <p:tav tm="100000">
                                          <p:val>
                                            <p:strVal val="#ppt_y"/>
                                          </p:val>
                                        </p:tav>
                                      </p:tavLst>
                                    </p:anim>
                                  </p:childTnLst>
                                </p:cTn>
                              </p:par>
                            </p:childTnLst>
                          </p:cTn>
                        </p:par>
                      </p:childTnLst>
                    </p:cTn>
                  </p:par>
                  <p:par>
                    <p:cTn id="161" fill="hold" nodeType="clickPar">
                      <p:stCondLst>
                        <p:cond delay="indefinite"/>
                      </p:stCondLst>
                      <p:childTnLst>
                        <p:par>
                          <p:cTn id="162" fill="hold" nodeType="withGroup">
                            <p:stCondLst>
                              <p:cond delay="0"/>
                            </p:stCondLst>
                            <p:childTnLst>
                              <p:par>
                                <p:cTn id="163" presetID="2" presetClass="entr" presetSubtype="4" fill="hold" nodeType="clickEffect">
                                  <p:stCondLst>
                                    <p:cond delay="0"/>
                                  </p:stCondLst>
                                  <p:childTnLst>
                                    <p:set>
                                      <p:cBhvr>
                                        <p:cTn id="164" dur="1" fill="hold">
                                          <p:stCondLst>
                                            <p:cond delay="0"/>
                                          </p:stCondLst>
                                        </p:cTn>
                                        <p:tgtEl>
                                          <p:spTgt spid="86"/>
                                        </p:tgtEl>
                                        <p:attrNameLst>
                                          <p:attrName>style.visibility</p:attrName>
                                        </p:attrNameLst>
                                      </p:cBhvr>
                                      <p:to>
                                        <p:strVal val="visible"/>
                                      </p:to>
                                    </p:set>
                                    <p:anim calcmode="lin" valueType="num">
                                      <p:cBhvr additive="base">
                                        <p:cTn id="165" dur="500" fill="hold"/>
                                        <p:tgtEl>
                                          <p:spTgt spid="86"/>
                                        </p:tgtEl>
                                        <p:attrNameLst>
                                          <p:attrName>ppt_x</p:attrName>
                                        </p:attrNameLst>
                                      </p:cBhvr>
                                      <p:tavLst>
                                        <p:tav tm="0">
                                          <p:val>
                                            <p:strVal val="#ppt_x"/>
                                          </p:val>
                                        </p:tav>
                                        <p:tav tm="100000">
                                          <p:val>
                                            <p:strVal val="#ppt_x"/>
                                          </p:val>
                                        </p:tav>
                                      </p:tavLst>
                                    </p:anim>
                                    <p:anim calcmode="lin" valueType="num">
                                      <p:cBhvr additive="base">
                                        <p:cTn id="166"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167" fill="hold" nodeType="clickPar">
                      <p:stCondLst>
                        <p:cond delay="indefinite"/>
                      </p:stCondLst>
                      <p:childTnLst>
                        <p:par>
                          <p:cTn id="168" fill="hold" nodeType="withGroup">
                            <p:stCondLst>
                              <p:cond delay="0"/>
                            </p:stCondLst>
                            <p:childTnLst>
                              <p:par>
                                <p:cTn id="169" presetID="2" presetClass="entr" presetSubtype="4" fill="hold" grpId="0" nodeType="clickEffect">
                                  <p:stCondLst>
                                    <p:cond delay="0"/>
                                  </p:stCondLst>
                                  <p:childTnLst>
                                    <p:set>
                                      <p:cBhvr>
                                        <p:cTn id="170" dur="1" fill="hold">
                                          <p:stCondLst>
                                            <p:cond delay="0"/>
                                          </p:stCondLst>
                                        </p:cTn>
                                        <p:tgtEl>
                                          <p:spTgt spid="389"/>
                                        </p:tgtEl>
                                        <p:attrNameLst>
                                          <p:attrName>style.visibility</p:attrName>
                                        </p:attrNameLst>
                                      </p:cBhvr>
                                      <p:to>
                                        <p:strVal val="visible"/>
                                      </p:to>
                                    </p:set>
                                    <p:anim calcmode="lin" valueType="num">
                                      <p:cBhvr additive="base">
                                        <p:cTn id="171" dur="500" fill="hold"/>
                                        <p:tgtEl>
                                          <p:spTgt spid="389"/>
                                        </p:tgtEl>
                                        <p:attrNameLst>
                                          <p:attrName>ppt_x</p:attrName>
                                        </p:attrNameLst>
                                      </p:cBhvr>
                                      <p:tavLst>
                                        <p:tav tm="0">
                                          <p:val>
                                            <p:strVal val="#ppt_x"/>
                                          </p:val>
                                        </p:tav>
                                        <p:tav tm="100000">
                                          <p:val>
                                            <p:strVal val="#ppt_x"/>
                                          </p:val>
                                        </p:tav>
                                      </p:tavLst>
                                    </p:anim>
                                    <p:anim calcmode="lin" valueType="num">
                                      <p:cBhvr additive="base">
                                        <p:cTn id="172" dur="500" fill="hold"/>
                                        <p:tgtEl>
                                          <p:spTgt spid="389"/>
                                        </p:tgtEl>
                                        <p:attrNameLst>
                                          <p:attrName>ppt_y</p:attrName>
                                        </p:attrNameLst>
                                      </p:cBhvr>
                                      <p:tavLst>
                                        <p:tav tm="0">
                                          <p:val>
                                            <p:strVal val="1+#ppt_h/2"/>
                                          </p:val>
                                        </p:tav>
                                        <p:tav tm="100000">
                                          <p:val>
                                            <p:strVal val="#ppt_y"/>
                                          </p:val>
                                        </p:tav>
                                      </p:tavLst>
                                    </p:anim>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4" fill="hold" nodeType="clickEffect">
                                  <p:stCondLst>
                                    <p:cond delay="0"/>
                                  </p:stCondLst>
                                  <p:childTnLst>
                                    <p:set>
                                      <p:cBhvr>
                                        <p:cTn id="176" dur="1" fill="hold">
                                          <p:stCondLst>
                                            <p:cond delay="0"/>
                                          </p:stCondLst>
                                        </p:cTn>
                                        <p:tgtEl>
                                          <p:spTgt spid="117"/>
                                        </p:tgtEl>
                                        <p:attrNameLst>
                                          <p:attrName>style.visibility</p:attrName>
                                        </p:attrNameLst>
                                      </p:cBhvr>
                                      <p:to>
                                        <p:strVal val="visible"/>
                                      </p:to>
                                    </p:set>
                                    <p:anim calcmode="lin" valueType="num">
                                      <p:cBhvr additive="base">
                                        <p:cTn id="177" dur="500" fill="hold"/>
                                        <p:tgtEl>
                                          <p:spTgt spid="117"/>
                                        </p:tgtEl>
                                        <p:attrNameLst>
                                          <p:attrName>ppt_x</p:attrName>
                                        </p:attrNameLst>
                                      </p:cBhvr>
                                      <p:tavLst>
                                        <p:tav tm="0">
                                          <p:val>
                                            <p:strVal val="#ppt_x"/>
                                          </p:val>
                                        </p:tav>
                                        <p:tav tm="100000">
                                          <p:val>
                                            <p:strVal val="#ppt_x"/>
                                          </p:val>
                                        </p:tav>
                                      </p:tavLst>
                                    </p:anim>
                                    <p:anim calcmode="lin" valueType="num">
                                      <p:cBhvr additive="base">
                                        <p:cTn id="178" dur="500" fill="hold"/>
                                        <p:tgtEl>
                                          <p:spTgt spid="117"/>
                                        </p:tgtEl>
                                        <p:attrNameLst>
                                          <p:attrName>ppt_y</p:attrName>
                                        </p:attrNameLst>
                                      </p:cBhvr>
                                      <p:tavLst>
                                        <p:tav tm="0">
                                          <p:val>
                                            <p:strVal val="1+#ppt_h/2"/>
                                          </p:val>
                                        </p:tav>
                                        <p:tav tm="100000">
                                          <p:val>
                                            <p:strVal val="#ppt_y"/>
                                          </p:val>
                                        </p:tav>
                                      </p:tavLst>
                                    </p:anim>
                                  </p:childTnLst>
                                </p:cTn>
                              </p:par>
                            </p:childTnLst>
                          </p:cTn>
                        </p:par>
                      </p:childTnLst>
                    </p:cTn>
                  </p:par>
                  <p:par>
                    <p:cTn id="179" fill="hold" nodeType="clickPar">
                      <p:stCondLst>
                        <p:cond delay="indefinite"/>
                      </p:stCondLst>
                      <p:childTnLst>
                        <p:par>
                          <p:cTn id="180" fill="hold" nodeType="withGroup">
                            <p:stCondLst>
                              <p:cond delay="0"/>
                            </p:stCondLst>
                            <p:childTnLst>
                              <p:par>
                                <p:cTn id="181" presetID="2" presetClass="entr" presetSubtype="4" fill="hold" nodeType="click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additive="base">
                                        <p:cTn id="183" dur="500" fill="hold"/>
                                        <p:tgtEl>
                                          <p:spTgt spid="113"/>
                                        </p:tgtEl>
                                        <p:attrNameLst>
                                          <p:attrName>ppt_x</p:attrName>
                                        </p:attrNameLst>
                                      </p:cBhvr>
                                      <p:tavLst>
                                        <p:tav tm="0">
                                          <p:val>
                                            <p:strVal val="#ppt_x"/>
                                          </p:val>
                                        </p:tav>
                                        <p:tav tm="100000">
                                          <p:val>
                                            <p:strVal val="#ppt_x"/>
                                          </p:val>
                                        </p:tav>
                                      </p:tavLst>
                                    </p:anim>
                                    <p:anim calcmode="lin" valueType="num">
                                      <p:cBhvr additive="base">
                                        <p:cTn id="184"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2" presetClass="entr" presetSubtype="1" fill="hold" nodeType="clickEffect">
                                  <p:stCondLst>
                                    <p:cond delay="0"/>
                                  </p:stCondLst>
                                  <p:childTnLst>
                                    <p:set>
                                      <p:cBhvr>
                                        <p:cTn id="188" dur="1" fill="hold">
                                          <p:stCondLst>
                                            <p:cond delay="0"/>
                                          </p:stCondLst>
                                        </p:cTn>
                                        <p:tgtEl>
                                          <p:spTgt spid="119"/>
                                        </p:tgtEl>
                                        <p:attrNameLst>
                                          <p:attrName>style.visibility</p:attrName>
                                        </p:attrNameLst>
                                      </p:cBhvr>
                                      <p:to>
                                        <p:strVal val="visible"/>
                                      </p:to>
                                    </p:set>
                                    <p:anim calcmode="lin" valueType="num">
                                      <p:cBhvr additive="base">
                                        <p:cTn id="189" dur="500" fill="hold"/>
                                        <p:tgtEl>
                                          <p:spTgt spid="119"/>
                                        </p:tgtEl>
                                        <p:attrNameLst>
                                          <p:attrName>ppt_x</p:attrName>
                                        </p:attrNameLst>
                                      </p:cBhvr>
                                      <p:tavLst>
                                        <p:tav tm="0">
                                          <p:val>
                                            <p:strVal val="#ppt_x"/>
                                          </p:val>
                                        </p:tav>
                                        <p:tav tm="100000">
                                          <p:val>
                                            <p:strVal val="#ppt_x"/>
                                          </p:val>
                                        </p:tav>
                                      </p:tavLst>
                                    </p:anim>
                                    <p:anim calcmode="lin" valueType="num">
                                      <p:cBhvr additive="base">
                                        <p:cTn id="190" dur="500" fill="hold"/>
                                        <p:tgtEl>
                                          <p:spTgt spid="119"/>
                                        </p:tgtEl>
                                        <p:attrNameLst>
                                          <p:attrName>ppt_y</p:attrName>
                                        </p:attrNameLst>
                                      </p:cBhvr>
                                      <p:tavLst>
                                        <p:tav tm="0">
                                          <p:val>
                                            <p:strVal val="0-#ppt_h/2"/>
                                          </p:val>
                                        </p:tav>
                                        <p:tav tm="100000">
                                          <p:val>
                                            <p:strVal val="#ppt_y"/>
                                          </p:val>
                                        </p:tav>
                                      </p:tavLst>
                                    </p:anim>
                                  </p:childTnLst>
                                </p:cTn>
                              </p:par>
                              <p:par>
                                <p:cTn id="191" presetID="1" presetClass="exit" presetSubtype="0" fill="hold" nodeType="withEffect">
                                  <p:stCondLst>
                                    <p:cond delay="0"/>
                                  </p:stCondLst>
                                  <p:childTnLst>
                                    <p:set>
                                      <p:cBhvr>
                                        <p:cTn id="192" dur="1" fill="hold">
                                          <p:stCondLst>
                                            <p:cond delay="0"/>
                                          </p:stCondLst>
                                        </p:cTn>
                                        <p:tgtEl>
                                          <p:spTgt spid="117"/>
                                        </p:tgtEl>
                                        <p:attrNameLst>
                                          <p:attrName>style.visibility</p:attrName>
                                        </p:attrNameLst>
                                      </p:cBhvr>
                                      <p:to>
                                        <p:strVal val="hidden"/>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 presetClass="entr" presetSubtype="4" fill="hold" grpId="0" nodeType="clickEffect">
                                  <p:stCondLst>
                                    <p:cond delay="0"/>
                                  </p:stCondLst>
                                  <p:childTnLst>
                                    <p:set>
                                      <p:cBhvr>
                                        <p:cTn id="196" dur="1" fill="hold">
                                          <p:stCondLst>
                                            <p:cond delay="0"/>
                                          </p:stCondLst>
                                        </p:cTn>
                                        <p:tgtEl>
                                          <p:spTgt spid="391"/>
                                        </p:tgtEl>
                                        <p:attrNameLst>
                                          <p:attrName>style.visibility</p:attrName>
                                        </p:attrNameLst>
                                      </p:cBhvr>
                                      <p:to>
                                        <p:strVal val="visible"/>
                                      </p:to>
                                    </p:set>
                                    <p:anim calcmode="lin" valueType="num">
                                      <p:cBhvr additive="base">
                                        <p:cTn id="197" dur="500" fill="hold"/>
                                        <p:tgtEl>
                                          <p:spTgt spid="391"/>
                                        </p:tgtEl>
                                        <p:attrNameLst>
                                          <p:attrName>ppt_x</p:attrName>
                                        </p:attrNameLst>
                                      </p:cBhvr>
                                      <p:tavLst>
                                        <p:tav tm="0">
                                          <p:val>
                                            <p:strVal val="#ppt_x"/>
                                          </p:val>
                                        </p:tav>
                                        <p:tav tm="100000">
                                          <p:val>
                                            <p:strVal val="#ppt_x"/>
                                          </p:val>
                                        </p:tav>
                                      </p:tavLst>
                                    </p:anim>
                                    <p:anim calcmode="lin" valueType="num">
                                      <p:cBhvr additive="base">
                                        <p:cTn id="198" dur="500" fill="hold"/>
                                        <p:tgtEl>
                                          <p:spTgt spid="391"/>
                                        </p:tgtEl>
                                        <p:attrNameLst>
                                          <p:attrName>ppt_y</p:attrName>
                                        </p:attrNameLst>
                                      </p:cBhvr>
                                      <p:tavLst>
                                        <p:tav tm="0">
                                          <p:val>
                                            <p:strVal val="1+#ppt_h/2"/>
                                          </p:val>
                                        </p:tav>
                                        <p:tav tm="100000">
                                          <p:val>
                                            <p:strVal val="#ppt_y"/>
                                          </p:val>
                                        </p:tav>
                                      </p:tavLst>
                                    </p:anim>
                                  </p:childTnLst>
                                </p:cTn>
                              </p:par>
                            </p:childTnLst>
                          </p:cTn>
                        </p:par>
                      </p:childTnLst>
                    </p:cTn>
                  </p:par>
                  <p:par>
                    <p:cTn id="199" fill="hold" nodeType="clickPar">
                      <p:stCondLst>
                        <p:cond delay="indefinite"/>
                      </p:stCondLst>
                      <p:childTnLst>
                        <p:par>
                          <p:cTn id="200" fill="hold" nodeType="withGroup">
                            <p:stCondLst>
                              <p:cond delay="0"/>
                            </p:stCondLst>
                            <p:childTnLst>
                              <p:par>
                                <p:cTn id="201" presetID="2" presetClass="entr" presetSubtype="4" fill="hold" nodeType="clickEffect">
                                  <p:stCondLst>
                                    <p:cond delay="0"/>
                                  </p:stCondLst>
                                  <p:childTnLst>
                                    <p:set>
                                      <p:cBhvr>
                                        <p:cTn id="202" dur="1" fill="hold">
                                          <p:stCondLst>
                                            <p:cond delay="0"/>
                                          </p:stCondLst>
                                        </p:cTn>
                                        <p:tgtEl>
                                          <p:spTgt spid="124"/>
                                        </p:tgtEl>
                                        <p:attrNameLst>
                                          <p:attrName>style.visibility</p:attrName>
                                        </p:attrNameLst>
                                      </p:cBhvr>
                                      <p:to>
                                        <p:strVal val="visible"/>
                                      </p:to>
                                    </p:set>
                                    <p:anim calcmode="lin" valueType="num">
                                      <p:cBhvr additive="base">
                                        <p:cTn id="203" dur="500" fill="hold"/>
                                        <p:tgtEl>
                                          <p:spTgt spid="124"/>
                                        </p:tgtEl>
                                        <p:attrNameLst>
                                          <p:attrName>ppt_x</p:attrName>
                                        </p:attrNameLst>
                                      </p:cBhvr>
                                      <p:tavLst>
                                        <p:tav tm="0">
                                          <p:val>
                                            <p:strVal val="#ppt_x"/>
                                          </p:val>
                                        </p:tav>
                                        <p:tav tm="100000">
                                          <p:val>
                                            <p:strVal val="#ppt_x"/>
                                          </p:val>
                                        </p:tav>
                                      </p:tavLst>
                                    </p:anim>
                                    <p:anim calcmode="lin" valueType="num">
                                      <p:cBhvr additive="base">
                                        <p:cTn id="204"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par>
                    <p:cTn id="205" fill="hold" nodeType="clickPar">
                      <p:stCondLst>
                        <p:cond delay="indefinite"/>
                      </p:stCondLst>
                      <p:childTnLst>
                        <p:par>
                          <p:cTn id="206" fill="hold" nodeType="withGroup">
                            <p:stCondLst>
                              <p:cond delay="0"/>
                            </p:stCondLst>
                            <p:childTnLst>
                              <p:par>
                                <p:cTn id="207" presetID="2" presetClass="entr" presetSubtype="4" fill="hold" grpId="0" nodeType="clickEffect">
                                  <p:stCondLst>
                                    <p:cond delay="0"/>
                                  </p:stCondLst>
                                  <p:childTnLst>
                                    <p:set>
                                      <p:cBhvr>
                                        <p:cTn id="208" dur="1" fill="hold">
                                          <p:stCondLst>
                                            <p:cond delay="0"/>
                                          </p:stCondLst>
                                        </p:cTn>
                                        <p:tgtEl>
                                          <p:spTgt spid="235"/>
                                        </p:tgtEl>
                                        <p:attrNameLst>
                                          <p:attrName>style.visibility</p:attrName>
                                        </p:attrNameLst>
                                      </p:cBhvr>
                                      <p:to>
                                        <p:strVal val="visible"/>
                                      </p:to>
                                    </p:set>
                                    <p:anim calcmode="lin" valueType="num">
                                      <p:cBhvr additive="base">
                                        <p:cTn id="209" dur="500" fill="hold"/>
                                        <p:tgtEl>
                                          <p:spTgt spid="235"/>
                                        </p:tgtEl>
                                        <p:attrNameLst>
                                          <p:attrName>ppt_x</p:attrName>
                                        </p:attrNameLst>
                                      </p:cBhvr>
                                      <p:tavLst>
                                        <p:tav tm="0">
                                          <p:val>
                                            <p:strVal val="#ppt_x"/>
                                          </p:val>
                                        </p:tav>
                                        <p:tav tm="100000">
                                          <p:val>
                                            <p:strVal val="#ppt_x"/>
                                          </p:val>
                                        </p:tav>
                                      </p:tavLst>
                                    </p:anim>
                                    <p:anim calcmode="lin" valueType="num">
                                      <p:cBhvr additive="base">
                                        <p:cTn id="210" dur="500" fill="hold"/>
                                        <p:tgtEl>
                                          <p:spTgt spid="2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65" grpId="0"/>
      <p:bldP spid="67" grpId="0"/>
      <p:bldP spid="68" grpId="0"/>
      <p:bldP spid="69" grpId="0"/>
      <p:bldP spid="70" grpId="0"/>
      <p:bldP spid="71" grpId="0"/>
      <p:bldP spid="111" grpId="0"/>
      <p:bldP spid="235" grpId="0"/>
      <p:bldP spid="378" grpId="0"/>
      <p:bldP spid="388" grpId="0"/>
      <p:bldP spid="389" grpId="0"/>
      <p:bldP spid="390" grpId="0"/>
      <p:bldP spid="391" grpId="0"/>
      <p:bldP spid="392" grpId="0"/>
      <p:bldP spid="393" grpId="0"/>
      <p:bldP spid="39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ChangeArrowheads="1"/>
          </p:cNvSpPr>
          <p:nvPr/>
        </p:nvSpPr>
        <p:spPr bwMode="auto">
          <a:xfrm>
            <a:off x="381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Powers mod p</a:t>
            </a:r>
          </a:p>
        </p:txBody>
      </p:sp>
      <p:grpSp>
        <p:nvGrpSpPr>
          <p:cNvPr id="2" name="Group 46"/>
          <p:cNvGrpSpPr>
            <a:grpSpLocks/>
          </p:cNvGrpSpPr>
          <p:nvPr/>
        </p:nvGrpSpPr>
        <p:grpSpPr bwMode="auto">
          <a:xfrm>
            <a:off x="552450" y="3048000"/>
            <a:ext cx="361950" cy="609600"/>
            <a:chOff x="350" y="1920"/>
            <a:chExt cx="228" cy="384"/>
          </a:xfrm>
        </p:grpSpPr>
        <p:sp>
          <p:nvSpPr>
            <p:cNvPr id="21548" name="Oval 43"/>
            <p:cNvSpPr>
              <a:spLocks noChangeArrowheads="1"/>
            </p:cNvSpPr>
            <p:nvPr/>
          </p:nvSpPr>
          <p:spPr bwMode="auto">
            <a:xfrm>
              <a:off x="432" y="220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49" name="Text Box 44"/>
            <p:cNvSpPr txBox="1">
              <a:spLocks noChangeArrowheads="1"/>
            </p:cNvSpPr>
            <p:nvPr/>
          </p:nvSpPr>
          <p:spPr bwMode="auto">
            <a:xfrm>
              <a:off x="350" y="192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sp>
        <p:nvSpPr>
          <p:cNvPr id="205869" name="Text Box 45"/>
          <p:cNvSpPr txBox="1">
            <a:spLocks noChangeArrowheads="1"/>
          </p:cNvSpPr>
          <p:nvPr/>
        </p:nvSpPr>
        <p:spPr bwMode="auto">
          <a:xfrm>
            <a:off x="790575" y="2057400"/>
            <a:ext cx="7210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Start with </a:t>
            </a:r>
            <a:r>
              <a:rPr lang="en-US" altLang="en-US">
                <a:solidFill>
                  <a:schemeClr val="accent1"/>
                </a:solidFill>
              </a:rPr>
              <a:t>1</a:t>
            </a:r>
            <a:r>
              <a:rPr lang="en-US" altLang="en-US"/>
              <a:t> and continually multiply by </a:t>
            </a:r>
            <a:r>
              <a:rPr lang="en-US" altLang="en-US">
                <a:solidFill>
                  <a:schemeClr val="accent1"/>
                </a:solidFill>
              </a:rPr>
              <a:t>b mod p</a:t>
            </a:r>
            <a:r>
              <a:rPr lang="en-US" altLang="en-US"/>
              <a:t>.</a:t>
            </a:r>
          </a:p>
          <a:p>
            <a:pPr algn="ctr" eaLnBrk="1" hangingPunct="1"/>
            <a:r>
              <a:rPr lang="en-US" altLang="en-US"/>
              <a:t>What do you get?</a:t>
            </a:r>
          </a:p>
        </p:txBody>
      </p:sp>
      <p:grpSp>
        <p:nvGrpSpPr>
          <p:cNvPr id="3" name="Group 63"/>
          <p:cNvGrpSpPr>
            <a:grpSpLocks/>
          </p:cNvGrpSpPr>
          <p:nvPr/>
        </p:nvGrpSpPr>
        <p:grpSpPr bwMode="auto">
          <a:xfrm>
            <a:off x="685800" y="3036888"/>
            <a:ext cx="696913" cy="1001712"/>
            <a:chOff x="432" y="1913"/>
            <a:chExt cx="439" cy="631"/>
          </a:xfrm>
        </p:grpSpPr>
        <p:sp>
          <p:nvSpPr>
            <p:cNvPr id="21544" name="Oval 4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45" name="Text Box 49"/>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1546" name="Line 5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7" name="Rectangle 62"/>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4" name="Group 69"/>
          <p:cNvGrpSpPr>
            <a:grpSpLocks/>
          </p:cNvGrpSpPr>
          <p:nvPr/>
        </p:nvGrpSpPr>
        <p:grpSpPr bwMode="auto">
          <a:xfrm>
            <a:off x="1168400" y="3036888"/>
            <a:ext cx="757238" cy="1001712"/>
            <a:chOff x="432" y="1913"/>
            <a:chExt cx="477" cy="631"/>
          </a:xfrm>
        </p:grpSpPr>
        <p:sp>
          <p:nvSpPr>
            <p:cNvPr id="21540" name="Oval 7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41" name="Text Box 7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1542" name="Line 7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3" name="Rectangle 7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5" name="Group 74"/>
          <p:cNvGrpSpPr>
            <a:grpSpLocks/>
          </p:cNvGrpSpPr>
          <p:nvPr/>
        </p:nvGrpSpPr>
        <p:grpSpPr bwMode="auto">
          <a:xfrm>
            <a:off x="1651000" y="3035300"/>
            <a:ext cx="757238" cy="1001713"/>
            <a:chOff x="432" y="1913"/>
            <a:chExt cx="477" cy="631"/>
          </a:xfrm>
        </p:grpSpPr>
        <p:sp>
          <p:nvSpPr>
            <p:cNvPr id="21536" name="Oval 7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37" name="Text Box 76"/>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1538" name="Line 7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9" name="Rectangle 7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6" name="Group 79"/>
          <p:cNvGrpSpPr>
            <a:grpSpLocks/>
          </p:cNvGrpSpPr>
          <p:nvPr/>
        </p:nvGrpSpPr>
        <p:grpSpPr bwMode="auto">
          <a:xfrm>
            <a:off x="2133600" y="3033713"/>
            <a:ext cx="757238" cy="1001712"/>
            <a:chOff x="432" y="1913"/>
            <a:chExt cx="477" cy="631"/>
          </a:xfrm>
        </p:grpSpPr>
        <p:sp>
          <p:nvSpPr>
            <p:cNvPr id="21532" name="Oval 8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33" name="Text Box 8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1534" name="Line 8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5" name="Rectangle 8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7" name="Group 84"/>
          <p:cNvGrpSpPr>
            <a:grpSpLocks/>
          </p:cNvGrpSpPr>
          <p:nvPr/>
        </p:nvGrpSpPr>
        <p:grpSpPr bwMode="auto">
          <a:xfrm>
            <a:off x="2616200" y="3032125"/>
            <a:ext cx="757238" cy="1001713"/>
            <a:chOff x="432" y="1913"/>
            <a:chExt cx="477" cy="631"/>
          </a:xfrm>
        </p:grpSpPr>
        <p:sp>
          <p:nvSpPr>
            <p:cNvPr id="21528" name="Oval 8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29" name="Text Box 86"/>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1530" name="Line 8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1" name="Rectangle 8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8" name="Group 89"/>
          <p:cNvGrpSpPr>
            <a:grpSpLocks/>
          </p:cNvGrpSpPr>
          <p:nvPr/>
        </p:nvGrpSpPr>
        <p:grpSpPr bwMode="auto">
          <a:xfrm>
            <a:off x="3098800" y="3030538"/>
            <a:ext cx="757238" cy="1001712"/>
            <a:chOff x="432" y="1913"/>
            <a:chExt cx="477" cy="631"/>
          </a:xfrm>
        </p:grpSpPr>
        <p:sp>
          <p:nvSpPr>
            <p:cNvPr id="21524" name="Oval 9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25" name="Text Box 9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6</a:t>
              </a:r>
            </a:p>
          </p:txBody>
        </p:sp>
        <p:sp>
          <p:nvSpPr>
            <p:cNvPr id="21526" name="Line 9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27" name="Rectangle 9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9" name="Group 94"/>
          <p:cNvGrpSpPr>
            <a:grpSpLocks/>
          </p:cNvGrpSpPr>
          <p:nvPr/>
        </p:nvGrpSpPr>
        <p:grpSpPr bwMode="auto">
          <a:xfrm>
            <a:off x="4208463" y="3048000"/>
            <a:ext cx="784225" cy="1001713"/>
            <a:chOff x="432" y="1913"/>
            <a:chExt cx="494" cy="631"/>
          </a:xfrm>
        </p:grpSpPr>
        <p:sp>
          <p:nvSpPr>
            <p:cNvPr id="21520" name="Oval 9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21" name="Text Box 96"/>
            <p:cNvSpPr txBox="1">
              <a:spLocks noChangeArrowheads="1"/>
            </p:cNvSpPr>
            <p:nvPr/>
          </p:nvSpPr>
          <p:spPr bwMode="auto">
            <a:xfrm>
              <a:off x="588" y="1913"/>
              <a:ext cx="33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N</a:t>
              </a:r>
            </a:p>
          </p:txBody>
        </p:sp>
        <p:sp>
          <p:nvSpPr>
            <p:cNvPr id="21522" name="Line 9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23" name="Rectangle 9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sp>
        <p:nvSpPr>
          <p:cNvPr id="205923" name="Text Box 99"/>
          <p:cNvSpPr txBox="1">
            <a:spLocks noChangeArrowheads="1"/>
          </p:cNvSpPr>
          <p:nvPr/>
        </p:nvSpPr>
        <p:spPr bwMode="auto">
          <a:xfrm>
            <a:off x="3708400" y="3214688"/>
            <a:ext cx="762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solidFill>
                  <a:schemeClr val="hlink"/>
                </a:solidFill>
              </a:rPr>
              <a:t>…</a:t>
            </a:r>
          </a:p>
        </p:txBody>
      </p:sp>
      <p:sp>
        <p:nvSpPr>
          <p:cNvPr id="205927" name="Text Box 103"/>
          <p:cNvSpPr txBox="1">
            <a:spLocks noChangeArrowheads="1"/>
          </p:cNvSpPr>
          <p:nvPr/>
        </p:nvSpPr>
        <p:spPr bwMode="auto">
          <a:xfrm>
            <a:off x="425450" y="762000"/>
            <a:ext cx="3254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Input: </a:t>
            </a:r>
            <a:r>
              <a:rPr lang="en-US" altLang="en-US">
                <a:solidFill>
                  <a:schemeClr val="accent1"/>
                </a:solidFill>
              </a:rPr>
              <a:t>b </a:t>
            </a:r>
            <a:r>
              <a:rPr lang="en-US" altLang="en-US"/>
              <a:t>and</a:t>
            </a:r>
            <a:r>
              <a:rPr lang="en-US" altLang="en-US">
                <a:solidFill>
                  <a:schemeClr val="accent1"/>
                </a:solidFill>
              </a:rPr>
              <a:t> N</a:t>
            </a:r>
          </a:p>
          <a:p>
            <a:pPr eaLnBrk="1" hangingPunct="1"/>
            <a:r>
              <a:rPr lang="en-US" altLang="en-US"/>
              <a:t>Output: </a:t>
            </a:r>
            <a:r>
              <a:rPr lang="en-US" altLang="en-US">
                <a:solidFill>
                  <a:schemeClr val="accent1"/>
                </a:solidFill>
              </a:rPr>
              <a:t>y =</a:t>
            </a:r>
            <a:r>
              <a:rPr lang="en-US" altLang="en-US"/>
              <a:t> </a:t>
            </a:r>
            <a:r>
              <a:rPr lang="en-US" altLang="en-US">
                <a:solidFill>
                  <a:schemeClr val="accent1"/>
                </a:solidFill>
              </a:rPr>
              <a:t>b</a:t>
            </a:r>
            <a:r>
              <a:rPr lang="en-US" altLang="en-US" baseline="30000">
                <a:solidFill>
                  <a:schemeClr val="accent1"/>
                </a:solidFill>
              </a:rPr>
              <a:t>N</a:t>
            </a:r>
            <a:r>
              <a:rPr lang="en-US" altLang="en-US">
                <a:solidFill>
                  <a:schemeClr val="accent1"/>
                </a:solidFill>
              </a:rPr>
              <a:t> mod</a:t>
            </a:r>
            <a:r>
              <a:rPr lang="en-US" altLang="en-US"/>
              <a:t> </a:t>
            </a:r>
            <a:r>
              <a:rPr lang="en-US" altLang="en-US">
                <a:solidFill>
                  <a:schemeClr val="accent1"/>
                </a:solidFill>
              </a:rPr>
              <a:t>p</a:t>
            </a:r>
          </a:p>
        </p:txBody>
      </p:sp>
      <p:sp>
        <p:nvSpPr>
          <p:cNvPr id="201767" name="Text Box 39"/>
          <p:cNvSpPr txBox="1">
            <a:spLocks noChangeArrowheads="1"/>
          </p:cNvSpPr>
          <p:nvPr/>
        </p:nvSpPr>
        <p:spPr bwMode="auto">
          <a:xfrm>
            <a:off x="1133475" y="4921250"/>
            <a:ext cx="3994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Time</a:t>
            </a:r>
            <a:r>
              <a:rPr lang="en-US" altLang="en-US"/>
              <a:t>(</a:t>
            </a:r>
            <a:r>
              <a:rPr lang="en-US" altLang="en-US" i="1"/>
              <a:t>N</a:t>
            </a:r>
            <a:r>
              <a:rPr lang="en-US" altLang="en-US"/>
              <a:t>) = </a:t>
            </a:r>
            <a:r>
              <a:rPr lang="en-US" altLang="en-US">
                <a:latin typeface="Symbol" pitchFamily="18" charset="2"/>
                <a:sym typeface="Symbol" pitchFamily="18" charset="2"/>
              </a:rPr>
              <a:t></a:t>
            </a:r>
            <a:r>
              <a:rPr lang="en-US" altLang="en-US"/>
              <a:t>(</a:t>
            </a:r>
            <a:r>
              <a:rPr lang="en-US" altLang="en-US" i="1"/>
              <a:t>N</a:t>
            </a:r>
            <a:r>
              <a:rPr lang="en-US" altLang="en-US"/>
              <a:t>)</a:t>
            </a:r>
          </a:p>
          <a:p>
            <a:pPr eaLnBrk="1" hangingPunct="1"/>
            <a:r>
              <a:rPr lang="en-US" altLang="en-US"/>
              <a:t>n = Size  = log(</a:t>
            </a:r>
            <a:r>
              <a:rPr lang="en-US" altLang="en-US" i="1"/>
              <a:t>b</a:t>
            </a:r>
            <a:r>
              <a:rPr lang="en-US" altLang="en-US"/>
              <a:t>) + log(</a:t>
            </a:r>
            <a:r>
              <a:rPr lang="en-US" altLang="en-US" i="1"/>
              <a:t>N</a:t>
            </a:r>
            <a:r>
              <a:rPr lang="en-US" altLang="en-US"/>
              <a:t>)</a:t>
            </a:r>
          </a:p>
        </p:txBody>
      </p:sp>
      <p:sp>
        <p:nvSpPr>
          <p:cNvPr id="201768" name="Text Box 40"/>
          <p:cNvSpPr txBox="1">
            <a:spLocks noChangeArrowheads="1"/>
          </p:cNvSpPr>
          <p:nvPr/>
        </p:nvSpPr>
        <p:spPr bwMode="auto">
          <a:xfrm>
            <a:off x="3568700" y="4954588"/>
            <a:ext cx="1112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2</a:t>
            </a:r>
            <a:r>
              <a:rPr lang="en-US" altLang="en-US" baseline="30000">
                <a:latin typeface="Symbol" pitchFamily="18" charset="2"/>
                <a:sym typeface="Symbol" pitchFamily="18" charset="2"/>
              </a:rPr>
              <a:t></a:t>
            </a:r>
            <a:r>
              <a:rPr lang="en-US" altLang="en-US" baseline="30000"/>
              <a:t>(</a:t>
            </a:r>
            <a:r>
              <a:rPr lang="en-US" altLang="en-US" i="1" baseline="30000"/>
              <a:t>n</a:t>
            </a:r>
            <a:r>
              <a:rPr lang="en-US" altLang="en-US" baseline="3000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5927"/>
                                        </p:tgtEl>
                                        <p:attrNameLst>
                                          <p:attrName>style.visibility</p:attrName>
                                        </p:attrNameLst>
                                      </p:cBhvr>
                                      <p:to>
                                        <p:strVal val="visible"/>
                                      </p:to>
                                    </p:set>
                                    <p:anim calcmode="lin" valueType="num">
                                      <p:cBhvr additive="base">
                                        <p:cTn id="7" dur="500" fill="hold"/>
                                        <p:tgtEl>
                                          <p:spTgt spid="205927"/>
                                        </p:tgtEl>
                                        <p:attrNameLst>
                                          <p:attrName>ppt_x</p:attrName>
                                        </p:attrNameLst>
                                      </p:cBhvr>
                                      <p:tavLst>
                                        <p:tav tm="0">
                                          <p:val>
                                            <p:strVal val="0-#ppt_w/2"/>
                                          </p:val>
                                        </p:tav>
                                        <p:tav tm="100000">
                                          <p:val>
                                            <p:strVal val="#ppt_x"/>
                                          </p:val>
                                        </p:tav>
                                      </p:tavLst>
                                    </p:anim>
                                    <p:anim calcmode="lin" valueType="num">
                                      <p:cBhvr additive="base">
                                        <p:cTn id="8" dur="500" fill="hold"/>
                                        <p:tgtEl>
                                          <p:spTgt spid="2059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5869"/>
                                        </p:tgtEl>
                                        <p:attrNameLst>
                                          <p:attrName>style.visibility</p:attrName>
                                        </p:attrNameLst>
                                      </p:cBhvr>
                                      <p:to>
                                        <p:strVal val="visible"/>
                                      </p:to>
                                    </p:set>
                                    <p:anim calcmode="lin" valueType="num">
                                      <p:cBhvr additive="base">
                                        <p:cTn id="13" dur="500" fill="hold"/>
                                        <p:tgtEl>
                                          <p:spTgt spid="205869"/>
                                        </p:tgtEl>
                                        <p:attrNameLst>
                                          <p:attrName>ppt_x</p:attrName>
                                        </p:attrNameLst>
                                      </p:cBhvr>
                                      <p:tavLst>
                                        <p:tav tm="0">
                                          <p:val>
                                            <p:strVal val="0-#ppt_w/2"/>
                                          </p:val>
                                        </p:tav>
                                        <p:tav tm="100000">
                                          <p:val>
                                            <p:strVal val="#ppt_x"/>
                                          </p:val>
                                        </p:tav>
                                      </p:tavLst>
                                    </p:anim>
                                    <p:anim calcmode="lin" valueType="num">
                                      <p:cBhvr additive="base">
                                        <p:cTn id="14" dur="500" fill="hold"/>
                                        <p:tgtEl>
                                          <p:spTgt spid="20586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000"/>
                            </p:stCondLst>
                            <p:childTnLst>
                              <p:par>
                                <p:cTn id="27" presetID="2" presetClass="entr" presetSubtype="8"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500"/>
                            </p:stCondLst>
                            <p:childTnLst>
                              <p:par>
                                <p:cTn id="32" presetID="2" presetClass="entr" presetSubtype="8"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0-#ppt_w/2"/>
                                          </p:val>
                                        </p:tav>
                                        <p:tav tm="100000">
                                          <p:val>
                                            <p:strVal val="#ppt_x"/>
                                          </p:val>
                                        </p:tav>
                                      </p:tavLst>
                                    </p:anim>
                                    <p:anim calcmode="lin" valueType="num">
                                      <p:cBhvr additive="base">
                                        <p:cTn id="35" dur="500" fill="hold"/>
                                        <p:tgtEl>
                                          <p:spTgt spid="5"/>
                                        </p:tgtEl>
                                        <p:attrNameLst>
                                          <p:attrName>ppt_y</p:attrName>
                                        </p:attrNameLst>
                                      </p:cBhvr>
                                      <p:tavLst>
                                        <p:tav tm="0">
                                          <p:val>
                                            <p:strVal val="#ppt_y"/>
                                          </p:val>
                                        </p:tav>
                                        <p:tav tm="100000">
                                          <p:val>
                                            <p:strVal val="#ppt_y"/>
                                          </p:val>
                                        </p:tav>
                                      </p:tavLst>
                                    </p:anim>
                                  </p:childTnLst>
                                </p:cTn>
                              </p:par>
                            </p:childTnLst>
                          </p:cTn>
                        </p:par>
                        <p:par>
                          <p:cTn id="36" fill="hold" nodeType="afterGroup">
                            <p:stCondLst>
                              <p:cond delay="2000"/>
                            </p:stCondLst>
                            <p:childTnLst>
                              <p:par>
                                <p:cTn id="37" presetID="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2500"/>
                            </p:stCondLst>
                            <p:childTnLst>
                              <p:par>
                                <p:cTn id="42" presetID="2" presetClass="entr" presetSubtype="8"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0-#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nodeType="afterGroup">
                            <p:stCondLst>
                              <p:cond delay="3000"/>
                            </p:stCondLst>
                            <p:childTnLst>
                              <p:par>
                                <p:cTn id="47" presetID="2" presetClass="entr" presetSubtype="8"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0-#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3500"/>
                            </p:stCondLst>
                            <p:childTnLst>
                              <p:par>
                                <p:cTn id="52" presetID="2" presetClass="entr" presetSubtype="8"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additive="base">
                                        <p:cTn id="54" dur="500" fill="hold"/>
                                        <p:tgtEl>
                                          <p:spTgt spid="9"/>
                                        </p:tgtEl>
                                        <p:attrNameLst>
                                          <p:attrName>ppt_x</p:attrName>
                                        </p:attrNameLst>
                                      </p:cBhvr>
                                      <p:tavLst>
                                        <p:tav tm="0">
                                          <p:val>
                                            <p:strVal val="0-#ppt_w/2"/>
                                          </p:val>
                                        </p:tav>
                                        <p:tav tm="100000">
                                          <p:val>
                                            <p:strVal val="#ppt_x"/>
                                          </p:val>
                                        </p:tav>
                                      </p:tavLst>
                                    </p:anim>
                                    <p:anim calcmode="lin" valueType="num">
                                      <p:cBhvr additive="base">
                                        <p:cTn id="55" dur="500" fill="hold"/>
                                        <p:tgtEl>
                                          <p:spTgt spid="9"/>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205923"/>
                                        </p:tgtEl>
                                        <p:attrNameLst>
                                          <p:attrName>style.visibility</p:attrName>
                                        </p:attrNameLst>
                                      </p:cBhvr>
                                      <p:to>
                                        <p:strVal val="visible"/>
                                      </p:to>
                                    </p:set>
                                    <p:anim calcmode="lin" valueType="num">
                                      <p:cBhvr additive="base">
                                        <p:cTn id="58" dur="500" fill="hold"/>
                                        <p:tgtEl>
                                          <p:spTgt spid="205923"/>
                                        </p:tgtEl>
                                        <p:attrNameLst>
                                          <p:attrName>ppt_x</p:attrName>
                                        </p:attrNameLst>
                                      </p:cBhvr>
                                      <p:tavLst>
                                        <p:tav tm="0">
                                          <p:val>
                                            <p:strVal val="0-#ppt_w/2"/>
                                          </p:val>
                                        </p:tav>
                                        <p:tav tm="100000">
                                          <p:val>
                                            <p:strVal val="#ppt_x"/>
                                          </p:val>
                                        </p:tav>
                                      </p:tavLst>
                                    </p:anim>
                                    <p:anim calcmode="lin" valueType="num">
                                      <p:cBhvr additive="base">
                                        <p:cTn id="59" dur="500" fill="hold"/>
                                        <p:tgtEl>
                                          <p:spTgt spid="205923"/>
                                        </p:tgtEl>
                                        <p:attrNameLst>
                                          <p:attrName>ppt_y</p:attrName>
                                        </p:attrNameLst>
                                      </p:cBhvr>
                                      <p:tavLst>
                                        <p:tav tm="0">
                                          <p:val>
                                            <p:strVal val="#ppt_y"/>
                                          </p:val>
                                        </p:tav>
                                        <p:tav tm="100000">
                                          <p:val>
                                            <p:strVal val="#ppt_y"/>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4" fill="hold" nodeType="clickEffect">
                                  <p:stCondLst>
                                    <p:cond delay="0"/>
                                  </p:stCondLst>
                                  <p:childTnLst>
                                    <p:set>
                                      <p:cBhvr>
                                        <p:cTn id="63" dur="1" fill="hold">
                                          <p:stCondLst>
                                            <p:cond delay="0"/>
                                          </p:stCondLst>
                                        </p:cTn>
                                        <p:tgtEl>
                                          <p:spTgt spid="201767">
                                            <p:txEl>
                                              <p:pRg st="0" end="0"/>
                                            </p:txEl>
                                          </p:spTgt>
                                        </p:tgtEl>
                                        <p:attrNameLst>
                                          <p:attrName>style.visibility</p:attrName>
                                        </p:attrNameLst>
                                      </p:cBhvr>
                                      <p:to>
                                        <p:strVal val="visible"/>
                                      </p:to>
                                    </p:set>
                                    <p:anim calcmode="lin" valueType="num">
                                      <p:cBhvr additive="base">
                                        <p:cTn id="64" dur="500" fill="hold"/>
                                        <p:tgtEl>
                                          <p:spTgt spid="201767">
                                            <p:txEl>
                                              <p:pRg st="0" end="0"/>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2017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4" fill="hold" nodeType="clickEffect">
                                  <p:stCondLst>
                                    <p:cond delay="0"/>
                                  </p:stCondLst>
                                  <p:childTnLst>
                                    <p:set>
                                      <p:cBhvr>
                                        <p:cTn id="69" dur="1" fill="hold">
                                          <p:stCondLst>
                                            <p:cond delay="0"/>
                                          </p:stCondLst>
                                        </p:cTn>
                                        <p:tgtEl>
                                          <p:spTgt spid="201767">
                                            <p:txEl>
                                              <p:pRg st="1" end="1"/>
                                            </p:txEl>
                                          </p:spTgt>
                                        </p:tgtEl>
                                        <p:attrNameLst>
                                          <p:attrName>style.visibility</p:attrName>
                                        </p:attrNameLst>
                                      </p:cBhvr>
                                      <p:to>
                                        <p:strVal val="visible"/>
                                      </p:to>
                                    </p:set>
                                    <p:anim calcmode="lin" valueType="num">
                                      <p:cBhvr additive="base">
                                        <p:cTn id="70" dur="500" fill="hold"/>
                                        <p:tgtEl>
                                          <p:spTgt spid="201767">
                                            <p:txEl>
                                              <p:pRg st="1" end="1"/>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017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201768"/>
                                        </p:tgtEl>
                                        <p:attrNameLst>
                                          <p:attrName>style.visibility</p:attrName>
                                        </p:attrNameLst>
                                      </p:cBhvr>
                                      <p:to>
                                        <p:strVal val="visible"/>
                                      </p:to>
                                    </p:set>
                                    <p:anim calcmode="lin" valueType="num">
                                      <p:cBhvr additive="base">
                                        <p:cTn id="76" dur="500" fill="hold"/>
                                        <p:tgtEl>
                                          <p:spTgt spid="201768"/>
                                        </p:tgtEl>
                                        <p:attrNameLst>
                                          <p:attrName>ppt_x</p:attrName>
                                        </p:attrNameLst>
                                      </p:cBhvr>
                                      <p:tavLst>
                                        <p:tav tm="0">
                                          <p:val>
                                            <p:strVal val="1+#ppt_w/2"/>
                                          </p:val>
                                        </p:tav>
                                        <p:tav tm="100000">
                                          <p:val>
                                            <p:strVal val="#ppt_x"/>
                                          </p:val>
                                        </p:tav>
                                      </p:tavLst>
                                    </p:anim>
                                    <p:anim calcmode="lin" valueType="num">
                                      <p:cBhvr additive="base">
                                        <p:cTn id="77" dur="500" fill="hold"/>
                                        <p:tgtEl>
                                          <p:spTgt spid="201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69" grpId="0"/>
      <p:bldP spid="205923" grpId="0"/>
      <p:bldP spid="205927" grpId="0"/>
      <p:bldP spid="20176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1491" name="Rectangle 33"/>
          <p:cNvSpPr>
            <a:spLocks noChangeArrowheads="1"/>
          </p:cNvSpPr>
          <p:nvPr/>
        </p:nvSpPr>
        <p:spPr bwMode="auto">
          <a:xfrm>
            <a:off x="428625" y="685800"/>
            <a:ext cx="8064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Lets count things.</a:t>
            </a:r>
          </a:p>
          <a:p>
            <a:pPr eaLnBrk="1" hangingPunct="1"/>
            <a:r>
              <a:rPr lang="en-US" altLang="en-US" sz="2400">
                <a:sym typeface="Symbol" pitchFamily="18" charset="2"/>
              </a:rPr>
              <a:t>Eg: Let </a:t>
            </a:r>
            <a:r>
              <a:rPr lang="en-US" altLang="en-US" sz="2400" i="1">
                <a:sym typeface="Symbol" pitchFamily="18" charset="2"/>
              </a:rPr>
              <a:t>p(n) </a:t>
            </a:r>
            <a:r>
              <a:rPr lang="en-US" altLang="en-US" sz="2400">
                <a:sym typeface="Symbol" pitchFamily="18" charset="2"/>
              </a:rPr>
              <a:t>denote the # of binary trees are there with </a:t>
            </a:r>
            <a:r>
              <a:rPr lang="en-US" altLang="en-US" sz="2400" i="1">
                <a:sym typeface="Symbol" pitchFamily="18" charset="2"/>
              </a:rPr>
              <a:t>n</a:t>
            </a:r>
            <a:r>
              <a:rPr lang="en-US" altLang="en-US" sz="2400">
                <a:sym typeface="Symbol" pitchFamily="18" charset="2"/>
              </a:rPr>
              <a:t> nodes. </a:t>
            </a:r>
          </a:p>
        </p:txBody>
      </p:sp>
      <p:sp>
        <p:nvSpPr>
          <p:cNvPr id="191492" name="Oval 20"/>
          <p:cNvSpPr>
            <a:spLocks noChangeArrowheads="1"/>
          </p:cNvSpPr>
          <p:nvPr/>
        </p:nvSpPr>
        <p:spPr bwMode="auto">
          <a:xfrm>
            <a:off x="2057400" y="2466975"/>
            <a:ext cx="73025" cy="77788"/>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493" name="Group 73"/>
          <p:cNvGrpSpPr>
            <a:grpSpLocks/>
          </p:cNvGrpSpPr>
          <p:nvPr/>
        </p:nvGrpSpPr>
        <p:grpSpPr bwMode="auto">
          <a:xfrm>
            <a:off x="1981200" y="3273425"/>
            <a:ext cx="347663" cy="309563"/>
            <a:chOff x="1981200" y="3131820"/>
            <a:chExt cx="347666" cy="309573"/>
          </a:xfrm>
        </p:grpSpPr>
        <p:sp>
          <p:nvSpPr>
            <p:cNvPr id="191719"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720" name="Group 29"/>
            <p:cNvGrpSpPr>
              <a:grpSpLocks/>
            </p:cNvGrpSpPr>
            <p:nvPr/>
          </p:nvGrpSpPr>
          <p:grpSpPr bwMode="auto">
            <a:xfrm>
              <a:off x="1981200" y="3172294"/>
              <a:ext cx="164313" cy="250040"/>
              <a:chOff x="2157410" y="2783674"/>
              <a:chExt cx="164313" cy="250040"/>
            </a:xfrm>
          </p:grpSpPr>
          <p:sp>
            <p:nvSpPr>
              <p:cNvPr id="1917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721" name="Group 30"/>
            <p:cNvGrpSpPr>
              <a:grpSpLocks/>
            </p:cNvGrpSpPr>
            <p:nvPr/>
          </p:nvGrpSpPr>
          <p:grpSpPr bwMode="auto">
            <a:xfrm flipH="1">
              <a:off x="2164553" y="3191353"/>
              <a:ext cx="164313" cy="250040"/>
              <a:chOff x="2157410" y="2783674"/>
              <a:chExt cx="164313" cy="250040"/>
            </a:xfrm>
          </p:grpSpPr>
          <p:sp>
            <p:nvSpPr>
              <p:cNvPr id="1917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494" name="Group 72"/>
          <p:cNvGrpSpPr>
            <a:grpSpLocks/>
          </p:cNvGrpSpPr>
          <p:nvPr/>
        </p:nvGrpSpPr>
        <p:grpSpPr bwMode="auto">
          <a:xfrm>
            <a:off x="1981200" y="2794000"/>
            <a:ext cx="614363" cy="301625"/>
            <a:chOff x="1981200" y="2651760"/>
            <a:chExt cx="614366" cy="301953"/>
          </a:xfrm>
        </p:grpSpPr>
        <p:grpSp>
          <p:nvGrpSpPr>
            <p:cNvPr id="191710" name="Group 71"/>
            <p:cNvGrpSpPr>
              <a:grpSpLocks/>
            </p:cNvGrpSpPr>
            <p:nvPr/>
          </p:nvGrpSpPr>
          <p:grpSpPr bwMode="auto">
            <a:xfrm>
              <a:off x="1981200" y="2662227"/>
              <a:ext cx="202211" cy="290514"/>
              <a:chOff x="1981200" y="2662227"/>
              <a:chExt cx="202211" cy="290514"/>
            </a:xfrm>
          </p:grpSpPr>
          <p:sp>
            <p:nvSpPr>
              <p:cNvPr id="191715"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716" name="Group 37"/>
              <p:cNvGrpSpPr>
                <a:grpSpLocks/>
              </p:cNvGrpSpPr>
              <p:nvPr/>
            </p:nvGrpSpPr>
            <p:grpSpPr bwMode="auto">
              <a:xfrm>
                <a:off x="1981200" y="2702701"/>
                <a:ext cx="164313" cy="250040"/>
                <a:chOff x="2157410" y="2783674"/>
                <a:chExt cx="164313" cy="250040"/>
              </a:xfrm>
            </p:grpSpPr>
            <p:sp>
              <p:nvSpPr>
                <p:cNvPr id="19171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1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711" name="Oval 10"/>
            <p:cNvSpPr>
              <a:spLocks noChangeArrowheads="1"/>
            </p:cNvSpPr>
            <p:nvPr/>
          </p:nvSpPr>
          <p:spPr bwMode="auto">
            <a:xfrm>
              <a:off x="2384110" y="265176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712" name="Group 47"/>
            <p:cNvGrpSpPr>
              <a:grpSpLocks/>
            </p:cNvGrpSpPr>
            <p:nvPr/>
          </p:nvGrpSpPr>
          <p:grpSpPr bwMode="auto">
            <a:xfrm flipH="1">
              <a:off x="2431253" y="2703673"/>
              <a:ext cx="164313" cy="250040"/>
              <a:chOff x="2157410" y="2783674"/>
              <a:chExt cx="164313" cy="250040"/>
            </a:xfrm>
          </p:grpSpPr>
          <p:sp>
            <p:nvSpPr>
              <p:cNvPr id="19171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1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495" name="Group 91"/>
          <p:cNvGrpSpPr>
            <a:grpSpLocks/>
          </p:cNvGrpSpPr>
          <p:nvPr/>
        </p:nvGrpSpPr>
        <p:grpSpPr bwMode="auto">
          <a:xfrm>
            <a:off x="3830638" y="3262313"/>
            <a:ext cx="360362" cy="538162"/>
            <a:chOff x="3831429" y="3119427"/>
            <a:chExt cx="359571" cy="538173"/>
          </a:xfrm>
        </p:grpSpPr>
        <p:grpSp>
          <p:nvGrpSpPr>
            <p:cNvPr id="191702" name="Group 33"/>
            <p:cNvGrpSpPr>
              <a:grpSpLocks/>
            </p:cNvGrpSpPr>
            <p:nvPr/>
          </p:nvGrpSpPr>
          <p:grpSpPr bwMode="auto">
            <a:xfrm flipH="1">
              <a:off x="4026687" y="3407560"/>
              <a:ext cx="164313" cy="250040"/>
              <a:chOff x="2157410" y="2783674"/>
              <a:chExt cx="164313" cy="250040"/>
            </a:xfrm>
          </p:grpSpPr>
          <p:sp>
            <p:nvSpPr>
              <p:cNvPr id="1917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703" name="Group 54"/>
            <p:cNvGrpSpPr>
              <a:grpSpLocks/>
            </p:cNvGrpSpPr>
            <p:nvPr/>
          </p:nvGrpSpPr>
          <p:grpSpPr bwMode="auto">
            <a:xfrm>
              <a:off x="3831429" y="3119427"/>
              <a:ext cx="219076" cy="309573"/>
              <a:chOff x="3057524" y="3043227"/>
              <a:chExt cx="219076" cy="309573"/>
            </a:xfrm>
          </p:grpSpPr>
          <p:sp>
            <p:nvSpPr>
              <p:cNvPr id="19170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705" name="Group 51"/>
              <p:cNvGrpSpPr>
                <a:grpSpLocks/>
              </p:cNvGrpSpPr>
              <p:nvPr/>
            </p:nvGrpSpPr>
            <p:grpSpPr bwMode="auto">
              <a:xfrm flipH="1">
                <a:off x="3112287" y="3102760"/>
                <a:ext cx="164313" cy="250040"/>
                <a:chOff x="2157410" y="2783674"/>
                <a:chExt cx="164313" cy="250040"/>
              </a:xfrm>
            </p:grpSpPr>
            <p:sp>
              <p:nvSpPr>
                <p:cNvPr id="19170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0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1496" name="Group 90"/>
          <p:cNvGrpSpPr>
            <a:grpSpLocks/>
          </p:cNvGrpSpPr>
          <p:nvPr/>
        </p:nvGrpSpPr>
        <p:grpSpPr bwMode="auto">
          <a:xfrm>
            <a:off x="3427413" y="3271838"/>
            <a:ext cx="219075" cy="533400"/>
            <a:chOff x="3427569" y="3128973"/>
            <a:chExt cx="219076" cy="533400"/>
          </a:xfrm>
        </p:grpSpPr>
        <p:grpSp>
          <p:nvGrpSpPr>
            <p:cNvPr id="191694" name="Group 55"/>
            <p:cNvGrpSpPr>
              <a:grpSpLocks/>
            </p:cNvGrpSpPr>
            <p:nvPr/>
          </p:nvGrpSpPr>
          <p:grpSpPr bwMode="auto">
            <a:xfrm>
              <a:off x="3427569" y="3128973"/>
              <a:ext cx="219076" cy="309573"/>
              <a:chOff x="3057524" y="3043227"/>
              <a:chExt cx="219076" cy="309573"/>
            </a:xfrm>
          </p:grpSpPr>
          <p:sp>
            <p:nvSpPr>
              <p:cNvPr id="19169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99" name="Group 57"/>
              <p:cNvGrpSpPr>
                <a:grpSpLocks/>
              </p:cNvGrpSpPr>
              <p:nvPr/>
            </p:nvGrpSpPr>
            <p:grpSpPr bwMode="auto">
              <a:xfrm flipH="1">
                <a:off x="3112287" y="3102760"/>
                <a:ext cx="164313" cy="250040"/>
                <a:chOff x="2157410" y="2783674"/>
                <a:chExt cx="164313" cy="250040"/>
              </a:xfrm>
            </p:grpSpPr>
            <p:sp>
              <p:nvSpPr>
                <p:cNvPr id="1917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7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95" name="Group 60"/>
            <p:cNvGrpSpPr>
              <a:grpSpLocks/>
            </p:cNvGrpSpPr>
            <p:nvPr/>
          </p:nvGrpSpPr>
          <p:grpSpPr bwMode="auto">
            <a:xfrm>
              <a:off x="3429950" y="3412333"/>
              <a:ext cx="164313" cy="250040"/>
              <a:chOff x="2157410" y="2783674"/>
              <a:chExt cx="164313" cy="250040"/>
            </a:xfrm>
          </p:grpSpPr>
          <p:sp>
            <p:nvSpPr>
              <p:cNvPr id="1916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497" name="Rectangle 64"/>
          <p:cNvSpPr>
            <a:spLocks noChangeArrowheads="1"/>
          </p:cNvSpPr>
          <p:nvPr/>
        </p:nvSpPr>
        <p:spPr bwMode="auto">
          <a:xfrm>
            <a:off x="442913" y="22098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p(1)</a:t>
            </a:r>
            <a:endParaRPr lang="en-CA" altLang="en-US" sz="2400"/>
          </a:p>
        </p:txBody>
      </p:sp>
      <p:sp>
        <p:nvSpPr>
          <p:cNvPr id="191498" name="Rectangle 66"/>
          <p:cNvSpPr>
            <a:spLocks noChangeArrowheads="1"/>
          </p:cNvSpPr>
          <p:nvPr/>
        </p:nvSpPr>
        <p:spPr bwMode="auto">
          <a:xfrm>
            <a:off x="396875" y="2667000"/>
            <a:ext cx="696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p(2)</a:t>
            </a:r>
            <a:endParaRPr lang="en-CA" altLang="en-US" sz="2400"/>
          </a:p>
        </p:txBody>
      </p:sp>
      <p:sp>
        <p:nvSpPr>
          <p:cNvPr id="191499" name="Rectangle 67"/>
          <p:cNvSpPr>
            <a:spLocks noChangeArrowheads="1"/>
          </p:cNvSpPr>
          <p:nvPr/>
        </p:nvSpPr>
        <p:spPr bwMode="auto">
          <a:xfrm>
            <a:off x="1103313" y="2222500"/>
            <a:ext cx="623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1</a:t>
            </a:r>
            <a:endParaRPr lang="en-CA" altLang="en-US" sz="2400"/>
          </a:p>
        </p:txBody>
      </p:sp>
      <p:sp>
        <p:nvSpPr>
          <p:cNvPr id="191500" name="Rectangle 68"/>
          <p:cNvSpPr>
            <a:spLocks noChangeArrowheads="1"/>
          </p:cNvSpPr>
          <p:nvPr/>
        </p:nvSpPr>
        <p:spPr bwMode="auto">
          <a:xfrm>
            <a:off x="1117600" y="2667000"/>
            <a:ext cx="623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2</a:t>
            </a:r>
            <a:endParaRPr lang="en-CA" altLang="en-US" sz="2400"/>
          </a:p>
        </p:txBody>
      </p:sp>
      <p:sp>
        <p:nvSpPr>
          <p:cNvPr id="191501" name="Rectangle 69"/>
          <p:cNvSpPr>
            <a:spLocks noChangeArrowheads="1"/>
          </p:cNvSpPr>
          <p:nvPr/>
        </p:nvSpPr>
        <p:spPr bwMode="auto">
          <a:xfrm>
            <a:off x="388938" y="3178175"/>
            <a:ext cx="6969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p(3)</a:t>
            </a:r>
            <a:endParaRPr lang="en-CA" altLang="en-US" sz="2400"/>
          </a:p>
        </p:txBody>
      </p:sp>
      <p:sp>
        <p:nvSpPr>
          <p:cNvPr id="191502" name="Rectangle 70"/>
          <p:cNvSpPr>
            <a:spLocks noChangeArrowheads="1"/>
          </p:cNvSpPr>
          <p:nvPr/>
        </p:nvSpPr>
        <p:spPr bwMode="auto">
          <a:xfrm>
            <a:off x="1111250" y="3178175"/>
            <a:ext cx="623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5</a:t>
            </a:r>
            <a:endParaRPr lang="en-CA" altLang="en-US" sz="2400"/>
          </a:p>
        </p:txBody>
      </p:sp>
      <p:grpSp>
        <p:nvGrpSpPr>
          <p:cNvPr id="191503" name="Group 92"/>
          <p:cNvGrpSpPr>
            <a:grpSpLocks/>
          </p:cNvGrpSpPr>
          <p:nvPr/>
        </p:nvGrpSpPr>
        <p:grpSpPr bwMode="auto">
          <a:xfrm flipH="1">
            <a:off x="2446338" y="3273425"/>
            <a:ext cx="358775" cy="538163"/>
            <a:chOff x="3831429" y="3119427"/>
            <a:chExt cx="359571" cy="538173"/>
          </a:xfrm>
        </p:grpSpPr>
        <p:grpSp>
          <p:nvGrpSpPr>
            <p:cNvPr id="191686" name="Group 93"/>
            <p:cNvGrpSpPr>
              <a:grpSpLocks/>
            </p:cNvGrpSpPr>
            <p:nvPr/>
          </p:nvGrpSpPr>
          <p:grpSpPr bwMode="auto">
            <a:xfrm flipH="1">
              <a:off x="4026687" y="3407560"/>
              <a:ext cx="164313" cy="250040"/>
              <a:chOff x="2157410" y="2783674"/>
              <a:chExt cx="164313" cy="250040"/>
            </a:xfrm>
          </p:grpSpPr>
          <p:sp>
            <p:nvSpPr>
              <p:cNvPr id="1916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87" name="Group 94"/>
            <p:cNvGrpSpPr>
              <a:grpSpLocks/>
            </p:cNvGrpSpPr>
            <p:nvPr/>
          </p:nvGrpSpPr>
          <p:grpSpPr bwMode="auto">
            <a:xfrm>
              <a:off x="3831429" y="3119427"/>
              <a:ext cx="219076" cy="309573"/>
              <a:chOff x="3057524" y="3043227"/>
              <a:chExt cx="219076" cy="309573"/>
            </a:xfrm>
          </p:grpSpPr>
          <p:sp>
            <p:nvSpPr>
              <p:cNvPr id="19168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89" name="Group 96"/>
              <p:cNvGrpSpPr>
                <a:grpSpLocks/>
              </p:cNvGrpSpPr>
              <p:nvPr/>
            </p:nvGrpSpPr>
            <p:grpSpPr bwMode="auto">
              <a:xfrm flipH="1">
                <a:off x="3112287" y="3102760"/>
                <a:ext cx="164313" cy="250040"/>
                <a:chOff x="2157410" y="2783674"/>
                <a:chExt cx="164313" cy="250040"/>
              </a:xfrm>
            </p:grpSpPr>
            <p:sp>
              <p:nvSpPr>
                <p:cNvPr id="1916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1504" name="Group 101"/>
          <p:cNvGrpSpPr>
            <a:grpSpLocks/>
          </p:cNvGrpSpPr>
          <p:nvPr/>
        </p:nvGrpSpPr>
        <p:grpSpPr bwMode="auto">
          <a:xfrm flipH="1">
            <a:off x="2959100" y="3259138"/>
            <a:ext cx="219075" cy="533400"/>
            <a:chOff x="3427569" y="3128973"/>
            <a:chExt cx="219076" cy="533400"/>
          </a:xfrm>
        </p:grpSpPr>
        <p:grpSp>
          <p:nvGrpSpPr>
            <p:cNvPr id="191678" name="Group 102"/>
            <p:cNvGrpSpPr>
              <a:grpSpLocks/>
            </p:cNvGrpSpPr>
            <p:nvPr/>
          </p:nvGrpSpPr>
          <p:grpSpPr bwMode="auto">
            <a:xfrm>
              <a:off x="3427569" y="3128973"/>
              <a:ext cx="219076" cy="309573"/>
              <a:chOff x="3057524" y="3043227"/>
              <a:chExt cx="219076" cy="309573"/>
            </a:xfrm>
          </p:grpSpPr>
          <p:sp>
            <p:nvSpPr>
              <p:cNvPr id="19168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83" name="Group 107"/>
              <p:cNvGrpSpPr>
                <a:grpSpLocks/>
              </p:cNvGrpSpPr>
              <p:nvPr/>
            </p:nvGrpSpPr>
            <p:grpSpPr bwMode="auto">
              <a:xfrm flipH="1">
                <a:off x="3112287" y="3102760"/>
                <a:ext cx="164313" cy="250040"/>
                <a:chOff x="2157410" y="2783674"/>
                <a:chExt cx="164313" cy="250040"/>
              </a:xfrm>
            </p:grpSpPr>
            <p:sp>
              <p:nvSpPr>
                <p:cNvPr id="1916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79" name="Group 103"/>
            <p:cNvGrpSpPr>
              <a:grpSpLocks/>
            </p:cNvGrpSpPr>
            <p:nvPr/>
          </p:nvGrpSpPr>
          <p:grpSpPr bwMode="auto">
            <a:xfrm>
              <a:off x="3429950" y="3412333"/>
              <a:ext cx="164313" cy="250040"/>
              <a:chOff x="2157410" y="2783674"/>
              <a:chExt cx="164313" cy="250040"/>
            </a:xfrm>
          </p:grpSpPr>
          <p:sp>
            <p:nvSpPr>
              <p:cNvPr id="1916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05" name="Rectangle 110"/>
          <p:cNvSpPr>
            <a:spLocks noChangeArrowheads="1"/>
          </p:cNvSpPr>
          <p:nvPr/>
        </p:nvSpPr>
        <p:spPr bwMode="auto">
          <a:xfrm>
            <a:off x="373063" y="373380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p(4)</a:t>
            </a:r>
            <a:endParaRPr lang="en-CA" altLang="en-US" sz="2400"/>
          </a:p>
        </p:txBody>
      </p:sp>
      <p:sp>
        <p:nvSpPr>
          <p:cNvPr id="191506" name="Rectangle 234"/>
          <p:cNvSpPr>
            <a:spLocks noChangeArrowheads="1"/>
          </p:cNvSpPr>
          <p:nvPr/>
        </p:nvSpPr>
        <p:spPr bwMode="auto">
          <a:xfrm>
            <a:off x="1058863" y="3733800"/>
            <a:ext cx="7778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 14</a:t>
            </a:r>
            <a:endParaRPr lang="en-CA" altLang="en-US" sz="2400"/>
          </a:p>
        </p:txBody>
      </p:sp>
      <p:sp>
        <p:nvSpPr>
          <p:cNvPr id="378" name="Rectangle 377"/>
          <p:cNvSpPr>
            <a:spLocks noChangeArrowheads="1"/>
          </p:cNvSpPr>
          <p:nvPr/>
        </p:nvSpPr>
        <p:spPr bwMode="auto">
          <a:xfrm>
            <a:off x="3427413" y="5535613"/>
            <a:ext cx="4603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(#L,#R) = (</a:t>
            </a:r>
            <a:r>
              <a:rPr lang="en-US" altLang="en-US" sz="2000" i="1">
                <a:sym typeface="Symbol" pitchFamily="18" charset="2"/>
              </a:rPr>
              <a:t>n</a:t>
            </a:r>
            <a:r>
              <a:rPr lang="en-US" altLang="en-US" sz="2000">
                <a:sym typeface="Symbol" pitchFamily="18" charset="2"/>
              </a:rPr>
              <a:t>-1,0),(</a:t>
            </a:r>
            <a:r>
              <a:rPr lang="en-US" altLang="en-US" sz="2000" i="1">
                <a:sym typeface="Symbol" pitchFamily="18" charset="2"/>
              </a:rPr>
              <a:t>n</a:t>
            </a:r>
            <a:r>
              <a:rPr lang="en-US" altLang="en-US" sz="2000">
                <a:sym typeface="Symbol" pitchFamily="18" charset="2"/>
              </a:rPr>
              <a:t>-2,1),(</a:t>
            </a:r>
            <a:r>
              <a:rPr lang="en-US" altLang="en-US" sz="2000" i="1">
                <a:sym typeface="Symbol" pitchFamily="18" charset="2"/>
              </a:rPr>
              <a:t>n</a:t>
            </a:r>
            <a:r>
              <a:rPr lang="en-US" altLang="en-US" sz="2000">
                <a:sym typeface="Symbol" pitchFamily="18" charset="2"/>
              </a:rPr>
              <a:t>-3,2),…,(0,</a:t>
            </a:r>
            <a:r>
              <a:rPr lang="en-US" altLang="en-US" sz="2000" i="1">
                <a:sym typeface="Symbol" pitchFamily="18" charset="2"/>
              </a:rPr>
              <a:t>n</a:t>
            </a:r>
            <a:r>
              <a:rPr lang="en-US" altLang="en-US" sz="2000">
                <a:sym typeface="Symbol" pitchFamily="18" charset="2"/>
              </a:rPr>
              <a:t>-1)</a:t>
            </a:r>
            <a:endParaRPr lang="en-CA" altLang="en-US" sz="2000"/>
          </a:p>
        </p:txBody>
      </p:sp>
      <p:grpSp>
        <p:nvGrpSpPr>
          <p:cNvPr id="25" name="Group 386"/>
          <p:cNvGrpSpPr>
            <a:grpSpLocks/>
          </p:cNvGrpSpPr>
          <p:nvPr/>
        </p:nvGrpSpPr>
        <p:grpSpPr bwMode="auto">
          <a:xfrm>
            <a:off x="2463800" y="5554663"/>
            <a:ext cx="584200" cy="493712"/>
            <a:chOff x="2362200" y="3707666"/>
            <a:chExt cx="584438" cy="494228"/>
          </a:xfrm>
        </p:grpSpPr>
        <p:sp>
          <p:nvSpPr>
            <p:cNvPr id="191673" name="Oval 10"/>
            <p:cNvSpPr>
              <a:spLocks noChangeArrowheads="1"/>
            </p:cNvSpPr>
            <p:nvPr/>
          </p:nvSpPr>
          <p:spPr bwMode="auto">
            <a:xfrm>
              <a:off x="2605090" y="37076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74" name="Line 17"/>
            <p:cNvSpPr>
              <a:spLocks noChangeShapeType="1"/>
            </p:cNvSpPr>
            <p:nvPr/>
          </p:nvSpPr>
          <p:spPr bwMode="auto">
            <a:xfrm flipV="1">
              <a:off x="2528890" y="37481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675" name="Line 17"/>
            <p:cNvSpPr>
              <a:spLocks noChangeShapeType="1"/>
            </p:cNvSpPr>
            <p:nvPr/>
          </p:nvSpPr>
          <p:spPr bwMode="auto">
            <a:xfrm flipH="1" flipV="1">
              <a:off x="2659853" y="3767199"/>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676" name="Rectangle 382"/>
            <p:cNvSpPr>
              <a:spLocks noChangeArrowheads="1"/>
            </p:cNvSpPr>
            <p:nvPr/>
          </p:nvSpPr>
          <p:spPr bwMode="auto">
            <a:xfrm>
              <a:off x="2362200" y="3852446"/>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sp>
          <p:nvSpPr>
            <p:cNvPr id="191677" name="Rectangle 385"/>
            <p:cNvSpPr>
              <a:spLocks noChangeArrowheads="1"/>
            </p:cNvSpPr>
            <p:nvPr/>
          </p:nvSpPr>
          <p:spPr bwMode="auto">
            <a:xfrm>
              <a:off x="2659380" y="3863340"/>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600" i="1">
                  <a:solidFill>
                    <a:schemeClr val="accent1"/>
                  </a:solidFill>
                  <a:sym typeface="Symbol" pitchFamily="18" charset="2"/>
                </a:rPr>
                <a:t>?</a:t>
              </a:r>
              <a:endParaRPr lang="en-CA" altLang="en-US" sz="1600">
                <a:solidFill>
                  <a:schemeClr val="accent1"/>
                </a:solidFill>
              </a:endParaRPr>
            </a:p>
          </p:txBody>
        </p:sp>
      </p:grpSp>
      <p:sp>
        <p:nvSpPr>
          <p:cNvPr id="388" name="Rectangle 387"/>
          <p:cNvSpPr>
            <a:spLocks noChangeArrowheads="1"/>
          </p:cNvSpPr>
          <p:nvPr/>
        </p:nvSpPr>
        <p:spPr bwMode="auto">
          <a:xfrm>
            <a:off x="5638800" y="5867400"/>
            <a:ext cx="9858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sym typeface="Symbol" pitchFamily="18" charset="2"/>
              </a:rPr>
              <a:t>(</a:t>
            </a:r>
            <a:r>
              <a:rPr lang="en-US" altLang="en-US" sz="2000" i="1">
                <a:sym typeface="Symbol" pitchFamily="18" charset="2"/>
              </a:rPr>
              <a:t>n-i</a:t>
            </a:r>
            <a:r>
              <a:rPr lang="en-US" altLang="en-US" sz="2000">
                <a:sym typeface="Symbol" pitchFamily="18" charset="2"/>
              </a:rPr>
              <a:t>-1,</a:t>
            </a:r>
            <a:r>
              <a:rPr lang="en-US" altLang="en-US" sz="2000" i="1">
                <a:sym typeface="Symbol" pitchFamily="18" charset="2"/>
              </a:rPr>
              <a:t>i</a:t>
            </a:r>
            <a:r>
              <a:rPr lang="en-US" altLang="en-US" sz="2000">
                <a:sym typeface="Symbol" pitchFamily="18" charset="2"/>
              </a:rPr>
              <a:t>)</a:t>
            </a:r>
            <a:endParaRPr lang="en-CA" altLang="en-US" sz="2000"/>
          </a:p>
        </p:txBody>
      </p:sp>
      <p:sp>
        <p:nvSpPr>
          <p:cNvPr id="191510" name="Rectangle 391"/>
          <p:cNvSpPr>
            <a:spLocks noChangeArrowheads="1"/>
          </p:cNvSpPr>
          <p:nvPr/>
        </p:nvSpPr>
        <p:spPr bwMode="auto">
          <a:xfrm>
            <a:off x="485775" y="1789113"/>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p(0)</a:t>
            </a:r>
            <a:endParaRPr lang="en-CA" altLang="en-US" sz="2400"/>
          </a:p>
        </p:txBody>
      </p:sp>
      <p:sp>
        <p:nvSpPr>
          <p:cNvPr id="191511" name="Rectangle 392"/>
          <p:cNvSpPr>
            <a:spLocks noChangeArrowheads="1"/>
          </p:cNvSpPr>
          <p:nvPr/>
        </p:nvSpPr>
        <p:spPr bwMode="auto">
          <a:xfrm>
            <a:off x="1168400" y="1801813"/>
            <a:ext cx="623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i="1">
                <a:sym typeface="Symbol" pitchFamily="18" charset="2"/>
              </a:rPr>
              <a:t>= 1</a:t>
            </a:r>
            <a:endParaRPr lang="en-CA" altLang="en-US" sz="2400"/>
          </a:p>
        </p:txBody>
      </p:sp>
      <p:sp>
        <p:nvSpPr>
          <p:cNvPr id="191512" name="Rectangle 393"/>
          <p:cNvSpPr>
            <a:spLocks noChangeArrowheads="1"/>
          </p:cNvSpPr>
          <p:nvPr/>
        </p:nvSpPr>
        <p:spPr bwMode="auto">
          <a:xfrm>
            <a:off x="1905000" y="1744663"/>
            <a:ext cx="3413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grpSp>
        <p:nvGrpSpPr>
          <p:cNvPr id="26" name="Group 476"/>
          <p:cNvGrpSpPr>
            <a:grpSpLocks/>
          </p:cNvGrpSpPr>
          <p:nvPr/>
        </p:nvGrpSpPr>
        <p:grpSpPr bwMode="auto">
          <a:xfrm>
            <a:off x="1966913" y="3795713"/>
            <a:ext cx="5653087" cy="852487"/>
            <a:chOff x="3107427" y="5166615"/>
            <a:chExt cx="5653351" cy="853185"/>
          </a:xfrm>
        </p:grpSpPr>
        <p:grpSp>
          <p:nvGrpSpPr>
            <p:cNvPr id="191518" name="Group 112"/>
            <p:cNvGrpSpPr>
              <a:grpSpLocks/>
            </p:cNvGrpSpPr>
            <p:nvPr/>
          </p:nvGrpSpPr>
          <p:grpSpPr bwMode="auto">
            <a:xfrm>
              <a:off x="3107427" y="5481788"/>
              <a:ext cx="347624" cy="309480"/>
              <a:chOff x="1981200" y="3131820"/>
              <a:chExt cx="347666" cy="309573"/>
            </a:xfrm>
          </p:grpSpPr>
          <p:sp>
            <p:nvSpPr>
              <p:cNvPr id="191666"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67" name="Group 114"/>
              <p:cNvGrpSpPr>
                <a:grpSpLocks/>
              </p:cNvGrpSpPr>
              <p:nvPr/>
            </p:nvGrpSpPr>
            <p:grpSpPr bwMode="auto">
              <a:xfrm>
                <a:off x="1981200" y="3172294"/>
                <a:ext cx="164313" cy="250040"/>
                <a:chOff x="2157410" y="2783674"/>
                <a:chExt cx="164313" cy="250040"/>
              </a:xfrm>
            </p:grpSpPr>
            <p:sp>
              <p:nvSpPr>
                <p:cNvPr id="1916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68" name="Group 115"/>
              <p:cNvGrpSpPr>
                <a:grpSpLocks/>
              </p:cNvGrpSpPr>
              <p:nvPr/>
            </p:nvGrpSpPr>
            <p:grpSpPr bwMode="auto">
              <a:xfrm flipH="1">
                <a:off x="2164553" y="3191353"/>
                <a:ext cx="164313" cy="250040"/>
                <a:chOff x="2157410" y="2783674"/>
                <a:chExt cx="164313" cy="250040"/>
              </a:xfrm>
            </p:grpSpPr>
            <p:sp>
              <p:nvSpPr>
                <p:cNvPr id="1916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19" name="Group 120"/>
            <p:cNvGrpSpPr>
              <a:grpSpLocks/>
            </p:cNvGrpSpPr>
            <p:nvPr/>
          </p:nvGrpSpPr>
          <p:grpSpPr bwMode="auto">
            <a:xfrm>
              <a:off x="4641714" y="5469399"/>
              <a:ext cx="359527" cy="538012"/>
              <a:chOff x="3831429" y="3119427"/>
              <a:chExt cx="359571" cy="538173"/>
            </a:xfrm>
          </p:grpSpPr>
          <p:grpSp>
            <p:nvGrpSpPr>
              <p:cNvPr id="191658" name="Group 121"/>
              <p:cNvGrpSpPr>
                <a:grpSpLocks/>
              </p:cNvGrpSpPr>
              <p:nvPr/>
            </p:nvGrpSpPr>
            <p:grpSpPr bwMode="auto">
              <a:xfrm flipH="1">
                <a:off x="4026687" y="3407560"/>
                <a:ext cx="164313" cy="250040"/>
                <a:chOff x="2157410" y="2783674"/>
                <a:chExt cx="164313" cy="250040"/>
              </a:xfrm>
            </p:grpSpPr>
            <p:sp>
              <p:nvSpPr>
                <p:cNvPr id="1916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59" name="Group 122"/>
              <p:cNvGrpSpPr>
                <a:grpSpLocks/>
              </p:cNvGrpSpPr>
              <p:nvPr/>
            </p:nvGrpSpPr>
            <p:grpSpPr bwMode="auto">
              <a:xfrm>
                <a:off x="3831429" y="3119427"/>
                <a:ext cx="219076" cy="309573"/>
                <a:chOff x="3057524" y="3043227"/>
                <a:chExt cx="219076" cy="309573"/>
              </a:xfrm>
            </p:grpSpPr>
            <p:sp>
              <p:nvSpPr>
                <p:cNvPr id="19166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61" name="Group 124"/>
                <p:cNvGrpSpPr>
                  <a:grpSpLocks/>
                </p:cNvGrpSpPr>
                <p:nvPr/>
              </p:nvGrpSpPr>
              <p:grpSpPr bwMode="auto">
                <a:xfrm flipH="1">
                  <a:off x="3112287" y="3102760"/>
                  <a:ext cx="164313" cy="250040"/>
                  <a:chOff x="2157410" y="2783674"/>
                  <a:chExt cx="164313" cy="250040"/>
                </a:xfrm>
              </p:grpSpPr>
              <p:sp>
                <p:nvSpPr>
                  <p:cNvPr id="19166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6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1520" name="Group 129"/>
            <p:cNvGrpSpPr>
              <a:grpSpLocks/>
            </p:cNvGrpSpPr>
            <p:nvPr/>
          </p:nvGrpSpPr>
          <p:grpSpPr bwMode="auto">
            <a:xfrm>
              <a:off x="4325048" y="5478942"/>
              <a:ext cx="219049" cy="533240"/>
              <a:chOff x="3427569" y="3128973"/>
              <a:chExt cx="219076" cy="533400"/>
            </a:xfrm>
          </p:grpSpPr>
          <p:grpSp>
            <p:nvGrpSpPr>
              <p:cNvPr id="191650" name="Group 130"/>
              <p:cNvGrpSpPr>
                <a:grpSpLocks/>
              </p:cNvGrpSpPr>
              <p:nvPr/>
            </p:nvGrpSpPr>
            <p:grpSpPr bwMode="auto">
              <a:xfrm>
                <a:off x="3427569" y="3128973"/>
                <a:ext cx="219076" cy="309573"/>
                <a:chOff x="3057524" y="3043227"/>
                <a:chExt cx="219076" cy="309573"/>
              </a:xfrm>
            </p:grpSpPr>
            <p:sp>
              <p:nvSpPr>
                <p:cNvPr id="19165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55" name="Group 135"/>
                <p:cNvGrpSpPr>
                  <a:grpSpLocks/>
                </p:cNvGrpSpPr>
                <p:nvPr/>
              </p:nvGrpSpPr>
              <p:grpSpPr bwMode="auto">
                <a:xfrm flipH="1">
                  <a:off x="3112287" y="3102760"/>
                  <a:ext cx="164313" cy="250040"/>
                  <a:chOff x="2157410" y="2783674"/>
                  <a:chExt cx="164313" cy="250040"/>
                </a:xfrm>
              </p:grpSpPr>
              <p:sp>
                <p:nvSpPr>
                  <p:cNvPr id="19165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5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51" name="Group 131"/>
              <p:cNvGrpSpPr>
                <a:grpSpLocks/>
              </p:cNvGrpSpPr>
              <p:nvPr/>
            </p:nvGrpSpPr>
            <p:grpSpPr bwMode="auto">
              <a:xfrm>
                <a:off x="3429950" y="3412333"/>
                <a:ext cx="164313" cy="250040"/>
                <a:chOff x="2157410" y="2783674"/>
                <a:chExt cx="164313" cy="250040"/>
              </a:xfrm>
            </p:grpSpPr>
            <p:sp>
              <p:nvSpPr>
                <p:cNvPr id="1916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21" name="Group 147"/>
            <p:cNvGrpSpPr>
              <a:grpSpLocks/>
            </p:cNvGrpSpPr>
            <p:nvPr/>
          </p:nvGrpSpPr>
          <p:grpSpPr bwMode="auto">
            <a:xfrm flipH="1">
              <a:off x="3924571" y="5466553"/>
              <a:ext cx="219049" cy="533240"/>
              <a:chOff x="3427569" y="3128973"/>
              <a:chExt cx="219076" cy="533400"/>
            </a:xfrm>
          </p:grpSpPr>
          <p:grpSp>
            <p:nvGrpSpPr>
              <p:cNvPr id="191642" name="Group 148"/>
              <p:cNvGrpSpPr>
                <a:grpSpLocks/>
              </p:cNvGrpSpPr>
              <p:nvPr/>
            </p:nvGrpSpPr>
            <p:grpSpPr bwMode="auto">
              <a:xfrm>
                <a:off x="3427569" y="3128973"/>
                <a:ext cx="219076" cy="309573"/>
                <a:chOff x="3057524" y="3043227"/>
                <a:chExt cx="219076" cy="309573"/>
              </a:xfrm>
            </p:grpSpPr>
            <p:sp>
              <p:nvSpPr>
                <p:cNvPr id="19164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47" name="Group 153"/>
                <p:cNvGrpSpPr>
                  <a:grpSpLocks/>
                </p:cNvGrpSpPr>
                <p:nvPr/>
              </p:nvGrpSpPr>
              <p:grpSpPr bwMode="auto">
                <a:xfrm flipH="1">
                  <a:off x="3112287" y="3102760"/>
                  <a:ext cx="164313" cy="250040"/>
                  <a:chOff x="2157410" y="2783674"/>
                  <a:chExt cx="164313" cy="250040"/>
                </a:xfrm>
              </p:grpSpPr>
              <p:sp>
                <p:nvSpPr>
                  <p:cNvPr id="19164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4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43" name="Group 149"/>
              <p:cNvGrpSpPr>
                <a:grpSpLocks/>
              </p:cNvGrpSpPr>
              <p:nvPr/>
            </p:nvGrpSpPr>
            <p:grpSpPr bwMode="auto">
              <a:xfrm>
                <a:off x="3429950" y="3412333"/>
                <a:ext cx="164313" cy="250040"/>
                <a:chOff x="2157410" y="2783674"/>
                <a:chExt cx="164313" cy="250040"/>
              </a:xfrm>
            </p:grpSpPr>
            <p:sp>
              <p:nvSpPr>
                <p:cNvPr id="19164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4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22" name="Line 17"/>
            <p:cNvSpPr>
              <a:spLocks noChangeShapeType="1"/>
            </p:cNvSpPr>
            <p:nvPr/>
          </p:nvSpPr>
          <p:spPr bwMode="auto">
            <a:xfrm flipV="1">
              <a:off x="3282665" y="5284052"/>
              <a:ext cx="151715" cy="202507"/>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523" name="Line 17"/>
            <p:cNvSpPr>
              <a:spLocks noChangeShapeType="1"/>
            </p:cNvSpPr>
            <p:nvPr/>
          </p:nvSpPr>
          <p:spPr bwMode="auto">
            <a:xfrm flipV="1">
              <a:off x="4090287" y="5319140"/>
              <a:ext cx="151715" cy="202507"/>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524" name="Line 17"/>
            <p:cNvSpPr>
              <a:spLocks noChangeShapeType="1"/>
            </p:cNvSpPr>
            <p:nvPr/>
          </p:nvSpPr>
          <p:spPr bwMode="auto">
            <a:xfrm flipV="1">
              <a:off x="4326478" y="5336684"/>
              <a:ext cx="151715" cy="202507"/>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525" name="Line 17"/>
            <p:cNvSpPr>
              <a:spLocks noChangeShapeType="1"/>
            </p:cNvSpPr>
            <p:nvPr/>
          </p:nvSpPr>
          <p:spPr bwMode="auto">
            <a:xfrm flipV="1">
              <a:off x="4668631" y="5301596"/>
              <a:ext cx="151715" cy="202507"/>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26" name="Group 168"/>
            <p:cNvGrpSpPr>
              <a:grpSpLocks/>
            </p:cNvGrpSpPr>
            <p:nvPr/>
          </p:nvGrpSpPr>
          <p:grpSpPr bwMode="auto">
            <a:xfrm>
              <a:off x="5088386" y="5467507"/>
              <a:ext cx="347624" cy="309480"/>
              <a:chOff x="1981200" y="3131820"/>
              <a:chExt cx="347666" cy="309573"/>
            </a:xfrm>
          </p:grpSpPr>
          <p:sp>
            <p:nvSpPr>
              <p:cNvPr id="19163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36" name="Group 206"/>
              <p:cNvGrpSpPr>
                <a:grpSpLocks/>
              </p:cNvGrpSpPr>
              <p:nvPr/>
            </p:nvGrpSpPr>
            <p:grpSpPr bwMode="auto">
              <a:xfrm>
                <a:off x="1981200" y="3172294"/>
                <a:ext cx="164313" cy="250040"/>
                <a:chOff x="2157410" y="2783674"/>
                <a:chExt cx="164313" cy="250040"/>
              </a:xfrm>
            </p:grpSpPr>
            <p:sp>
              <p:nvSpPr>
                <p:cNvPr id="19164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4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37" name="Group 207"/>
              <p:cNvGrpSpPr>
                <a:grpSpLocks/>
              </p:cNvGrpSpPr>
              <p:nvPr/>
            </p:nvGrpSpPr>
            <p:grpSpPr bwMode="auto">
              <a:xfrm flipH="1">
                <a:off x="2164553" y="3191353"/>
                <a:ext cx="164313" cy="250040"/>
                <a:chOff x="2157410" y="2783674"/>
                <a:chExt cx="164313" cy="250040"/>
              </a:xfrm>
            </p:grpSpPr>
            <p:sp>
              <p:nvSpPr>
                <p:cNvPr id="1916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27" name="Group 169"/>
            <p:cNvGrpSpPr>
              <a:grpSpLocks/>
            </p:cNvGrpSpPr>
            <p:nvPr/>
          </p:nvGrpSpPr>
          <p:grpSpPr bwMode="auto">
            <a:xfrm>
              <a:off x="6633627" y="5455118"/>
              <a:ext cx="359527" cy="538012"/>
              <a:chOff x="3831429" y="3119427"/>
              <a:chExt cx="359571" cy="538173"/>
            </a:xfrm>
          </p:grpSpPr>
          <p:grpSp>
            <p:nvGrpSpPr>
              <p:cNvPr id="191627" name="Group 197"/>
              <p:cNvGrpSpPr>
                <a:grpSpLocks/>
              </p:cNvGrpSpPr>
              <p:nvPr/>
            </p:nvGrpSpPr>
            <p:grpSpPr bwMode="auto">
              <a:xfrm flipH="1">
                <a:off x="4026687" y="3407560"/>
                <a:ext cx="164313" cy="250040"/>
                <a:chOff x="2157410" y="2783674"/>
                <a:chExt cx="164313" cy="250040"/>
              </a:xfrm>
            </p:grpSpPr>
            <p:sp>
              <p:nvSpPr>
                <p:cNvPr id="1916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28" name="Group 198"/>
              <p:cNvGrpSpPr>
                <a:grpSpLocks/>
              </p:cNvGrpSpPr>
              <p:nvPr/>
            </p:nvGrpSpPr>
            <p:grpSpPr bwMode="auto">
              <a:xfrm>
                <a:off x="3831429" y="3119427"/>
                <a:ext cx="219076" cy="309573"/>
                <a:chOff x="3057524" y="3043227"/>
                <a:chExt cx="219076" cy="309573"/>
              </a:xfrm>
            </p:grpSpPr>
            <p:sp>
              <p:nvSpPr>
                <p:cNvPr id="19162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30" name="Group 200"/>
                <p:cNvGrpSpPr>
                  <a:grpSpLocks/>
                </p:cNvGrpSpPr>
                <p:nvPr/>
              </p:nvGrpSpPr>
              <p:grpSpPr bwMode="auto">
                <a:xfrm flipH="1">
                  <a:off x="3112287" y="3102760"/>
                  <a:ext cx="164313" cy="250040"/>
                  <a:chOff x="2157410" y="2783674"/>
                  <a:chExt cx="164313" cy="250040"/>
                </a:xfrm>
              </p:grpSpPr>
              <p:sp>
                <p:nvSpPr>
                  <p:cNvPr id="19163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3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1528" name="Group 170"/>
            <p:cNvGrpSpPr>
              <a:grpSpLocks/>
            </p:cNvGrpSpPr>
            <p:nvPr/>
          </p:nvGrpSpPr>
          <p:grpSpPr bwMode="auto">
            <a:xfrm>
              <a:off x="6382197" y="5464661"/>
              <a:ext cx="219049" cy="533240"/>
              <a:chOff x="3427569" y="3128973"/>
              <a:chExt cx="219076" cy="533400"/>
            </a:xfrm>
          </p:grpSpPr>
          <p:grpSp>
            <p:nvGrpSpPr>
              <p:cNvPr id="191619" name="Group 189"/>
              <p:cNvGrpSpPr>
                <a:grpSpLocks/>
              </p:cNvGrpSpPr>
              <p:nvPr/>
            </p:nvGrpSpPr>
            <p:grpSpPr bwMode="auto">
              <a:xfrm>
                <a:off x="3427569" y="3128973"/>
                <a:ext cx="219076" cy="309573"/>
                <a:chOff x="3057524" y="3043227"/>
                <a:chExt cx="219076" cy="309573"/>
              </a:xfrm>
            </p:grpSpPr>
            <p:sp>
              <p:nvSpPr>
                <p:cNvPr id="19162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24" name="Group 194"/>
                <p:cNvGrpSpPr>
                  <a:grpSpLocks/>
                </p:cNvGrpSpPr>
                <p:nvPr/>
              </p:nvGrpSpPr>
              <p:grpSpPr bwMode="auto">
                <a:xfrm flipH="1">
                  <a:off x="3112287" y="3102760"/>
                  <a:ext cx="164313" cy="250040"/>
                  <a:chOff x="2157410" y="2783674"/>
                  <a:chExt cx="164313" cy="250040"/>
                </a:xfrm>
              </p:grpSpPr>
              <p:sp>
                <p:nvSpPr>
                  <p:cNvPr id="19162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2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20" name="Group 190"/>
              <p:cNvGrpSpPr>
                <a:grpSpLocks/>
              </p:cNvGrpSpPr>
              <p:nvPr/>
            </p:nvGrpSpPr>
            <p:grpSpPr bwMode="auto">
              <a:xfrm>
                <a:off x="3429950" y="3412333"/>
                <a:ext cx="164313" cy="250040"/>
                <a:chOff x="2157410" y="2783674"/>
                <a:chExt cx="164313" cy="250040"/>
              </a:xfrm>
            </p:grpSpPr>
            <p:sp>
              <p:nvSpPr>
                <p:cNvPr id="19162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2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29" name="Group 171"/>
            <p:cNvGrpSpPr>
              <a:grpSpLocks/>
            </p:cNvGrpSpPr>
            <p:nvPr/>
          </p:nvGrpSpPr>
          <p:grpSpPr bwMode="auto">
            <a:xfrm flipH="1">
              <a:off x="5545530" y="5467507"/>
              <a:ext cx="359527" cy="538012"/>
              <a:chOff x="3831429" y="3119427"/>
              <a:chExt cx="359571" cy="538173"/>
            </a:xfrm>
          </p:grpSpPr>
          <p:grpSp>
            <p:nvGrpSpPr>
              <p:cNvPr id="191611" name="Group 181"/>
              <p:cNvGrpSpPr>
                <a:grpSpLocks/>
              </p:cNvGrpSpPr>
              <p:nvPr/>
            </p:nvGrpSpPr>
            <p:grpSpPr bwMode="auto">
              <a:xfrm flipH="1">
                <a:off x="4026687" y="3407560"/>
                <a:ext cx="164313" cy="250040"/>
                <a:chOff x="2157410" y="2783674"/>
                <a:chExt cx="164313" cy="250040"/>
              </a:xfrm>
            </p:grpSpPr>
            <p:sp>
              <p:nvSpPr>
                <p:cNvPr id="19161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1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612" name="Group 182"/>
              <p:cNvGrpSpPr>
                <a:grpSpLocks/>
              </p:cNvGrpSpPr>
              <p:nvPr/>
            </p:nvGrpSpPr>
            <p:grpSpPr bwMode="auto">
              <a:xfrm>
                <a:off x="3831429" y="3119427"/>
                <a:ext cx="219076" cy="309573"/>
                <a:chOff x="3057524" y="3043227"/>
                <a:chExt cx="219076" cy="309573"/>
              </a:xfrm>
            </p:grpSpPr>
            <p:sp>
              <p:nvSpPr>
                <p:cNvPr id="19161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14" name="Group 184"/>
                <p:cNvGrpSpPr>
                  <a:grpSpLocks/>
                </p:cNvGrpSpPr>
                <p:nvPr/>
              </p:nvGrpSpPr>
              <p:grpSpPr bwMode="auto">
                <a:xfrm flipH="1">
                  <a:off x="3112287" y="3102760"/>
                  <a:ext cx="164313" cy="250040"/>
                  <a:chOff x="2157410" y="2783674"/>
                  <a:chExt cx="164313" cy="250040"/>
                </a:xfrm>
              </p:grpSpPr>
              <p:sp>
                <p:nvSpPr>
                  <p:cNvPr id="1916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1530" name="Group 172"/>
            <p:cNvGrpSpPr>
              <a:grpSpLocks/>
            </p:cNvGrpSpPr>
            <p:nvPr/>
          </p:nvGrpSpPr>
          <p:grpSpPr bwMode="auto">
            <a:xfrm flipH="1">
              <a:off x="5983152" y="5452272"/>
              <a:ext cx="219049" cy="533240"/>
              <a:chOff x="3427569" y="3128973"/>
              <a:chExt cx="219076" cy="533400"/>
            </a:xfrm>
          </p:grpSpPr>
          <p:grpSp>
            <p:nvGrpSpPr>
              <p:cNvPr id="191603" name="Group 173"/>
              <p:cNvGrpSpPr>
                <a:grpSpLocks/>
              </p:cNvGrpSpPr>
              <p:nvPr/>
            </p:nvGrpSpPr>
            <p:grpSpPr bwMode="auto">
              <a:xfrm>
                <a:off x="3427569" y="3128973"/>
                <a:ext cx="219076" cy="309573"/>
                <a:chOff x="3057524" y="3043227"/>
                <a:chExt cx="219076" cy="309573"/>
              </a:xfrm>
            </p:grpSpPr>
            <p:sp>
              <p:nvSpPr>
                <p:cNvPr id="19160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608" name="Group 178"/>
                <p:cNvGrpSpPr>
                  <a:grpSpLocks/>
                </p:cNvGrpSpPr>
                <p:nvPr/>
              </p:nvGrpSpPr>
              <p:grpSpPr bwMode="auto">
                <a:xfrm flipH="1">
                  <a:off x="3112287" y="3102760"/>
                  <a:ext cx="164313" cy="250040"/>
                  <a:chOff x="2157410" y="2783674"/>
                  <a:chExt cx="164313" cy="250040"/>
                </a:xfrm>
              </p:grpSpPr>
              <p:sp>
                <p:nvSpPr>
                  <p:cNvPr id="19160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1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604" name="Group 174"/>
              <p:cNvGrpSpPr>
                <a:grpSpLocks/>
              </p:cNvGrpSpPr>
              <p:nvPr/>
            </p:nvGrpSpPr>
            <p:grpSpPr bwMode="auto">
              <a:xfrm>
                <a:off x="3429950" y="3412333"/>
                <a:ext cx="164313" cy="250040"/>
                <a:chOff x="2157410" y="2783674"/>
                <a:chExt cx="164313" cy="250040"/>
              </a:xfrm>
            </p:grpSpPr>
            <p:sp>
              <p:nvSpPr>
                <p:cNvPr id="1916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31" name="Oval 10"/>
            <p:cNvSpPr>
              <a:spLocks noChangeArrowheads="1"/>
            </p:cNvSpPr>
            <p:nvPr/>
          </p:nvSpPr>
          <p:spPr bwMode="auto">
            <a:xfrm>
              <a:off x="5103624" y="5280865"/>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32" name="Line 17"/>
            <p:cNvSpPr>
              <a:spLocks noChangeShapeType="1"/>
            </p:cNvSpPr>
            <p:nvPr/>
          </p:nvSpPr>
          <p:spPr bwMode="auto">
            <a:xfrm flipH="1" flipV="1">
              <a:off x="5150761" y="5332763"/>
              <a:ext cx="111909" cy="188069"/>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33" name="Group 221"/>
            <p:cNvGrpSpPr>
              <a:grpSpLocks/>
            </p:cNvGrpSpPr>
            <p:nvPr/>
          </p:nvGrpSpPr>
          <p:grpSpPr bwMode="auto">
            <a:xfrm>
              <a:off x="5698865" y="5246593"/>
              <a:ext cx="159047" cy="239966"/>
              <a:chOff x="5464494" y="3798562"/>
              <a:chExt cx="159066" cy="240038"/>
            </a:xfrm>
          </p:grpSpPr>
          <p:sp>
            <p:nvSpPr>
              <p:cNvPr id="19160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0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34" name="Group 256"/>
            <p:cNvGrpSpPr>
              <a:grpSpLocks/>
            </p:cNvGrpSpPr>
            <p:nvPr/>
          </p:nvGrpSpPr>
          <p:grpSpPr bwMode="auto">
            <a:xfrm>
              <a:off x="5988867" y="5227557"/>
              <a:ext cx="159047" cy="239966"/>
              <a:chOff x="5464494" y="3798562"/>
              <a:chExt cx="159066" cy="240038"/>
            </a:xfrm>
          </p:grpSpPr>
          <p:sp>
            <p:nvSpPr>
              <p:cNvPr id="19159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60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35" name="Group 259"/>
            <p:cNvGrpSpPr>
              <a:grpSpLocks/>
            </p:cNvGrpSpPr>
            <p:nvPr/>
          </p:nvGrpSpPr>
          <p:grpSpPr bwMode="auto">
            <a:xfrm>
              <a:off x="6268388" y="5280865"/>
              <a:ext cx="159047" cy="239966"/>
              <a:chOff x="5464494" y="3798562"/>
              <a:chExt cx="159066" cy="240038"/>
            </a:xfrm>
          </p:grpSpPr>
          <p:sp>
            <p:nvSpPr>
              <p:cNvPr id="191597"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98"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36" name="Group 262"/>
            <p:cNvGrpSpPr>
              <a:grpSpLocks/>
            </p:cNvGrpSpPr>
            <p:nvPr/>
          </p:nvGrpSpPr>
          <p:grpSpPr bwMode="auto">
            <a:xfrm>
              <a:off x="6506487" y="5238976"/>
              <a:ext cx="159047" cy="239966"/>
              <a:chOff x="5464494" y="3798562"/>
              <a:chExt cx="159066" cy="240038"/>
            </a:xfrm>
          </p:grpSpPr>
          <p:sp>
            <p:nvSpPr>
              <p:cNvPr id="191595"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96"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37" name="Group 222"/>
            <p:cNvGrpSpPr>
              <a:grpSpLocks/>
            </p:cNvGrpSpPr>
            <p:nvPr/>
          </p:nvGrpSpPr>
          <p:grpSpPr bwMode="auto">
            <a:xfrm>
              <a:off x="6916963" y="5367522"/>
              <a:ext cx="202186" cy="290427"/>
              <a:chOff x="1981200" y="2662227"/>
              <a:chExt cx="202211" cy="290514"/>
            </a:xfrm>
          </p:grpSpPr>
          <p:sp>
            <p:nvSpPr>
              <p:cNvPr id="191591"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92" name="Group 228"/>
              <p:cNvGrpSpPr>
                <a:grpSpLocks/>
              </p:cNvGrpSpPr>
              <p:nvPr/>
            </p:nvGrpSpPr>
            <p:grpSpPr bwMode="auto">
              <a:xfrm>
                <a:off x="1981200" y="2702701"/>
                <a:ext cx="164313" cy="250040"/>
                <a:chOff x="2157410" y="2783674"/>
                <a:chExt cx="164313" cy="250040"/>
              </a:xfrm>
            </p:grpSpPr>
            <p:sp>
              <p:nvSpPr>
                <p:cNvPr id="19159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9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38" name="Oval 10"/>
            <p:cNvSpPr>
              <a:spLocks noChangeArrowheads="1"/>
            </p:cNvSpPr>
            <p:nvPr/>
          </p:nvSpPr>
          <p:spPr bwMode="auto">
            <a:xfrm>
              <a:off x="7450298" y="5357058"/>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39" name="Group 224"/>
            <p:cNvGrpSpPr>
              <a:grpSpLocks/>
            </p:cNvGrpSpPr>
            <p:nvPr/>
          </p:nvGrpSpPr>
          <p:grpSpPr bwMode="auto">
            <a:xfrm flipH="1">
              <a:off x="7497435" y="5408956"/>
              <a:ext cx="164293" cy="249965"/>
              <a:chOff x="2157410" y="2783674"/>
              <a:chExt cx="164313" cy="250040"/>
            </a:xfrm>
          </p:grpSpPr>
          <p:sp>
            <p:nvSpPr>
              <p:cNvPr id="19158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9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40" name="Group 344"/>
            <p:cNvGrpSpPr>
              <a:grpSpLocks/>
            </p:cNvGrpSpPr>
            <p:nvPr/>
          </p:nvGrpSpPr>
          <p:grpSpPr bwMode="auto">
            <a:xfrm>
              <a:off x="7078867" y="5192315"/>
              <a:ext cx="295240" cy="309480"/>
              <a:chOff x="2676524" y="6069866"/>
              <a:chExt cx="295276" cy="309573"/>
            </a:xfrm>
          </p:grpSpPr>
          <p:sp>
            <p:nvSpPr>
              <p:cNvPr id="191584"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85"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86" name="Group 216"/>
              <p:cNvGrpSpPr>
                <a:grpSpLocks/>
              </p:cNvGrpSpPr>
              <p:nvPr/>
            </p:nvGrpSpPr>
            <p:grpSpPr bwMode="auto">
              <a:xfrm flipH="1">
                <a:off x="2807487" y="6129399"/>
                <a:ext cx="164313" cy="250040"/>
                <a:chOff x="2157410" y="2783674"/>
                <a:chExt cx="164313" cy="250040"/>
              </a:xfrm>
            </p:grpSpPr>
            <p:sp>
              <p:nvSpPr>
                <p:cNvPr id="1915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41" name="Group 345"/>
            <p:cNvGrpSpPr>
              <a:grpSpLocks/>
            </p:cNvGrpSpPr>
            <p:nvPr/>
          </p:nvGrpSpPr>
          <p:grpSpPr bwMode="auto">
            <a:xfrm>
              <a:off x="7475059" y="5166615"/>
              <a:ext cx="295240" cy="309480"/>
              <a:chOff x="2676524" y="6069866"/>
              <a:chExt cx="295276" cy="309573"/>
            </a:xfrm>
          </p:grpSpPr>
          <p:sp>
            <p:nvSpPr>
              <p:cNvPr id="191579"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80"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81" name="Group 216"/>
              <p:cNvGrpSpPr>
                <a:grpSpLocks/>
              </p:cNvGrpSpPr>
              <p:nvPr/>
            </p:nvGrpSpPr>
            <p:grpSpPr bwMode="auto">
              <a:xfrm flipH="1">
                <a:off x="2807487" y="6129399"/>
                <a:ext cx="164313" cy="250040"/>
                <a:chOff x="2157410" y="2783674"/>
                <a:chExt cx="164313" cy="250040"/>
              </a:xfrm>
            </p:grpSpPr>
            <p:sp>
              <p:nvSpPr>
                <p:cNvPr id="1915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42" name="Group 222"/>
            <p:cNvGrpSpPr>
              <a:grpSpLocks/>
            </p:cNvGrpSpPr>
            <p:nvPr/>
          </p:nvGrpSpPr>
          <p:grpSpPr bwMode="auto">
            <a:xfrm flipH="1">
              <a:off x="8558592" y="5367522"/>
              <a:ext cx="202186" cy="290427"/>
              <a:chOff x="1981200" y="2662227"/>
              <a:chExt cx="202211" cy="290514"/>
            </a:xfrm>
          </p:grpSpPr>
          <p:sp>
            <p:nvSpPr>
              <p:cNvPr id="191575"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76" name="Group 228"/>
              <p:cNvGrpSpPr>
                <a:grpSpLocks/>
              </p:cNvGrpSpPr>
              <p:nvPr/>
            </p:nvGrpSpPr>
            <p:grpSpPr bwMode="auto">
              <a:xfrm>
                <a:off x="1981200" y="2702701"/>
                <a:ext cx="164313" cy="250040"/>
                <a:chOff x="2157410" y="2783674"/>
                <a:chExt cx="164313" cy="250040"/>
              </a:xfrm>
            </p:grpSpPr>
            <p:sp>
              <p:nvSpPr>
                <p:cNvPr id="1915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43" name="Oval 10"/>
            <p:cNvSpPr>
              <a:spLocks noChangeArrowheads="1"/>
            </p:cNvSpPr>
            <p:nvPr/>
          </p:nvSpPr>
          <p:spPr bwMode="auto">
            <a:xfrm flipH="1">
              <a:off x="8138593" y="5357058"/>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44" name="Group 224"/>
            <p:cNvGrpSpPr>
              <a:grpSpLocks/>
            </p:cNvGrpSpPr>
            <p:nvPr/>
          </p:nvGrpSpPr>
          <p:grpSpPr bwMode="auto">
            <a:xfrm>
              <a:off x="8000775" y="5408956"/>
              <a:ext cx="164293" cy="249965"/>
              <a:chOff x="2157410" y="2783674"/>
              <a:chExt cx="164313" cy="250040"/>
            </a:xfrm>
          </p:grpSpPr>
          <p:sp>
            <p:nvSpPr>
              <p:cNvPr id="19157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7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45" name="Group 363"/>
            <p:cNvGrpSpPr>
              <a:grpSpLocks/>
            </p:cNvGrpSpPr>
            <p:nvPr/>
          </p:nvGrpSpPr>
          <p:grpSpPr bwMode="auto">
            <a:xfrm flipH="1">
              <a:off x="8303634" y="5192315"/>
              <a:ext cx="295240" cy="309480"/>
              <a:chOff x="2676524" y="6069866"/>
              <a:chExt cx="295276" cy="309573"/>
            </a:xfrm>
          </p:grpSpPr>
          <p:sp>
            <p:nvSpPr>
              <p:cNvPr id="19156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6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70" name="Group 216"/>
              <p:cNvGrpSpPr>
                <a:grpSpLocks/>
              </p:cNvGrpSpPr>
              <p:nvPr/>
            </p:nvGrpSpPr>
            <p:grpSpPr bwMode="auto">
              <a:xfrm flipH="1">
                <a:off x="2807487" y="6129399"/>
                <a:ext cx="164313" cy="250040"/>
                <a:chOff x="2157410" y="2783674"/>
                <a:chExt cx="164313" cy="250040"/>
              </a:xfrm>
            </p:grpSpPr>
            <p:sp>
              <p:nvSpPr>
                <p:cNvPr id="1915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1546" name="Group 364"/>
            <p:cNvGrpSpPr>
              <a:grpSpLocks/>
            </p:cNvGrpSpPr>
            <p:nvPr/>
          </p:nvGrpSpPr>
          <p:grpSpPr bwMode="auto">
            <a:xfrm flipH="1">
              <a:off x="7892204" y="5166615"/>
              <a:ext cx="295240" cy="309480"/>
              <a:chOff x="2676524" y="6069866"/>
              <a:chExt cx="295276" cy="309573"/>
            </a:xfrm>
          </p:grpSpPr>
          <p:sp>
            <p:nvSpPr>
              <p:cNvPr id="19156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6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1565" name="Group 216"/>
              <p:cNvGrpSpPr>
                <a:grpSpLocks/>
              </p:cNvGrpSpPr>
              <p:nvPr/>
            </p:nvGrpSpPr>
            <p:grpSpPr bwMode="auto">
              <a:xfrm flipH="1">
                <a:off x="2807487" y="6129399"/>
                <a:ext cx="164313" cy="250040"/>
                <a:chOff x="2157410" y="2783674"/>
                <a:chExt cx="164313" cy="250040"/>
              </a:xfrm>
            </p:grpSpPr>
            <p:sp>
              <p:nvSpPr>
                <p:cNvPr id="1915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1547" name="Oval 10"/>
            <p:cNvSpPr>
              <a:spLocks noChangeArrowheads="1"/>
            </p:cNvSpPr>
            <p:nvPr/>
          </p:nvSpPr>
          <p:spPr bwMode="auto">
            <a:xfrm>
              <a:off x="4783623" y="5257955"/>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48" name="Oval 10"/>
            <p:cNvSpPr>
              <a:spLocks noChangeArrowheads="1"/>
            </p:cNvSpPr>
            <p:nvPr/>
          </p:nvSpPr>
          <p:spPr bwMode="auto">
            <a:xfrm>
              <a:off x="4463622" y="5269219"/>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49" name="Oval 10"/>
            <p:cNvSpPr>
              <a:spLocks noChangeArrowheads="1"/>
            </p:cNvSpPr>
            <p:nvPr/>
          </p:nvSpPr>
          <p:spPr bwMode="auto">
            <a:xfrm>
              <a:off x="4193766" y="5289511"/>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50" name="Group 583"/>
            <p:cNvGrpSpPr>
              <a:grpSpLocks/>
            </p:cNvGrpSpPr>
            <p:nvPr/>
          </p:nvGrpSpPr>
          <p:grpSpPr bwMode="auto">
            <a:xfrm>
              <a:off x="3480761" y="5283585"/>
              <a:ext cx="515319" cy="736215"/>
              <a:chOff x="3480488" y="1286854"/>
              <a:chExt cx="515382" cy="736435"/>
            </a:xfrm>
          </p:grpSpPr>
          <p:grpSp>
            <p:nvGrpSpPr>
              <p:cNvPr id="191552" name="Group 138"/>
              <p:cNvGrpSpPr>
                <a:grpSpLocks/>
              </p:cNvGrpSpPr>
              <p:nvPr/>
            </p:nvGrpSpPr>
            <p:grpSpPr bwMode="auto">
              <a:xfrm flipH="1">
                <a:off x="3480488" y="1485116"/>
                <a:ext cx="359571" cy="538173"/>
                <a:chOff x="3831429" y="3119427"/>
                <a:chExt cx="359571" cy="538173"/>
              </a:xfrm>
            </p:grpSpPr>
            <p:grpSp>
              <p:nvGrpSpPr>
                <p:cNvPr id="191555" name="Group 139"/>
                <p:cNvGrpSpPr>
                  <a:grpSpLocks/>
                </p:cNvGrpSpPr>
                <p:nvPr/>
              </p:nvGrpSpPr>
              <p:grpSpPr bwMode="auto">
                <a:xfrm flipH="1">
                  <a:off x="4026687" y="3407560"/>
                  <a:ext cx="164313" cy="250040"/>
                  <a:chOff x="2157410" y="2783674"/>
                  <a:chExt cx="164313" cy="250040"/>
                </a:xfrm>
              </p:grpSpPr>
              <p:sp>
                <p:nvSpPr>
                  <p:cNvPr id="1915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1556" name="Group 140"/>
                <p:cNvGrpSpPr>
                  <a:grpSpLocks/>
                </p:cNvGrpSpPr>
                <p:nvPr/>
              </p:nvGrpSpPr>
              <p:grpSpPr bwMode="auto">
                <a:xfrm>
                  <a:off x="3831429" y="3119427"/>
                  <a:ext cx="219076" cy="309573"/>
                  <a:chOff x="3057524" y="3043227"/>
                  <a:chExt cx="219076" cy="309573"/>
                </a:xfrm>
              </p:grpSpPr>
              <p:sp>
                <p:nvSpPr>
                  <p:cNvPr id="19155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1558" name="Group 142"/>
                  <p:cNvGrpSpPr>
                    <a:grpSpLocks/>
                  </p:cNvGrpSpPr>
                  <p:nvPr/>
                </p:nvGrpSpPr>
                <p:grpSpPr bwMode="auto">
                  <a:xfrm flipH="1">
                    <a:off x="3112287" y="3102760"/>
                    <a:ext cx="164313" cy="250040"/>
                    <a:chOff x="2157410" y="2783674"/>
                    <a:chExt cx="164313" cy="250040"/>
                  </a:xfrm>
                </p:grpSpPr>
                <p:sp>
                  <p:nvSpPr>
                    <p:cNvPr id="1915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15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1553"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1554"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1551" name="Oval 10"/>
            <p:cNvSpPr>
              <a:spLocks noChangeArrowheads="1"/>
            </p:cNvSpPr>
            <p:nvPr/>
          </p:nvSpPr>
          <p:spPr bwMode="auto">
            <a:xfrm>
              <a:off x="3397678" y="5241582"/>
              <a:ext cx="73612" cy="78795"/>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478" name="Rectangle 477"/>
          <p:cNvSpPr>
            <a:spLocks noChangeArrowheads="1"/>
          </p:cNvSpPr>
          <p:nvPr/>
        </p:nvSpPr>
        <p:spPr bwMode="auto">
          <a:xfrm>
            <a:off x="423863" y="4808538"/>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ym typeface="Symbol" pitchFamily="18" charset="2"/>
              </a:rPr>
              <a:t>p(n)</a:t>
            </a:r>
            <a:endParaRPr lang="en-CA" altLang="en-US" sz="2400"/>
          </a:p>
        </p:txBody>
      </p:sp>
      <p:sp>
        <p:nvSpPr>
          <p:cNvPr id="486" name="Rectangle 485"/>
          <p:cNvSpPr>
            <a:spLocks noChangeArrowheads="1"/>
          </p:cNvSpPr>
          <p:nvPr/>
        </p:nvSpPr>
        <p:spPr bwMode="auto">
          <a:xfrm>
            <a:off x="1828800" y="5924550"/>
            <a:ext cx="9794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i="1">
                <a:sym typeface="Symbol" pitchFamily="18" charset="2"/>
              </a:rPr>
              <a:t>p(n-i-1)</a:t>
            </a:r>
            <a:endParaRPr lang="en-CA" altLang="en-US" sz="2000"/>
          </a:p>
        </p:txBody>
      </p:sp>
      <p:sp>
        <p:nvSpPr>
          <p:cNvPr id="487" name="Rectangle 486"/>
          <p:cNvSpPr>
            <a:spLocks noChangeArrowheads="1"/>
          </p:cNvSpPr>
          <p:nvPr/>
        </p:nvSpPr>
        <p:spPr bwMode="auto">
          <a:xfrm>
            <a:off x="2887663" y="5892800"/>
            <a:ext cx="5540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i="1">
                <a:sym typeface="Symbol" pitchFamily="18" charset="2"/>
              </a:rPr>
              <a:t>p(i)</a:t>
            </a:r>
            <a:endParaRPr lang="en-CA" altLang="en-US" sz="2000"/>
          </a:p>
        </p:txBody>
      </p:sp>
      <p:sp>
        <p:nvSpPr>
          <p:cNvPr id="489" name="Rectangle 17"/>
          <p:cNvSpPr>
            <a:spLocks noChangeArrowheads="1"/>
          </p:cNvSpPr>
          <p:nvPr/>
        </p:nvSpPr>
        <p:spPr bwMode="auto">
          <a:xfrm>
            <a:off x="593725" y="4792663"/>
            <a:ext cx="7467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r>
              <a:rPr lang="en-US" altLang="en-US" i="1"/>
              <a:t>= </a:t>
            </a:r>
            <a:r>
              <a:rPr lang="en-US" altLang="en-US" i="1">
                <a:sym typeface="Symbol" pitchFamily="18" charset="2"/>
              </a:rPr>
              <a:t></a:t>
            </a:r>
            <a:r>
              <a:rPr lang="en-US" altLang="en-US" i="1" baseline="-25000">
                <a:sym typeface="Symbol" pitchFamily="18" charset="2"/>
              </a:rPr>
              <a:t>i=0..n-1</a:t>
            </a:r>
            <a:r>
              <a:rPr lang="en-US" altLang="en-US" i="1">
                <a:sym typeface="Symbol" pitchFamily="18" charset="2"/>
              </a:rPr>
              <a:t>  p(n-i-1)</a:t>
            </a:r>
            <a:r>
              <a:rPr lang="en-US" altLang="en-US" i="1">
                <a:cs typeface="Times New Roman" pitchFamily="18" charset="0"/>
                <a:sym typeface="Symbol" pitchFamily="18" charset="2"/>
              </a:rPr>
              <a:t>∙</a:t>
            </a:r>
            <a:r>
              <a:rPr lang="en-US" altLang="en-US" i="1">
                <a:sym typeface="Symbol" pitchFamily="18" charset="2"/>
              </a:rPr>
              <a:t>p(i)</a:t>
            </a:r>
            <a:endParaRPr lang="en-US" altLang="en-US" i="1" baseline="-25000">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78"/>
                                        </p:tgtEl>
                                        <p:attrNameLst>
                                          <p:attrName>style.visibility</p:attrName>
                                        </p:attrNameLst>
                                      </p:cBhvr>
                                      <p:to>
                                        <p:strVal val="visible"/>
                                      </p:to>
                                    </p:set>
                                    <p:anim calcmode="lin" valueType="num">
                                      <p:cBhvr additive="base">
                                        <p:cTn id="13" dur="500" fill="hold"/>
                                        <p:tgtEl>
                                          <p:spTgt spid="478"/>
                                        </p:tgtEl>
                                        <p:attrNameLst>
                                          <p:attrName>ppt_x</p:attrName>
                                        </p:attrNameLst>
                                      </p:cBhvr>
                                      <p:tavLst>
                                        <p:tav tm="0">
                                          <p:val>
                                            <p:strVal val="#ppt_x"/>
                                          </p:val>
                                        </p:tav>
                                        <p:tav tm="100000">
                                          <p:val>
                                            <p:strVal val="#ppt_x"/>
                                          </p:val>
                                        </p:tav>
                                      </p:tavLst>
                                    </p:anim>
                                    <p:anim calcmode="lin" valueType="num">
                                      <p:cBhvr additive="base">
                                        <p:cTn id="14" dur="500" fill="hold"/>
                                        <p:tgtEl>
                                          <p:spTgt spid="47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78"/>
                                        </p:tgtEl>
                                        <p:attrNameLst>
                                          <p:attrName>style.visibility</p:attrName>
                                        </p:attrNameLst>
                                      </p:cBhvr>
                                      <p:to>
                                        <p:strVal val="visible"/>
                                      </p:to>
                                    </p:set>
                                    <p:anim calcmode="lin" valueType="num">
                                      <p:cBhvr additive="base">
                                        <p:cTn id="25" dur="500" fill="hold"/>
                                        <p:tgtEl>
                                          <p:spTgt spid="378"/>
                                        </p:tgtEl>
                                        <p:attrNameLst>
                                          <p:attrName>ppt_x</p:attrName>
                                        </p:attrNameLst>
                                      </p:cBhvr>
                                      <p:tavLst>
                                        <p:tav tm="0">
                                          <p:val>
                                            <p:strVal val="#ppt_x"/>
                                          </p:val>
                                        </p:tav>
                                        <p:tav tm="100000">
                                          <p:val>
                                            <p:strVal val="#ppt_x"/>
                                          </p:val>
                                        </p:tav>
                                      </p:tavLst>
                                    </p:anim>
                                    <p:anim calcmode="lin" valueType="num">
                                      <p:cBhvr additive="base">
                                        <p:cTn id="26" dur="500" fill="hold"/>
                                        <p:tgtEl>
                                          <p:spTgt spid="37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8"/>
                                        </p:tgtEl>
                                        <p:attrNameLst>
                                          <p:attrName>style.visibility</p:attrName>
                                        </p:attrNameLst>
                                      </p:cBhvr>
                                      <p:to>
                                        <p:strVal val="visible"/>
                                      </p:to>
                                    </p:set>
                                    <p:anim calcmode="lin" valueType="num">
                                      <p:cBhvr additive="base">
                                        <p:cTn id="31" dur="500" fill="hold"/>
                                        <p:tgtEl>
                                          <p:spTgt spid="388"/>
                                        </p:tgtEl>
                                        <p:attrNameLst>
                                          <p:attrName>ppt_x</p:attrName>
                                        </p:attrNameLst>
                                      </p:cBhvr>
                                      <p:tavLst>
                                        <p:tav tm="0">
                                          <p:val>
                                            <p:strVal val="#ppt_x"/>
                                          </p:val>
                                        </p:tav>
                                        <p:tav tm="100000">
                                          <p:val>
                                            <p:strVal val="#ppt_x"/>
                                          </p:val>
                                        </p:tav>
                                      </p:tavLst>
                                    </p:anim>
                                    <p:anim calcmode="lin" valueType="num">
                                      <p:cBhvr additive="base">
                                        <p:cTn id="32" dur="500" fill="hold"/>
                                        <p:tgtEl>
                                          <p:spTgt spid="38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86"/>
                                        </p:tgtEl>
                                        <p:attrNameLst>
                                          <p:attrName>style.visibility</p:attrName>
                                        </p:attrNameLst>
                                      </p:cBhvr>
                                      <p:to>
                                        <p:strVal val="visible"/>
                                      </p:to>
                                    </p:set>
                                    <p:anim calcmode="lin" valueType="num">
                                      <p:cBhvr additive="base">
                                        <p:cTn id="37" dur="500" fill="hold"/>
                                        <p:tgtEl>
                                          <p:spTgt spid="486"/>
                                        </p:tgtEl>
                                        <p:attrNameLst>
                                          <p:attrName>ppt_x</p:attrName>
                                        </p:attrNameLst>
                                      </p:cBhvr>
                                      <p:tavLst>
                                        <p:tav tm="0">
                                          <p:val>
                                            <p:strVal val="#ppt_x"/>
                                          </p:val>
                                        </p:tav>
                                        <p:tav tm="100000">
                                          <p:val>
                                            <p:strVal val="#ppt_x"/>
                                          </p:val>
                                        </p:tav>
                                      </p:tavLst>
                                    </p:anim>
                                    <p:anim calcmode="lin" valueType="num">
                                      <p:cBhvr additive="base">
                                        <p:cTn id="38" dur="500" fill="hold"/>
                                        <p:tgtEl>
                                          <p:spTgt spid="48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87"/>
                                        </p:tgtEl>
                                        <p:attrNameLst>
                                          <p:attrName>style.visibility</p:attrName>
                                        </p:attrNameLst>
                                      </p:cBhvr>
                                      <p:to>
                                        <p:strVal val="visible"/>
                                      </p:to>
                                    </p:set>
                                    <p:anim calcmode="lin" valueType="num">
                                      <p:cBhvr additive="base">
                                        <p:cTn id="43" dur="500" fill="hold"/>
                                        <p:tgtEl>
                                          <p:spTgt spid="487"/>
                                        </p:tgtEl>
                                        <p:attrNameLst>
                                          <p:attrName>ppt_x</p:attrName>
                                        </p:attrNameLst>
                                      </p:cBhvr>
                                      <p:tavLst>
                                        <p:tav tm="0">
                                          <p:val>
                                            <p:strVal val="#ppt_x"/>
                                          </p:val>
                                        </p:tav>
                                        <p:tav tm="100000">
                                          <p:val>
                                            <p:strVal val="#ppt_x"/>
                                          </p:val>
                                        </p:tav>
                                      </p:tavLst>
                                    </p:anim>
                                    <p:anim calcmode="lin" valueType="num">
                                      <p:cBhvr additive="base">
                                        <p:cTn id="44" dur="500" fill="hold"/>
                                        <p:tgtEl>
                                          <p:spTgt spid="487"/>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89"/>
                                        </p:tgtEl>
                                        <p:attrNameLst>
                                          <p:attrName>style.visibility</p:attrName>
                                        </p:attrNameLst>
                                      </p:cBhvr>
                                      <p:to>
                                        <p:strVal val="visible"/>
                                      </p:to>
                                    </p:set>
                                    <p:anim calcmode="lin" valueType="num">
                                      <p:cBhvr additive="base">
                                        <p:cTn id="49" dur="500" fill="hold"/>
                                        <p:tgtEl>
                                          <p:spTgt spid="489"/>
                                        </p:tgtEl>
                                        <p:attrNameLst>
                                          <p:attrName>ppt_x</p:attrName>
                                        </p:attrNameLst>
                                      </p:cBhvr>
                                      <p:tavLst>
                                        <p:tav tm="0">
                                          <p:val>
                                            <p:strVal val="1+#ppt_w/2"/>
                                          </p:val>
                                        </p:tav>
                                        <p:tav tm="100000">
                                          <p:val>
                                            <p:strVal val="#ppt_x"/>
                                          </p:val>
                                        </p:tav>
                                      </p:tavLst>
                                    </p:anim>
                                    <p:anim calcmode="lin" valueType="num">
                                      <p:cBhvr additive="base">
                                        <p:cTn id="50" dur="500" fill="hold"/>
                                        <p:tgtEl>
                                          <p:spTgt spid="4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 grpId="0"/>
      <p:bldP spid="388" grpId="0"/>
      <p:bldP spid="478" grpId="0"/>
      <p:bldP spid="486" grpId="0"/>
      <p:bldP spid="487" grpId="0"/>
      <p:bldP spid="489"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6152" name="Rectangle 257"/>
          <p:cNvSpPr>
            <a:spLocks noChangeArrowheads="1"/>
          </p:cNvSpPr>
          <p:nvPr/>
        </p:nvSpPr>
        <p:spPr bwMode="auto">
          <a:xfrm>
            <a:off x="3268663" y="677863"/>
            <a:ext cx="26527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sym typeface="Symbol" pitchFamily="18" charset="2"/>
              </a:rPr>
              <a:t>(in a real cool way).</a:t>
            </a:r>
            <a:endParaRPr lang="en-CA" altLang="en-US" sz="2400"/>
          </a:p>
        </p:txBody>
      </p:sp>
      <p:sp>
        <p:nvSpPr>
          <p:cNvPr id="275" name="Rectangle 274"/>
          <p:cNvSpPr>
            <a:spLocks noChangeArrowheads="1"/>
          </p:cNvSpPr>
          <p:nvPr/>
        </p:nvSpPr>
        <p:spPr bwMode="auto">
          <a:xfrm>
            <a:off x="434975" y="1706563"/>
            <a:ext cx="60134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aphicFrame>
        <p:nvGraphicFramePr>
          <p:cNvPr id="345095" name="Object 4"/>
          <p:cNvGraphicFramePr>
            <a:graphicFrameLocks noChangeAspect="1"/>
          </p:cNvGraphicFramePr>
          <p:nvPr/>
        </p:nvGraphicFramePr>
        <p:xfrm>
          <a:off x="533400" y="3649663"/>
          <a:ext cx="1336675" cy="384175"/>
        </p:xfrm>
        <a:graphic>
          <a:graphicData uri="http://schemas.openxmlformats.org/presentationml/2006/ole">
            <mc:AlternateContent xmlns:mc="http://schemas.openxmlformats.org/markup-compatibility/2006">
              <mc:Choice xmlns:v="urn:schemas-microsoft-com:vml" Requires="v">
                <p:oleObj spid="_x0000_s193159" name="Equation" r:id="rId3" imgW="926698" imgH="266584" progId="Equation.3">
                  <p:embed/>
                </p:oleObj>
              </mc:Choice>
              <mc:Fallback>
                <p:oleObj name="Equation" r:id="rId3" imgW="926698" imgH="266584" progId="Equation.3">
                  <p:embed/>
                  <p:pic>
                    <p:nvPicPr>
                      <p:cNvPr id="0" name="Picture 2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3649663"/>
                        <a:ext cx="1336675" cy="384175"/>
                      </a:xfrm>
                      <a:prstGeom prst="rect">
                        <a:avLst/>
                      </a:prstGeom>
                      <a:solidFill>
                        <a:schemeClr val="tx1"/>
                      </a:solidFill>
                    </p:spPr>
                  </p:pic>
                </p:oleObj>
              </mc:Fallback>
            </mc:AlternateContent>
          </a:graphicData>
        </a:graphic>
      </p:graphicFrame>
      <p:graphicFrame>
        <p:nvGraphicFramePr>
          <p:cNvPr id="345096" name="Object 3"/>
          <p:cNvGraphicFramePr>
            <a:graphicFrameLocks noChangeAspect="1"/>
          </p:cNvGraphicFramePr>
          <p:nvPr/>
        </p:nvGraphicFramePr>
        <p:xfrm>
          <a:off x="533400" y="4030663"/>
          <a:ext cx="6272213" cy="292100"/>
        </p:xfrm>
        <a:graphic>
          <a:graphicData uri="http://schemas.openxmlformats.org/presentationml/2006/ole">
            <mc:AlternateContent xmlns:mc="http://schemas.openxmlformats.org/markup-compatibility/2006">
              <mc:Choice xmlns:v="urn:schemas-microsoft-com:vml" Requires="v">
                <p:oleObj spid="_x0000_s193160" name="Equation" r:id="rId5" imgW="4356100" imgH="203200" progId="Equation.3">
                  <p:embed/>
                </p:oleObj>
              </mc:Choice>
              <mc:Fallback>
                <p:oleObj name="Equation" r:id="rId5" imgW="4356100" imgH="203200" progId="Equation.3">
                  <p:embed/>
                  <p:pic>
                    <p:nvPicPr>
                      <p:cNvPr id="0" name="Picture 22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030663"/>
                        <a:ext cx="6272213" cy="292100"/>
                      </a:xfrm>
                      <a:prstGeom prst="rect">
                        <a:avLst/>
                      </a:prstGeom>
                      <a:solidFill>
                        <a:schemeClr val="tx1"/>
                      </a:solidFill>
                    </p:spPr>
                  </p:pic>
                </p:oleObj>
              </mc:Fallback>
            </mc:AlternateContent>
          </a:graphicData>
        </a:graphic>
      </p:graphicFrame>
      <p:graphicFrame>
        <p:nvGraphicFramePr>
          <p:cNvPr id="345097" name="Object 4"/>
          <p:cNvGraphicFramePr>
            <a:graphicFrameLocks noChangeAspect="1"/>
          </p:cNvGraphicFramePr>
          <p:nvPr/>
        </p:nvGraphicFramePr>
        <p:xfrm>
          <a:off x="533400" y="4311650"/>
          <a:ext cx="2925763" cy="292100"/>
        </p:xfrm>
        <a:graphic>
          <a:graphicData uri="http://schemas.openxmlformats.org/presentationml/2006/ole">
            <mc:AlternateContent xmlns:mc="http://schemas.openxmlformats.org/markup-compatibility/2006">
              <mc:Choice xmlns:v="urn:schemas-microsoft-com:vml" Requires="v">
                <p:oleObj spid="_x0000_s193161" name="Equation" r:id="rId7" imgW="2032000" imgH="203200" progId="Equation.3">
                  <p:embed/>
                </p:oleObj>
              </mc:Choice>
              <mc:Fallback>
                <p:oleObj name="Equation" r:id="rId7" imgW="2032000" imgH="203200" progId="Equation.3">
                  <p:embed/>
                  <p:pic>
                    <p:nvPicPr>
                      <p:cNvPr id="0" name="Picture 22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3400" y="4311650"/>
                        <a:ext cx="2925763" cy="292100"/>
                      </a:xfrm>
                      <a:prstGeom prst="rect">
                        <a:avLst/>
                      </a:prstGeom>
                      <a:solidFill>
                        <a:schemeClr val="tx1"/>
                      </a:solidFill>
                    </p:spPr>
                  </p:pic>
                </p:oleObj>
              </mc:Fallback>
            </mc:AlternateContent>
          </a:graphicData>
        </a:graphic>
      </p:graphicFrame>
      <p:graphicFrame>
        <p:nvGraphicFramePr>
          <p:cNvPr id="345098" name="Object 5"/>
          <p:cNvGraphicFramePr>
            <a:graphicFrameLocks noChangeAspect="1"/>
          </p:cNvGraphicFramePr>
          <p:nvPr/>
        </p:nvGraphicFramePr>
        <p:xfrm>
          <a:off x="533400" y="4578350"/>
          <a:ext cx="4370388" cy="328613"/>
        </p:xfrm>
        <a:graphic>
          <a:graphicData uri="http://schemas.openxmlformats.org/presentationml/2006/ole">
            <mc:AlternateContent xmlns:mc="http://schemas.openxmlformats.org/markup-compatibility/2006">
              <mc:Choice xmlns:v="urn:schemas-microsoft-com:vml" Requires="v">
                <p:oleObj spid="_x0000_s193162" name="Equation" r:id="rId9" imgW="3035300" imgH="228600" progId="Equation.3">
                  <p:embed/>
                </p:oleObj>
              </mc:Choice>
              <mc:Fallback>
                <p:oleObj name="Equation" r:id="rId9" imgW="3035300" imgH="228600" progId="Equation.3">
                  <p:embed/>
                  <p:pic>
                    <p:nvPicPr>
                      <p:cNvPr id="0" name="Picture 23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 y="4578350"/>
                        <a:ext cx="4370388" cy="328613"/>
                      </a:xfrm>
                      <a:prstGeom prst="rect">
                        <a:avLst/>
                      </a:prstGeom>
                      <a:solidFill>
                        <a:schemeClr val="tx1"/>
                      </a:solidFill>
                    </p:spPr>
                  </p:pic>
                </p:oleObj>
              </mc:Fallback>
            </mc:AlternateContent>
          </a:graphicData>
        </a:graphic>
      </p:graphicFrame>
      <p:graphicFrame>
        <p:nvGraphicFramePr>
          <p:cNvPr id="345099" name="Object 6"/>
          <p:cNvGraphicFramePr>
            <a:graphicFrameLocks noChangeAspect="1"/>
          </p:cNvGraphicFramePr>
          <p:nvPr/>
        </p:nvGraphicFramePr>
        <p:xfrm>
          <a:off x="533400" y="4868863"/>
          <a:ext cx="1427163" cy="384175"/>
        </p:xfrm>
        <a:graphic>
          <a:graphicData uri="http://schemas.openxmlformats.org/presentationml/2006/ole">
            <mc:AlternateContent xmlns:mc="http://schemas.openxmlformats.org/markup-compatibility/2006">
              <mc:Choice xmlns:v="urn:schemas-microsoft-com:vml" Requires="v">
                <p:oleObj spid="_x0000_s193163" name="Equation" r:id="rId11" imgW="990170" imgH="266584" progId="Equation.3">
                  <p:embed/>
                </p:oleObj>
              </mc:Choice>
              <mc:Fallback>
                <p:oleObj name="Equation" r:id="rId11" imgW="990170" imgH="266584" progId="Equation.3">
                  <p:embed/>
                  <p:pic>
                    <p:nvPicPr>
                      <p:cNvPr id="0" name="Picture 23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33400" y="4868863"/>
                        <a:ext cx="1427163" cy="384175"/>
                      </a:xfrm>
                      <a:prstGeom prst="rect">
                        <a:avLst/>
                      </a:prstGeom>
                      <a:solidFill>
                        <a:schemeClr val="tx1"/>
                      </a:solidFill>
                    </p:spPr>
                  </p:pic>
                </p:oleObj>
              </mc:Fallback>
            </mc:AlternateContent>
          </a:graphicData>
        </a:graphic>
      </p:graphicFrame>
      <p:sp>
        <p:nvSpPr>
          <p:cNvPr id="308" name="Rectangle 307"/>
          <p:cNvSpPr>
            <a:spLocks noChangeArrowheads="1"/>
          </p:cNvSpPr>
          <p:nvPr/>
        </p:nvSpPr>
        <p:spPr bwMode="auto">
          <a:xfrm>
            <a:off x="457200" y="3043238"/>
            <a:ext cx="8305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For each tree, </a:t>
            </a:r>
            <a:r>
              <a:rPr lang="en-US" altLang="en-US" sz="2400" i="1">
                <a:solidFill>
                  <a:schemeClr val="accent1"/>
                </a:solidFill>
                <a:sym typeface="Symbol" pitchFamily="18" charset="2"/>
              </a:rPr>
              <a:t>t</a:t>
            </a:r>
            <a:r>
              <a:rPr lang="en-US" altLang="en-US" sz="2400">
                <a:sym typeface="Symbol" pitchFamily="18" charset="2"/>
              </a:rPr>
              <a:t>, let </a:t>
            </a:r>
            <a:r>
              <a:rPr lang="en-US" altLang="en-US" sz="2400" i="1">
                <a:solidFill>
                  <a:schemeClr val="accent1"/>
                </a:solidFill>
                <a:sym typeface="Symbol" pitchFamily="18" charset="2"/>
              </a:rPr>
              <a:t>n(t)</a:t>
            </a:r>
            <a:r>
              <a:rPr lang="en-US" altLang="en-US" sz="2400">
                <a:sym typeface="Symbol" pitchFamily="18" charset="2"/>
              </a:rPr>
              <a:t> denote the number of nodes in </a:t>
            </a:r>
            <a:r>
              <a:rPr lang="en-US" altLang="en-US" sz="2400" i="1">
                <a:solidFill>
                  <a:schemeClr val="accent1"/>
                </a:solidFill>
                <a:sym typeface="Symbol" pitchFamily="18" charset="2"/>
              </a:rPr>
              <a:t>t</a:t>
            </a:r>
            <a:r>
              <a:rPr lang="en-US" altLang="en-US" sz="2400">
                <a:sym typeface="Symbol" pitchFamily="18" charset="2"/>
              </a:rPr>
              <a:t>.</a:t>
            </a:r>
          </a:p>
        </p:txBody>
      </p:sp>
      <p:sp>
        <p:nvSpPr>
          <p:cNvPr id="313" name="Rectangle 312"/>
          <p:cNvSpPr>
            <a:spLocks noChangeArrowheads="1"/>
          </p:cNvSpPr>
          <p:nvPr/>
        </p:nvSpPr>
        <p:spPr bwMode="auto">
          <a:xfrm>
            <a:off x="342900" y="5329238"/>
            <a:ext cx="8572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The values of </a:t>
            </a:r>
            <a:r>
              <a:rPr lang="en-US" altLang="en-US" sz="2400" i="1">
                <a:sym typeface="Symbol" pitchFamily="18" charset="2"/>
              </a:rPr>
              <a:t>p(n) </a:t>
            </a:r>
            <a:r>
              <a:rPr lang="en-US" altLang="en-US" sz="2400">
                <a:sym typeface="Symbol" pitchFamily="18" charset="2"/>
              </a:rPr>
              <a:t>can be read off the coefficients of the polynomial.</a:t>
            </a:r>
            <a:endParaRPr lang="en-CA" altLang="en-US" sz="2400"/>
          </a:p>
        </p:txBody>
      </p:sp>
      <p:sp>
        <p:nvSpPr>
          <p:cNvPr id="192524" name="Rectangle 33"/>
          <p:cNvSpPr>
            <a:spLocks noChangeArrowheads="1"/>
          </p:cNvSpPr>
          <p:nvPr/>
        </p:nvSpPr>
        <p:spPr bwMode="auto">
          <a:xfrm>
            <a:off x="428625" y="685800"/>
            <a:ext cx="8064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Lets count things.</a:t>
            </a:r>
          </a:p>
          <a:p>
            <a:pPr eaLnBrk="1" hangingPunct="1"/>
            <a:r>
              <a:rPr lang="en-US" altLang="en-US" sz="2400">
                <a:sym typeface="Symbol" pitchFamily="18" charset="2"/>
              </a:rPr>
              <a:t>Eg: Let </a:t>
            </a:r>
            <a:r>
              <a:rPr lang="en-US" altLang="en-US" sz="2400" i="1">
                <a:sym typeface="Symbol" pitchFamily="18" charset="2"/>
              </a:rPr>
              <a:t>p(n) </a:t>
            </a:r>
            <a:r>
              <a:rPr lang="en-US" altLang="en-US" sz="2400">
                <a:sym typeface="Symbol" pitchFamily="18" charset="2"/>
              </a:rPr>
              <a:t>denote the # of binary trees are there with </a:t>
            </a:r>
            <a:r>
              <a:rPr lang="en-US" altLang="en-US" sz="2400" i="1">
                <a:sym typeface="Symbol" pitchFamily="18" charset="2"/>
              </a:rPr>
              <a:t>n</a:t>
            </a:r>
            <a:r>
              <a:rPr lang="en-US" altLang="en-US" sz="2400">
                <a:sym typeface="Symbol" pitchFamily="18" charset="2"/>
              </a:rPr>
              <a:t> nodes. </a:t>
            </a:r>
          </a:p>
        </p:txBody>
      </p:sp>
      <p:sp>
        <p:nvSpPr>
          <p:cNvPr id="315" name="Rectangle 314"/>
          <p:cNvSpPr>
            <a:spLocks noChangeArrowheads="1"/>
          </p:cNvSpPr>
          <p:nvPr/>
        </p:nvSpPr>
        <p:spPr bwMode="auto">
          <a:xfrm>
            <a:off x="1905000" y="3576638"/>
            <a:ext cx="8305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Generation function for set </a:t>
            </a:r>
            <a:r>
              <a:rPr lang="en-US" altLang="en-US" sz="2400" i="1">
                <a:solidFill>
                  <a:schemeClr val="accent1"/>
                </a:solidFill>
                <a:sym typeface="Symbol" pitchFamily="18" charset="2"/>
              </a:rPr>
              <a:t>T</a:t>
            </a:r>
            <a:r>
              <a:rPr lang="en-US" altLang="en-US" sz="2400">
                <a:sym typeface="Symbol" pitchFamily="18" charset="2"/>
              </a:rPr>
              <a:t> and powers </a:t>
            </a:r>
            <a:r>
              <a:rPr lang="en-US" altLang="en-US" sz="2400" i="1">
                <a:solidFill>
                  <a:schemeClr val="accent1"/>
                </a:solidFill>
                <a:sym typeface="Symbol" pitchFamily="18" charset="2"/>
              </a:rPr>
              <a:t>n(t)</a:t>
            </a:r>
            <a:r>
              <a:rPr lang="en-US" altLang="en-US" sz="2400">
                <a:sym typeface="Symbol" pitchFamily="18" charset="2"/>
              </a:rPr>
              <a:t>.</a:t>
            </a:r>
          </a:p>
        </p:txBody>
      </p:sp>
      <p:grpSp>
        <p:nvGrpSpPr>
          <p:cNvPr id="2" name="Group 315"/>
          <p:cNvGrpSpPr>
            <a:grpSpLocks/>
          </p:cNvGrpSpPr>
          <p:nvPr/>
        </p:nvGrpSpPr>
        <p:grpSpPr bwMode="auto">
          <a:xfrm>
            <a:off x="-57150" y="1998663"/>
            <a:ext cx="9356725" cy="995362"/>
            <a:chOff x="-57854" y="1027629"/>
            <a:chExt cx="9357864" cy="995660"/>
          </a:xfrm>
        </p:grpSpPr>
        <p:sp>
          <p:nvSpPr>
            <p:cNvPr id="192527" name="Rectangle 316"/>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2528"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29" name="Group 73"/>
            <p:cNvGrpSpPr>
              <a:grpSpLocks/>
            </p:cNvGrpSpPr>
            <p:nvPr/>
          </p:nvGrpSpPr>
          <p:grpSpPr bwMode="auto">
            <a:xfrm>
              <a:off x="1491867" y="1246049"/>
              <a:ext cx="347666" cy="309573"/>
              <a:chOff x="1981200" y="3131820"/>
              <a:chExt cx="347666" cy="309573"/>
            </a:xfrm>
          </p:grpSpPr>
          <p:sp>
            <p:nvSpPr>
              <p:cNvPr id="192732"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733" name="Group 29"/>
              <p:cNvGrpSpPr>
                <a:grpSpLocks/>
              </p:cNvGrpSpPr>
              <p:nvPr/>
            </p:nvGrpSpPr>
            <p:grpSpPr bwMode="auto">
              <a:xfrm>
                <a:off x="1981200" y="3172294"/>
                <a:ext cx="164313" cy="250040"/>
                <a:chOff x="2157410" y="2783674"/>
                <a:chExt cx="164313" cy="250040"/>
              </a:xfrm>
            </p:grpSpPr>
            <p:sp>
              <p:nvSpPr>
                <p:cNvPr id="19273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3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734" name="Group 30"/>
              <p:cNvGrpSpPr>
                <a:grpSpLocks/>
              </p:cNvGrpSpPr>
              <p:nvPr/>
            </p:nvGrpSpPr>
            <p:grpSpPr bwMode="auto">
              <a:xfrm flipH="1">
                <a:off x="2164553" y="3191353"/>
                <a:ext cx="164313" cy="250040"/>
                <a:chOff x="2157410" y="2783674"/>
                <a:chExt cx="164313" cy="250040"/>
              </a:xfrm>
            </p:grpSpPr>
            <p:sp>
              <p:nvSpPr>
                <p:cNvPr id="1927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30" name="Group 71"/>
            <p:cNvGrpSpPr>
              <a:grpSpLocks/>
            </p:cNvGrpSpPr>
            <p:nvPr/>
          </p:nvGrpSpPr>
          <p:grpSpPr bwMode="auto">
            <a:xfrm>
              <a:off x="1022956" y="1256516"/>
              <a:ext cx="202211" cy="290514"/>
              <a:chOff x="1981200" y="2662227"/>
              <a:chExt cx="202211" cy="290514"/>
            </a:xfrm>
          </p:grpSpPr>
          <p:sp>
            <p:nvSpPr>
              <p:cNvPr id="192728"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729" name="Group 37"/>
              <p:cNvGrpSpPr>
                <a:grpSpLocks/>
              </p:cNvGrpSpPr>
              <p:nvPr/>
            </p:nvGrpSpPr>
            <p:grpSpPr bwMode="auto">
              <a:xfrm>
                <a:off x="1981200" y="2702701"/>
                <a:ext cx="164313" cy="250040"/>
                <a:chOff x="2157410" y="2783674"/>
                <a:chExt cx="164313" cy="250040"/>
              </a:xfrm>
            </p:grpSpPr>
            <p:sp>
              <p:nvSpPr>
                <p:cNvPr id="19273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3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31"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32" name="Group 47"/>
            <p:cNvGrpSpPr>
              <a:grpSpLocks/>
            </p:cNvGrpSpPr>
            <p:nvPr/>
          </p:nvGrpSpPr>
          <p:grpSpPr bwMode="auto">
            <a:xfrm flipH="1">
              <a:off x="1294220" y="1297962"/>
              <a:ext cx="164313" cy="250040"/>
              <a:chOff x="2157410" y="2783674"/>
              <a:chExt cx="164313" cy="250040"/>
            </a:xfrm>
          </p:grpSpPr>
          <p:sp>
            <p:nvSpPr>
              <p:cNvPr id="1927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33" name="Group 91"/>
            <p:cNvGrpSpPr>
              <a:grpSpLocks/>
            </p:cNvGrpSpPr>
            <p:nvPr/>
          </p:nvGrpSpPr>
          <p:grpSpPr bwMode="auto">
            <a:xfrm>
              <a:off x="2671337" y="1228883"/>
              <a:ext cx="359571" cy="538173"/>
              <a:chOff x="3831429" y="3119427"/>
              <a:chExt cx="359571" cy="538173"/>
            </a:xfrm>
          </p:grpSpPr>
          <p:grpSp>
            <p:nvGrpSpPr>
              <p:cNvPr id="192718" name="Group 33"/>
              <p:cNvGrpSpPr>
                <a:grpSpLocks/>
              </p:cNvGrpSpPr>
              <p:nvPr/>
            </p:nvGrpSpPr>
            <p:grpSpPr bwMode="auto">
              <a:xfrm flipH="1">
                <a:off x="4026687" y="3407560"/>
                <a:ext cx="164313" cy="250040"/>
                <a:chOff x="2157410" y="2783674"/>
                <a:chExt cx="164313" cy="250040"/>
              </a:xfrm>
            </p:grpSpPr>
            <p:sp>
              <p:nvSpPr>
                <p:cNvPr id="1927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719" name="Group 54"/>
              <p:cNvGrpSpPr>
                <a:grpSpLocks/>
              </p:cNvGrpSpPr>
              <p:nvPr/>
            </p:nvGrpSpPr>
            <p:grpSpPr bwMode="auto">
              <a:xfrm>
                <a:off x="3831429" y="3119427"/>
                <a:ext cx="219076" cy="309573"/>
                <a:chOff x="3057524" y="3043227"/>
                <a:chExt cx="219076" cy="309573"/>
              </a:xfrm>
            </p:grpSpPr>
            <p:sp>
              <p:nvSpPr>
                <p:cNvPr id="19272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721" name="Group 51"/>
                <p:cNvGrpSpPr>
                  <a:grpSpLocks/>
                </p:cNvGrpSpPr>
                <p:nvPr/>
              </p:nvGrpSpPr>
              <p:grpSpPr bwMode="auto">
                <a:xfrm flipH="1">
                  <a:off x="3112287" y="3102760"/>
                  <a:ext cx="164313" cy="250040"/>
                  <a:chOff x="2157410" y="2783674"/>
                  <a:chExt cx="164313" cy="250040"/>
                </a:xfrm>
              </p:grpSpPr>
              <p:sp>
                <p:nvSpPr>
                  <p:cNvPr id="1927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2534" name="Group 90"/>
            <p:cNvGrpSpPr>
              <a:grpSpLocks/>
            </p:cNvGrpSpPr>
            <p:nvPr/>
          </p:nvGrpSpPr>
          <p:grpSpPr bwMode="auto">
            <a:xfrm>
              <a:off x="2444343" y="1238429"/>
              <a:ext cx="219076" cy="533400"/>
              <a:chOff x="3427569" y="3128973"/>
              <a:chExt cx="219076" cy="533400"/>
            </a:xfrm>
          </p:grpSpPr>
          <p:grpSp>
            <p:nvGrpSpPr>
              <p:cNvPr id="192710" name="Group 55"/>
              <p:cNvGrpSpPr>
                <a:grpSpLocks/>
              </p:cNvGrpSpPr>
              <p:nvPr/>
            </p:nvGrpSpPr>
            <p:grpSpPr bwMode="auto">
              <a:xfrm>
                <a:off x="3427569" y="3128973"/>
                <a:ext cx="219076" cy="309573"/>
                <a:chOff x="3057524" y="3043227"/>
                <a:chExt cx="219076" cy="309573"/>
              </a:xfrm>
            </p:grpSpPr>
            <p:sp>
              <p:nvSpPr>
                <p:cNvPr id="19271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715" name="Group 57"/>
                <p:cNvGrpSpPr>
                  <a:grpSpLocks/>
                </p:cNvGrpSpPr>
                <p:nvPr/>
              </p:nvGrpSpPr>
              <p:grpSpPr bwMode="auto">
                <a:xfrm flipH="1">
                  <a:off x="3112287" y="3102760"/>
                  <a:ext cx="164313" cy="250040"/>
                  <a:chOff x="2157410" y="2783674"/>
                  <a:chExt cx="164313" cy="250040"/>
                </a:xfrm>
              </p:grpSpPr>
              <p:sp>
                <p:nvSpPr>
                  <p:cNvPr id="1927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711" name="Group 60"/>
              <p:cNvGrpSpPr>
                <a:grpSpLocks/>
              </p:cNvGrpSpPr>
              <p:nvPr/>
            </p:nvGrpSpPr>
            <p:grpSpPr bwMode="auto">
              <a:xfrm>
                <a:off x="3429950" y="3412333"/>
                <a:ext cx="164313" cy="250040"/>
                <a:chOff x="2157410" y="2783674"/>
                <a:chExt cx="164313" cy="250040"/>
              </a:xfrm>
            </p:grpSpPr>
            <p:sp>
              <p:nvSpPr>
                <p:cNvPr id="19271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1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35" name="Group 92"/>
            <p:cNvGrpSpPr>
              <a:grpSpLocks/>
            </p:cNvGrpSpPr>
            <p:nvPr/>
          </p:nvGrpSpPr>
          <p:grpSpPr bwMode="auto">
            <a:xfrm flipH="1">
              <a:off x="1793308" y="1241276"/>
              <a:ext cx="359571" cy="538173"/>
              <a:chOff x="3831429" y="3119427"/>
              <a:chExt cx="359571" cy="538173"/>
            </a:xfrm>
          </p:grpSpPr>
          <p:grpSp>
            <p:nvGrpSpPr>
              <p:cNvPr id="192702" name="Group 93"/>
              <p:cNvGrpSpPr>
                <a:grpSpLocks/>
              </p:cNvGrpSpPr>
              <p:nvPr/>
            </p:nvGrpSpPr>
            <p:grpSpPr bwMode="auto">
              <a:xfrm flipH="1">
                <a:off x="4026687" y="3407560"/>
                <a:ext cx="164313" cy="250040"/>
                <a:chOff x="2157410" y="2783674"/>
                <a:chExt cx="164313" cy="250040"/>
              </a:xfrm>
            </p:grpSpPr>
            <p:sp>
              <p:nvSpPr>
                <p:cNvPr id="1927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703" name="Group 94"/>
              <p:cNvGrpSpPr>
                <a:grpSpLocks/>
              </p:cNvGrpSpPr>
              <p:nvPr/>
            </p:nvGrpSpPr>
            <p:grpSpPr bwMode="auto">
              <a:xfrm>
                <a:off x="3831429" y="3119427"/>
                <a:ext cx="219076" cy="309573"/>
                <a:chOff x="3057524" y="3043227"/>
                <a:chExt cx="219076" cy="309573"/>
              </a:xfrm>
            </p:grpSpPr>
            <p:sp>
              <p:nvSpPr>
                <p:cNvPr id="19270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705" name="Group 96"/>
                <p:cNvGrpSpPr>
                  <a:grpSpLocks/>
                </p:cNvGrpSpPr>
                <p:nvPr/>
              </p:nvGrpSpPr>
              <p:grpSpPr bwMode="auto">
                <a:xfrm flipH="1">
                  <a:off x="3112287" y="3102760"/>
                  <a:ext cx="164313" cy="250040"/>
                  <a:chOff x="2157410" y="2783674"/>
                  <a:chExt cx="164313" cy="250040"/>
                </a:xfrm>
              </p:grpSpPr>
              <p:sp>
                <p:nvSpPr>
                  <p:cNvPr id="19270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0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2536" name="Group 101"/>
            <p:cNvGrpSpPr>
              <a:grpSpLocks/>
            </p:cNvGrpSpPr>
            <p:nvPr/>
          </p:nvGrpSpPr>
          <p:grpSpPr bwMode="auto">
            <a:xfrm flipH="1">
              <a:off x="2139543" y="1226036"/>
              <a:ext cx="219076" cy="533400"/>
              <a:chOff x="3427569" y="3128973"/>
              <a:chExt cx="219076" cy="533400"/>
            </a:xfrm>
          </p:grpSpPr>
          <p:grpSp>
            <p:nvGrpSpPr>
              <p:cNvPr id="192694" name="Group 102"/>
              <p:cNvGrpSpPr>
                <a:grpSpLocks/>
              </p:cNvGrpSpPr>
              <p:nvPr/>
            </p:nvGrpSpPr>
            <p:grpSpPr bwMode="auto">
              <a:xfrm>
                <a:off x="3427569" y="3128973"/>
                <a:ext cx="219076" cy="309573"/>
                <a:chOff x="3057524" y="3043227"/>
                <a:chExt cx="219076" cy="309573"/>
              </a:xfrm>
            </p:grpSpPr>
            <p:sp>
              <p:nvSpPr>
                <p:cNvPr id="19269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99" name="Group 107"/>
                <p:cNvGrpSpPr>
                  <a:grpSpLocks/>
                </p:cNvGrpSpPr>
                <p:nvPr/>
              </p:nvGrpSpPr>
              <p:grpSpPr bwMode="auto">
                <a:xfrm flipH="1">
                  <a:off x="3112287" y="3102760"/>
                  <a:ext cx="164313" cy="250040"/>
                  <a:chOff x="2157410" y="2783674"/>
                  <a:chExt cx="164313" cy="250040"/>
                </a:xfrm>
              </p:grpSpPr>
              <p:sp>
                <p:nvSpPr>
                  <p:cNvPr id="1927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7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695" name="Group 103"/>
              <p:cNvGrpSpPr>
                <a:grpSpLocks/>
              </p:cNvGrpSpPr>
              <p:nvPr/>
            </p:nvGrpSpPr>
            <p:grpSpPr bwMode="auto">
              <a:xfrm>
                <a:off x="3429950" y="3412333"/>
                <a:ext cx="164313" cy="250040"/>
                <a:chOff x="2157410" y="2783674"/>
                <a:chExt cx="164313" cy="250040"/>
              </a:xfrm>
            </p:grpSpPr>
            <p:sp>
              <p:nvSpPr>
                <p:cNvPr id="1926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37" name="Group 112"/>
            <p:cNvGrpSpPr>
              <a:grpSpLocks/>
            </p:cNvGrpSpPr>
            <p:nvPr/>
          </p:nvGrpSpPr>
          <p:grpSpPr bwMode="auto">
            <a:xfrm>
              <a:off x="3107108" y="1485116"/>
              <a:ext cx="347666" cy="309573"/>
              <a:chOff x="1981200" y="3131820"/>
              <a:chExt cx="347666" cy="309573"/>
            </a:xfrm>
          </p:grpSpPr>
          <p:sp>
            <p:nvSpPr>
              <p:cNvPr id="192687"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88" name="Group 114"/>
              <p:cNvGrpSpPr>
                <a:grpSpLocks/>
              </p:cNvGrpSpPr>
              <p:nvPr/>
            </p:nvGrpSpPr>
            <p:grpSpPr bwMode="auto">
              <a:xfrm>
                <a:off x="1981200" y="3172294"/>
                <a:ext cx="164313" cy="250040"/>
                <a:chOff x="2157410" y="2783674"/>
                <a:chExt cx="164313" cy="250040"/>
              </a:xfrm>
            </p:grpSpPr>
            <p:sp>
              <p:nvSpPr>
                <p:cNvPr id="1926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689" name="Group 115"/>
              <p:cNvGrpSpPr>
                <a:grpSpLocks/>
              </p:cNvGrpSpPr>
              <p:nvPr/>
            </p:nvGrpSpPr>
            <p:grpSpPr bwMode="auto">
              <a:xfrm flipH="1">
                <a:off x="2164553" y="3191353"/>
                <a:ext cx="164313" cy="250040"/>
                <a:chOff x="2157410" y="2783674"/>
                <a:chExt cx="164313" cy="250040"/>
              </a:xfrm>
            </p:grpSpPr>
            <p:sp>
              <p:nvSpPr>
                <p:cNvPr id="1926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38" name="Group 120"/>
            <p:cNvGrpSpPr>
              <a:grpSpLocks/>
            </p:cNvGrpSpPr>
            <p:nvPr/>
          </p:nvGrpSpPr>
          <p:grpSpPr bwMode="auto">
            <a:xfrm>
              <a:off x="4641582" y="1472723"/>
              <a:ext cx="359571" cy="538173"/>
              <a:chOff x="3831429" y="3119427"/>
              <a:chExt cx="359571" cy="538173"/>
            </a:xfrm>
          </p:grpSpPr>
          <p:grpSp>
            <p:nvGrpSpPr>
              <p:cNvPr id="192679" name="Group 121"/>
              <p:cNvGrpSpPr>
                <a:grpSpLocks/>
              </p:cNvGrpSpPr>
              <p:nvPr/>
            </p:nvGrpSpPr>
            <p:grpSpPr bwMode="auto">
              <a:xfrm flipH="1">
                <a:off x="4026687" y="3407560"/>
                <a:ext cx="164313" cy="250040"/>
                <a:chOff x="2157410" y="2783674"/>
                <a:chExt cx="164313" cy="250040"/>
              </a:xfrm>
            </p:grpSpPr>
            <p:sp>
              <p:nvSpPr>
                <p:cNvPr id="19268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8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680" name="Group 122"/>
              <p:cNvGrpSpPr>
                <a:grpSpLocks/>
              </p:cNvGrpSpPr>
              <p:nvPr/>
            </p:nvGrpSpPr>
            <p:grpSpPr bwMode="auto">
              <a:xfrm>
                <a:off x="3831429" y="3119427"/>
                <a:ext cx="219076" cy="309573"/>
                <a:chOff x="3057524" y="3043227"/>
                <a:chExt cx="219076" cy="309573"/>
              </a:xfrm>
            </p:grpSpPr>
            <p:sp>
              <p:nvSpPr>
                <p:cNvPr id="19268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82" name="Group 124"/>
                <p:cNvGrpSpPr>
                  <a:grpSpLocks/>
                </p:cNvGrpSpPr>
                <p:nvPr/>
              </p:nvGrpSpPr>
              <p:grpSpPr bwMode="auto">
                <a:xfrm flipH="1">
                  <a:off x="3112287" y="3102760"/>
                  <a:ext cx="164313" cy="250040"/>
                  <a:chOff x="2157410" y="2783674"/>
                  <a:chExt cx="164313" cy="250040"/>
                </a:xfrm>
              </p:grpSpPr>
              <p:sp>
                <p:nvSpPr>
                  <p:cNvPr id="1926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2539" name="Group 129"/>
            <p:cNvGrpSpPr>
              <a:grpSpLocks/>
            </p:cNvGrpSpPr>
            <p:nvPr/>
          </p:nvGrpSpPr>
          <p:grpSpPr bwMode="auto">
            <a:xfrm>
              <a:off x="4324877" y="1482269"/>
              <a:ext cx="219076" cy="533400"/>
              <a:chOff x="3427569" y="3128973"/>
              <a:chExt cx="219076" cy="533400"/>
            </a:xfrm>
          </p:grpSpPr>
          <p:grpSp>
            <p:nvGrpSpPr>
              <p:cNvPr id="192671" name="Group 130"/>
              <p:cNvGrpSpPr>
                <a:grpSpLocks/>
              </p:cNvGrpSpPr>
              <p:nvPr/>
            </p:nvGrpSpPr>
            <p:grpSpPr bwMode="auto">
              <a:xfrm>
                <a:off x="3427569" y="3128973"/>
                <a:ext cx="219076" cy="309573"/>
                <a:chOff x="3057524" y="3043227"/>
                <a:chExt cx="219076" cy="309573"/>
              </a:xfrm>
            </p:grpSpPr>
            <p:sp>
              <p:nvSpPr>
                <p:cNvPr id="19267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76" name="Group 135"/>
                <p:cNvGrpSpPr>
                  <a:grpSpLocks/>
                </p:cNvGrpSpPr>
                <p:nvPr/>
              </p:nvGrpSpPr>
              <p:grpSpPr bwMode="auto">
                <a:xfrm flipH="1">
                  <a:off x="3112287" y="3102760"/>
                  <a:ext cx="164313" cy="250040"/>
                  <a:chOff x="2157410" y="2783674"/>
                  <a:chExt cx="164313" cy="250040"/>
                </a:xfrm>
              </p:grpSpPr>
              <p:sp>
                <p:nvSpPr>
                  <p:cNvPr id="1926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672" name="Group 131"/>
              <p:cNvGrpSpPr>
                <a:grpSpLocks/>
              </p:cNvGrpSpPr>
              <p:nvPr/>
            </p:nvGrpSpPr>
            <p:grpSpPr bwMode="auto">
              <a:xfrm>
                <a:off x="3429950" y="3412333"/>
                <a:ext cx="164313" cy="250040"/>
                <a:chOff x="2157410" y="2783674"/>
                <a:chExt cx="164313" cy="250040"/>
              </a:xfrm>
            </p:grpSpPr>
            <p:sp>
              <p:nvSpPr>
                <p:cNvPr id="19267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7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40" name="Group 147"/>
            <p:cNvGrpSpPr>
              <a:grpSpLocks/>
            </p:cNvGrpSpPr>
            <p:nvPr/>
          </p:nvGrpSpPr>
          <p:grpSpPr bwMode="auto">
            <a:xfrm flipH="1">
              <a:off x="3924352" y="1469876"/>
              <a:ext cx="219076" cy="533400"/>
              <a:chOff x="3427569" y="3128973"/>
              <a:chExt cx="219076" cy="533400"/>
            </a:xfrm>
          </p:grpSpPr>
          <p:grpSp>
            <p:nvGrpSpPr>
              <p:cNvPr id="192663" name="Group 148"/>
              <p:cNvGrpSpPr>
                <a:grpSpLocks/>
              </p:cNvGrpSpPr>
              <p:nvPr/>
            </p:nvGrpSpPr>
            <p:grpSpPr bwMode="auto">
              <a:xfrm>
                <a:off x="3427569" y="3128973"/>
                <a:ext cx="219076" cy="309573"/>
                <a:chOff x="3057524" y="3043227"/>
                <a:chExt cx="219076" cy="309573"/>
              </a:xfrm>
            </p:grpSpPr>
            <p:sp>
              <p:nvSpPr>
                <p:cNvPr id="19266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68" name="Group 153"/>
                <p:cNvGrpSpPr>
                  <a:grpSpLocks/>
                </p:cNvGrpSpPr>
                <p:nvPr/>
              </p:nvGrpSpPr>
              <p:grpSpPr bwMode="auto">
                <a:xfrm flipH="1">
                  <a:off x="3112287" y="3102760"/>
                  <a:ext cx="164313" cy="250040"/>
                  <a:chOff x="2157410" y="2783674"/>
                  <a:chExt cx="164313" cy="250040"/>
                </a:xfrm>
              </p:grpSpPr>
              <p:sp>
                <p:nvSpPr>
                  <p:cNvPr id="1926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664" name="Group 149"/>
              <p:cNvGrpSpPr>
                <a:grpSpLocks/>
              </p:cNvGrpSpPr>
              <p:nvPr/>
            </p:nvGrpSpPr>
            <p:grpSpPr bwMode="auto">
              <a:xfrm>
                <a:off x="3429950" y="3412333"/>
                <a:ext cx="164313" cy="250040"/>
                <a:chOff x="2157410" y="2783674"/>
                <a:chExt cx="164313" cy="250040"/>
              </a:xfrm>
            </p:grpSpPr>
            <p:sp>
              <p:nvSpPr>
                <p:cNvPr id="19266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6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41"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2542"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2543"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2544"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545" name="Group 168"/>
            <p:cNvGrpSpPr>
              <a:grpSpLocks/>
            </p:cNvGrpSpPr>
            <p:nvPr/>
          </p:nvGrpSpPr>
          <p:grpSpPr bwMode="auto">
            <a:xfrm>
              <a:off x="5088308" y="1470831"/>
              <a:ext cx="347666" cy="309573"/>
              <a:chOff x="1981200" y="3131820"/>
              <a:chExt cx="347666" cy="309573"/>
            </a:xfrm>
          </p:grpSpPr>
          <p:sp>
            <p:nvSpPr>
              <p:cNvPr id="192656"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57" name="Group 206"/>
              <p:cNvGrpSpPr>
                <a:grpSpLocks/>
              </p:cNvGrpSpPr>
              <p:nvPr/>
            </p:nvGrpSpPr>
            <p:grpSpPr bwMode="auto">
              <a:xfrm>
                <a:off x="1981200" y="3172294"/>
                <a:ext cx="164313" cy="250040"/>
                <a:chOff x="2157410" y="2783674"/>
                <a:chExt cx="164313" cy="250040"/>
              </a:xfrm>
            </p:grpSpPr>
            <p:sp>
              <p:nvSpPr>
                <p:cNvPr id="1926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658" name="Group 207"/>
              <p:cNvGrpSpPr>
                <a:grpSpLocks/>
              </p:cNvGrpSpPr>
              <p:nvPr/>
            </p:nvGrpSpPr>
            <p:grpSpPr bwMode="auto">
              <a:xfrm flipH="1">
                <a:off x="2164553" y="3191353"/>
                <a:ext cx="164313" cy="250040"/>
                <a:chOff x="2157410" y="2783674"/>
                <a:chExt cx="164313" cy="250040"/>
              </a:xfrm>
            </p:grpSpPr>
            <p:sp>
              <p:nvSpPr>
                <p:cNvPr id="1926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46" name="Group 169"/>
            <p:cNvGrpSpPr>
              <a:grpSpLocks/>
            </p:cNvGrpSpPr>
            <p:nvPr/>
          </p:nvGrpSpPr>
          <p:grpSpPr bwMode="auto">
            <a:xfrm>
              <a:off x="6633737" y="1458438"/>
              <a:ext cx="359571" cy="538173"/>
              <a:chOff x="3831429" y="3119427"/>
              <a:chExt cx="359571" cy="538173"/>
            </a:xfrm>
          </p:grpSpPr>
          <p:grpSp>
            <p:nvGrpSpPr>
              <p:cNvPr id="192648" name="Group 197"/>
              <p:cNvGrpSpPr>
                <a:grpSpLocks/>
              </p:cNvGrpSpPr>
              <p:nvPr/>
            </p:nvGrpSpPr>
            <p:grpSpPr bwMode="auto">
              <a:xfrm flipH="1">
                <a:off x="4026687" y="3407560"/>
                <a:ext cx="164313" cy="250040"/>
                <a:chOff x="2157410" y="2783674"/>
                <a:chExt cx="164313" cy="250040"/>
              </a:xfrm>
            </p:grpSpPr>
            <p:sp>
              <p:nvSpPr>
                <p:cNvPr id="19265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5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649" name="Group 198"/>
              <p:cNvGrpSpPr>
                <a:grpSpLocks/>
              </p:cNvGrpSpPr>
              <p:nvPr/>
            </p:nvGrpSpPr>
            <p:grpSpPr bwMode="auto">
              <a:xfrm>
                <a:off x="3831429" y="3119427"/>
                <a:ext cx="219076" cy="309573"/>
                <a:chOff x="3057524" y="3043227"/>
                <a:chExt cx="219076" cy="309573"/>
              </a:xfrm>
            </p:grpSpPr>
            <p:sp>
              <p:nvSpPr>
                <p:cNvPr id="19265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51" name="Group 200"/>
                <p:cNvGrpSpPr>
                  <a:grpSpLocks/>
                </p:cNvGrpSpPr>
                <p:nvPr/>
              </p:nvGrpSpPr>
              <p:grpSpPr bwMode="auto">
                <a:xfrm flipH="1">
                  <a:off x="3112287" y="3102760"/>
                  <a:ext cx="164313" cy="250040"/>
                  <a:chOff x="2157410" y="2783674"/>
                  <a:chExt cx="164313" cy="250040"/>
                </a:xfrm>
              </p:grpSpPr>
              <p:sp>
                <p:nvSpPr>
                  <p:cNvPr id="1926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2547" name="Group 170"/>
            <p:cNvGrpSpPr>
              <a:grpSpLocks/>
            </p:cNvGrpSpPr>
            <p:nvPr/>
          </p:nvGrpSpPr>
          <p:grpSpPr bwMode="auto">
            <a:xfrm>
              <a:off x="6382277" y="1467984"/>
              <a:ext cx="219076" cy="533400"/>
              <a:chOff x="3427569" y="3128973"/>
              <a:chExt cx="219076" cy="533400"/>
            </a:xfrm>
          </p:grpSpPr>
          <p:grpSp>
            <p:nvGrpSpPr>
              <p:cNvPr id="192640" name="Group 189"/>
              <p:cNvGrpSpPr>
                <a:grpSpLocks/>
              </p:cNvGrpSpPr>
              <p:nvPr/>
            </p:nvGrpSpPr>
            <p:grpSpPr bwMode="auto">
              <a:xfrm>
                <a:off x="3427569" y="3128973"/>
                <a:ext cx="219076" cy="309573"/>
                <a:chOff x="3057524" y="3043227"/>
                <a:chExt cx="219076" cy="309573"/>
              </a:xfrm>
            </p:grpSpPr>
            <p:sp>
              <p:nvSpPr>
                <p:cNvPr id="19264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45" name="Group 194"/>
                <p:cNvGrpSpPr>
                  <a:grpSpLocks/>
                </p:cNvGrpSpPr>
                <p:nvPr/>
              </p:nvGrpSpPr>
              <p:grpSpPr bwMode="auto">
                <a:xfrm flipH="1">
                  <a:off x="3112287" y="3102760"/>
                  <a:ext cx="164313" cy="250040"/>
                  <a:chOff x="2157410" y="2783674"/>
                  <a:chExt cx="164313" cy="250040"/>
                </a:xfrm>
              </p:grpSpPr>
              <p:sp>
                <p:nvSpPr>
                  <p:cNvPr id="19264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4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641" name="Group 190"/>
              <p:cNvGrpSpPr>
                <a:grpSpLocks/>
              </p:cNvGrpSpPr>
              <p:nvPr/>
            </p:nvGrpSpPr>
            <p:grpSpPr bwMode="auto">
              <a:xfrm>
                <a:off x="3429950" y="3412333"/>
                <a:ext cx="164313" cy="250040"/>
                <a:chOff x="2157410" y="2783674"/>
                <a:chExt cx="164313" cy="250040"/>
              </a:xfrm>
            </p:grpSpPr>
            <p:sp>
              <p:nvSpPr>
                <p:cNvPr id="19264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4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48" name="Group 171"/>
            <p:cNvGrpSpPr>
              <a:grpSpLocks/>
            </p:cNvGrpSpPr>
            <p:nvPr/>
          </p:nvGrpSpPr>
          <p:grpSpPr bwMode="auto">
            <a:xfrm flipH="1">
              <a:off x="5545508" y="1470831"/>
              <a:ext cx="359571" cy="538173"/>
              <a:chOff x="3831429" y="3119427"/>
              <a:chExt cx="359571" cy="538173"/>
            </a:xfrm>
          </p:grpSpPr>
          <p:grpSp>
            <p:nvGrpSpPr>
              <p:cNvPr id="192632" name="Group 181"/>
              <p:cNvGrpSpPr>
                <a:grpSpLocks/>
              </p:cNvGrpSpPr>
              <p:nvPr/>
            </p:nvGrpSpPr>
            <p:grpSpPr bwMode="auto">
              <a:xfrm flipH="1">
                <a:off x="4026687" y="3407560"/>
                <a:ext cx="164313" cy="250040"/>
                <a:chOff x="2157410" y="2783674"/>
                <a:chExt cx="164313" cy="250040"/>
              </a:xfrm>
            </p:grpSpPr>
            <p:sp>
              <p:nvSpPr>
                <p:cNvPr id="1926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633" name="Group 182"/>
              <p:cNvGrpSpPr>
                <a:grpSpLocks/>
              </p:cNvGrpSpPr>
              <p:nvPr/>
            </p:nvGrpSpPr>
            <p:grpSpPr bwMode="auto">
              <a:xfrm>
                <a:off x="3831429" y="3119427"/>
                <a:ext cx="219076" cy="309573"/>
                <a:chOff x="3057524" y="3043227"/>
                <a:chExt cx="219076" cy="309573"/>
              </a:xfrm>
            </p:grpSpPr>
            <p:sp>
              <p:nvSpPr>
                <p:cNvPr id="19263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35" name="Group 184"/>
                <p:cNvGrpSpPr>
                  <a:grpSpLocks/>
                </p:cNvGrpSpPr>
                <p:nvPr/>
              </p:nvGrpSpPr>
              <p:grpSpPr bwMode="auto">
                <a:xfrm flipH="1">
                  <a:off x="3112287" y="3102760"/>
                  <a:ext cx="164313" cy="250040"/>
                  <a:chOff x="2157410" y="2783674"/>
                  <a:chExt cx="164313" cy="250040"/>
                </a:xfrm>
              </p:grpSpPr>
              <p:sp>
                <p:nvSpPr>
                  <p:cNvPr id="1926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2549" name="Group 172"/>
            <p:cNvGrpSpPr>
              <a:grpSpLocks/>
            </p:cNvGrpSpPr>
            <p:nvPr/>
          </p:nvGrpSpPr>
          <p:grpSpPr bwMode="auto">
            <a:xfrm flipH="1">
              <a:off x="5983183" y="1455591"/>
              <a:ext cx="219076" cy="533400"/>
              <a:chOff x="3427569" y="3128973"/>
              <a:chExt cx="219076" cy="533400"/>
            </a:xfrm>
          </p:grpSpPr>
          <p:grpSp>
            <p:nvGrpSpPr>
              <p:cNvPr id="192624" name="Group 173"/>
              <p:cNvGrpSpPr>
                <a:grpSpLocks/>
              </p:cNvGrpSpPr>
              <p:nvPr/>
            </p:nvGrpSpPr>
            <p:grpSpPr bwMode="auto">
              <a:xfrm>
                <a:off x="3427569" y="3128973"/>
                <a:ext cx="219076" cy="309573"/>
                <a:chOff x="3057524" y="3043227"/>
                <a:chExt cx="219076" cy="309573"/>
              </a:xfrm>
            </p:grpSpPr>
            <p:sp>
              <p:nvSpPr>
                <p:cNvPr id="19262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29" name="Group 178"/>
                <p:cNvGrpSpPr>
                  <a:grpSpLocks/>
                </p:cNvGrpSpPr>
                <p:nvPr/>
              </p:nvGrpSpPr>
              <p:grpSpPr bwMode="auto">
                <a:xfrm flipH="1">
                  <a:off x="3112287" y="3102760"/>
                  <a:ext cx="164313" cy="250040"/>
                  <a:chOff x="2157410" y="2783674"/>
                  <a:chExt cx="164313" cy="250040"/>
                </a:xfrm>
              </p:grpSpPr>
              <p:sp>
                <p:nvSpPr>
                  <p:cNvPr id="19263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3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625" name="Group 174"/>
              <p:cNvGrpSpPr>
                <a:grpSpLocks/>
              </p:cNvGrpSpPr>
              <p:nvPr/>
            </p:nvGrpSpPr>
            <p:grpSpPr bwMode="auto">
              <a:xfrm>
                <a:off x="3429950" y="3412333"/>
                <a:ext cx="164313" cy="250040"/>
                <a:chOff x="2157410" y="2783674"/>
                <a:chExt cx="164313" cy="250040"/>
              </a:xfrm>
            </p:grpSpPr>
            <p:sp>
              <p:nvSpPr>
                <p:cNvPr id="1926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50"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51"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552" name="Group 221"/>
            <p:cNvGrpSpPr>
              <a:grpSpLocks/>
            </p:cNvGrpSpPr>
            <p:nvPr/>
          </p:nvGrpSpPr>
          <p:grpSpPr bwMode="auto">
            <a:xfrm>
              <a:off x="5698862" y="1249851"/>
              <a:ext cx="159066" cy="240038"/>
              <a:chOff x="5464494" y="3798562"/>
              <a:chExt cx="159066" cy="240038"/>
            </a:xfrm>
          </p:grpSpPr>
          <p:sp>
            <p:nvSpPr>
              <p:cNvPr id="192622"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23"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53" name="Group 256"/>
            <p:cNvGrpSpPr>
              <a:grpSpLocks/>
            </p:cNvGrpSpPr>
            <p:nvPr/>
          </p:nvGrpSpPr>
          <p:grpSpPr bwMode="auto">
            <a:xfrm>
              <a:off x="5988899" y="1230809"/>
              <a:ext cx="159066" cy="240038"/>
              <a:chOff x="5464494" y="3798562"/>
              <a:chExt cx="159066" cy="240038"/>
            </a:xfrm>
          </p:grpSpPr>
          <p:sp>
            <p:nvSpPr>
              <p:cNvPr id="19262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2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54" name="Group 259"/>
            <p:cNvGrpSpPr>
              <a:grpSpLocks/>
            </p:cNvGrpSpPr>
            <p:nvPr/>
          </p:nvGrpSpPr>
          <p:grpSpPr bwMode="auto">
            <a:xfrm>
              <a:off x="6268454" y="1284133"/>
              <a:ext cx="159066" cy="240038"/>
              <a:chOff x="5464494" y="3798562"/>
              <a:chExt cx="159066" cy="240038"/>
            </a:xfrm>
          </p:grpSpPr>
          <p:sp>
            <p:nvSpPr>
              <p:cNvPr id="192618"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19"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55" name="Group 262"/>
            <p:cNvGrpSpPr>
              <a:grpSpLocks/>
            </p:cNvGrpSpPr>
            <p:nvPr/>
          </p:nvGrpSpPr>
          <p:grpSpPr bwMode="auto">
            <a:xfrm>
              <a:off x="6506582" y="1242231"/>
              <a:ext cx="159066" cy="240038"/>
              <a:chOff x="5464494" y="3798562"/>
              <a:chExt cx="159066" cy="240038"/>
            </a:xfrm>
          </p:grpSpPr>
          <p:sp>
            <p:nvSpPr>
              <p:cNvPr id="19261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1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56" name="Group 222"/>
            <p:cNvGrpSpPr>
              <a:grpSpLocks/>
            </p:cNvGrpSpPr>
            <p:nvPr/>
          </p:nvGrpSpPr>
          <p:grpSpPr bwMode="auto">
            <a:xfrm>
              <a:off x="6917108" y="1370816"/>
              <a:ext cx="202211" cy="290514"/>
              <a:chOff x="1981200" y="2662227"/>
              <a:chExt cx="202211" cy="290514"/>
            </a:xfrm>
          </p:grpSpPr>
          <p:sp>
            <p:nvSpPr>
              <p:cNvPr id="192612"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613" name="Group 228"/>
              <p:cNvGrpSpPr>
                <a:grpSpLocks/>
              </p:cNvGrpSpPr>
              <p:nvPr/>
            </p:nvGrpSpPr>
            <p:grpSpPr bwMode="auto">
              <a:xfrm>
                <a:off x="1981200" y="2702701"/>
                <a:ext cx="164313" cy="250040"/>
                <a:chOff x="2157410" y="2783674"/>
                <a:chExt cx="164313" cy="250040"/>
              </a:xfrm>
            </p:grpSpPr>
            <p:sp>
              <p:nvSpPr>
                <p:cNvPr id="1926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57"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58" name="Group 224"/>
            <p:cNvGrpSpPr>
              <a:grpSpLocks/>
            </p:cNvGrpSpPr>
            <p:nvPr/>
          </p:nvGrpSpPr>
          <p:grpSpPr bwMode="auto">
            <a:xfrm flipH="1">
              <a:off x="7497651" y="1412262"/>
              <a:ext cx="164313" cy="250040"/>
              <a:chOff x="2157410" y="2783674"/>
              <a:chExt cx="164313" cy="250040"/>
            </a:xfrm>
          </p:grpSpPr>
          <p:sp>
            <p:nvSpPr>
              <p:cNvPr id="1926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59" name="Group 344"/>
            <p:cNvGrpSpPr>
              <a:grpSpLocks/>
            </p:cNvGrpSpPr>
            <p:nvPr/>
          </p:nvGrpSpPr>
          <p:grpSpPr bwMode="auto">
            <a:xfrm>
              <a:off x="7079032" y="1195556"/>
              <a:ext cx="295276" cy="309573"/>
              <a:chOff x="2676524" y="6069866"/>
              <a:chExt cx="295276" cy="309573"/>
            </a:xfrm>
          </p:grpSpPr>
          <p:sp>
            <p:nvSpPr>
              <p:cNvPr id="19260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0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607" name="Group 216"/>
              <p:cNvGrpSpPr>
                <a:grpSpLocks/>
              </p:cNvGrpSpPr>
              <p:nvPr/>
            </p:nvGrpSpPr>
            <p:grpSpPr bwMode="auto">
              <a:xfrm flipH="1">
                <a:off x="2807487" y="6129399"/>
                <a:ext cx="164313" cy="250040"/>
                <a:chOff x="2157410" y="2783674"/>
                <a:chExt cx="164313" cy="250040"/>
              </a:xfrm>
            </p:grpSpPr>
            <p:sp>
              <p:nvSpPr>
                <p:cNvPr id="1926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60" name="Group 345"/>
            <p:cNvGrpSpPr>
              <a:grpSpLocks/>
            </p:cNvGrpSpPr>
            <p:nvPr/>
          </p:nvGrpSpPr>
          <p:grpSpPr bwMode="auto">
            <a:xfrm>
              <a:off x="7475272" y="1169849"/>
              <a:ext cx="295276" cy="309573"/>
              <a:chOff x="2676524" y="6069866"/>
              <a:chExt cx="295276" cy="309573"/>
            </a:xfrm>
          </p:grpSpPr>
          <p:sp>
            <p:nvSpPr>
              <p:cNvPr id="19260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0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602" name="Group 216"/>
              <p:cNvGrpSpPr>
                <a:grpSpLocks/>
              </p:cNvGrpSpPr>
              <p:nvPr/>
            </p:nvGrpSpPr>
            <p:grpSpPr bwMode="auto">
              <a:xfrm flipH="1">
                <a:off x="2807487" y="6129399"/>
                <a:ext cx="164313" cy="250040"/>
                <a:chOff x="2157410" y="2783674"/>
                <a:chExt cx="164313" cy="250040"/>
              </a:xfrm>
            </p:grpSpPr>
            <p:sp>
              <p:nvSpPr>
                <p:cNvPr id="19260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60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61" name="Group 222"/>
            <p:cNvGrpSpPr>
              <a:grpSpLocks/>
            </p:cNvGrpSpPr>
            <p:nvPr/>
          </p:nvGrpSpPr>
          <p:grpSpPr bwMode="auto">
            <a:xfrm flipH="1">
              <a:off x="8558937" y="1370816"/>
              <a:ext cx="202211" cy="290514"/>
              <a:chOff x="1981200" y="2662227"/>
              <a:chExt cx="202211" cy="290514"/>
            </a:xfrm>
          </p:grpSpPr>
          <p:sp>
            <p:nvSpPr>
              <p:cNvPr id="19259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97" name="Group 228"/>
              <p:cNvGrpSpPr>
                <a:grpSpLocks/>
              </p:cNvGrpSpPr>
              <p:nvPr/>
            </p:nvGrpSpPr>
            <p:grpSpPr bwMode="auto">
              <a:xfrm>
                <a:off x="1981200" y="2702701"/>
                <a:ext cx="164313" cy="250040"/>
                <a:chOff x="2157410" y="2783674"/>
                <a:chExt cx="164313" cy="250040"/>
              </a:xfrm>
            </p:grpSpPr>
            <p:sp>
              <p:nvSpPr>
                <p:cNvPr id="1925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62"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63" name="Group 224"/>
            <p:cNvGrpSpPr>
              <a:grpSpLocks/>
            </p:cNvGrpSpPr>
            <p:nvPr/>
          </p:nvGrpSpPr>
          <p:grpSpPr bwMode="auto">
            <a:xfrm>
              <a:off x="8001052" y="1412262"/>
              <a:ext cx="164313" cy="250040"/>
              <a:chOff x="2157410" y="2783674"/>
              <a:chExt cx="164313" cy="250040"/>
            </a:xfrm>
          </p:grpSpPr>
          <p:sp>
            <p:nvSpPr>
              <p:cNvPr id="1925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64" name="Group 363"/>
            <p:cNvGrpSpPr>
              <a:grpSpLocks/>
            </p:cNvGrpSpPr>
            <p:nvPr/>
          </p:nvGrpSpPr>
          <p:grpSpPr bwMode="auto">
            <a:xfrm flipH="1">
              <a:off x="8303948" y="1195556"/>
              <a:ext cx="295276" cy="309573"/>
              <a:chOff x="2676524" y="6069866"/>
              <a:chExt cx="295276" cy="309573"/>
            </a:xfrm>
          </p:grpSpPr>
          <p:sp>
            <p:nvSpPr>
              <p:cNvPr id="192589"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90"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591" name="Group 216"/>
              <p:cNvGrpSpPr>
                <a:grpSpLocks/>
              </p:cNvGrpSpPr>
              <p:nvPr/>
            </p:nvGrpSpPr>
            <p:grpSpPr bwMode="auto">
              <a:xfrm flipH="1">
                <a:off x="2807487" y="6129399"/>
                <a:ext cx="164313" cy="250040"/>
                <a:chOff x="2157410" y="2783674"/>
                <a:chExt cx="164313" cy="250040"/>
              </a:xfrm>
            </p:grpSpPr>
            <p:sp>
              <p:nvSpPr>
                <p:cNvPr id="1925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2565" name="Group 364"/>
            <p:cNvGrpSpPr>
              <a:grpSpLocks/>
            </p:cNvGrpSpPr>
            <p:nvPr/>
          </p:nvGrpSpPr>
          <p:grpSpPr bwMode="auto">
            <a:xfrm flipH="1">
              <a:off x="7892468" y="1169849"/>
              <a:ext cx="295276" cy="309573"/>
              <a:chOff x="2676524" y="6069866"/>
              <a:chExt cx="295276" cy="309573"/>
            </a:xfrm>
          </p:grpSpPr>
          <p:sp>
            <p:nvSpPr>
              <p:cNvPr id="192584"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85"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2586" name="Group 216"/>
              <p:cNvGrpSpPr>
                <a:grpSpLocks/>
              </p:cNvGrpSpPr>
              <p:nvPr/>
            </p:nvGrpSpPr>
            <p:grpSpPr bwMode="auto">
              <a:xfrm flipH="1">
                <a:off x="2807487" y="6129399"/>
                <a:ext cx="164313" cy="250040"/>
                <a:chOff x="2157410" y="2783674"/>
                <a:chExt cx="164313" cy="250040"/>
              </a:xfrm>
            </p:grpSpPr>
            <p:sp>
              <p:nvSpPr>
                <p:cNvPr id="1925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2566" name="Rectangle 38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2567" name="Rectangle 384"/>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2568"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69"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70"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71" name="Group 583"/>
            <p:cNvGrpSpPr>
              <a:grpSpLocks/>
            </p:cNvGrpSpPr>
            <p:nvPr/>
          </p:nvGrpSpPr>
          <p:grpSpPr bwMode="auto">
            <a:xfrm>
              <a:off x="3480488" y="1286854"/>
              <a:ext cx="515382" cy="736435"/>
              <a:chOff x="3480488" y="1286854"/>
              <a:chExt cx="515382" cy="736435"/>
            </a:xfrm>
          </p:grpSpPr>
          <p:grpSp>
            <p:nvGrpSpPr>
              <p:cNvPr id="192573" name="Group 138"/>
              <p:cNvGrpSpPr>
                <a:grpSpLocks/>
              </p:cNvGrpSpPr>
              <p:nvPr/>
            </p:nvGrpSpPr>
            <p:grpSpPr bwMode="auto">
              <a:xfrm flipH="1">
                <a:off x="3480488" y="1485116"/>
                <a:ext cx="359571" cy="538173"/>
                <a:chOff x="3831429" y="3119427"/>
                <a:chExt cx="359571" cy="538173"/>
              </a:xfrm>
            </p:grpSpPr>
            <p:grpSp>
              <p:nvGrpSpPr>
                <p:cNvPr id="192576" name="Group 139"/>
                <p:cNvGrpSpPr>
                  <a:grpSpLocks/>
                </p:cNvGrpSpPr>
                <p:nvPr/>
              </p:nvGrpSpPr>
              <p:grpSpPr bwMode="auto">
                <a:xfrm flipH="1">
                  <a:off x="4026687" y="3407560"/>
                  <a:ext cx="164313" cy="250040"/>
                  <a:chOff x="2157410" y="2783674"/>
                  <a:chExt cx="164313" cy="250040"/>
                </a:xfrm>
              </p:grpSpPr>
              <p:sp>
                <p:nvSpPr>
                  <p:cNvPr id="1925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2577" name="Group 140"/>
                <p:cNvGrpSpPr>
                  <a:grpSpLocks/>
                </p:cNvGrpSpPr>
                <p:nvPr/>
              </p:nvGrpSpPr>
              <p:grpSpPr bwMode="auto">
                <a:xfrm>
                  <a:off x="3831429" y="3119427"/>
                  <a:ext cx="219076" cy="309573"/>
                  <a:chOff x="3057524" y="3043227"/>
                  <a:chExt cx="219076" cy="309573"/>
                </a:xfrm>
              </p:grpSpPr>
              <p:sp>
                <p:nvSpPr>
                  <p:cNvPr id="19257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2579" name="Group 142"/>
                  <p:cNvGrpSpPr>
                    <a:grpSpLocks/>
                  </p:cNvGrpSpPr>
                  <p:nvPr/>
                </p:nvGrpSpPr>
                <p:grpSpPr bwMode="auto">
                  <a:xfrm flipH="1">
                    <a:off x="3112287" y="3102760"/>
                    <a:ext cx="164313" cy="250040"/>
                    <a:chOff x="2157410" y="2783674"/>
                    <a:chExt cx="164313" cy="250040"/>
                  </a:xfrm>
                </p:grpSpPr>
                <p:sp>
                  <p:nvSpPr>
                    <p:cNvPr id="1925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25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2574"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2575"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2572"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6152"/>
                                        </p:tgtEl>
                                        <p:attrNameLst>
                                          <p:attrName>style.visibility</p:attrName>
                                        </p:attrNameLst>
                                      </p:cBhvr>
                                      <p:to>
                                        <p:strVal val="visible"/>
                                      </p:to>
                                    </p:set>
                                    <p:anim calcmode="lin" valueType="num">
                                      <p:cBhvr additive="base">
                                        <p:cTn id="7" dur="500" fill="hold"/>
                                        <p:tgtEl>
                                          <p:spTgt spid="6152"/>
                                        </p:tgtEl>
                                        <p:attrNameLst>
                                          <p:attrName>ppt_x</p:attrName>
                                        </p:attrNameLst>
                                      </p:cBhvr>
                                      <p:tavLst>
                                        <p:tav tm="0">
                                          <p:val>
                                            <p:strVal val="1+#ppt_w/2"/>
                                          </p:val>
                                        </p:tav>
                                        <p:tav tm="100000">
                                          <p:val>
                                            <p:strVal val="#ppt_x"/>
                                          </p:val>
                                        </p:tav>
                                      </p:tavLst>
                                    </p:anim>
                                    <p:anim calcmode="lin" valueType="num">
                                      <p:cBhvr additive="base">
                                        <p:cTn id="8" dur="500" fill="hold"/>
                                        <p:tgtEl>
                                          <p:spTgt spid="615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75">
                                            <p:txEl>
                                              <p:pRg st="0" end="0"/>
                                            </p:txEl>
                                          </p:spTgt>
                                        </p:tgtEl>
                                        <p:attrNameLst>
                                          <p:attrName>style.visibility</p:attrName>
                                        </p:attrNameLst>
                                      </p:cBhvr>
                                      <p:to>
                                        <p:strVal val="visible"/>
                                      </p:to>
                                    </p:set>
                                    <p:anim calcmode="lin" valueType="num">
                                      <p:cBhvr additive="base">
                                        <p:cTn id="13" dur="500" fill="hold"/>
                                        <p:tgtEl>
                                          <p:spTgt spid="27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7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8"/>
                                        </p:tgtEl>
                                        <p:attrNameLst>
                                          <p:attrName>style.visibility</p:attrName>
                                        </p:attrNameLst>
                                      </p:cBhvr>
                                      <p:to>
                                        <p:strVal val="visible"/>
                                      </p:to>
                                    </p:set>
                                    <p:anim calcmode="lin" valueType="num">
                                      <p:cBhvr additive="base">
                                        <p:cTn id="23" dur="500" fill="hold"/>
                                        <p:tgtEl>
                                          <p:spTgt spid="308"/>
                                        </p:tgtEl>
                                        <p:attrNameLst>
                                          <p:attrName>ppt_x</p:attrName>
                                        </p:attrNameLst>
                                      </p:cBhvr>
                                      <p:tavLst>
                                        <p:tav tm="0">
                                          <p:val>
                                            <p:strVal val="#ppt_x"/>
                                          </p:val>
                                        </p:tav>
                                        <p:tav tm="100000">
                                          <p:val>
                                            <p:strVal val="#ppt_x"/>
                                          </p:val>
                                        </p:tav>
                                      </p:tavLst>
                                    </p:anim>
                                    <p:anim calcmode="lin" valueType="num">
                                      <p:cBhvr additive="base">
                                        <p:cTn id="24" dur="500" fill="hold"/>
                                        <p:tgtEl>
                                          <p:spTgt spid="30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45095"/>
                                        </p:tgtEl>
                                        <p:attrNameLst>
                                          <p:attrName>style.visibility</p:attrName>
                                        </p:attrNameLst>
                                      </p:cBhvr>
                                      <p:to>
                                        <p:strVal val="visible"/>
                                      </p:to>
                                    </p:set>
                                    <p:anim calcmode="lin" valueType="num">
                                      <p:cBhvr additive="base">
                                        <p:cTn id="29" dur="500" fill="hold"/>
                                        <p:tgtEl>
                                          <p:spTgt spid="345095"/>
                                        </p:tgtEl>
                                        <p:attrNameLst>
                                          <p:attrName>ppt_x</p:attrName>
                                        </p:attrNameLst>
                                      </p:cBhvr>
                                      <p:tavLst>
                                        <p:tav tm="0">
                                          <p:val>
                                            <p:strVal val="#ppt_x"/>
                                          </p:val>
                                        </p:tav>
                                        <p:tav tm="100000">
                                          <p:val>
                                            <p:strVal val="#ppt_x"/>
                                          </p:val>
                                        </p:tav>
                                      </p:tavLst>
                                    </p:anim>
                                    <p:anim calcmode="lin" valueType="num">
                                      <p:cBhvr additive="base">
                                        <p:cTn id="30" dur="500" fill="hold"/>
                                        <p:tgtEl>
                                          <p:spTgt spid="34509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15"/>
                                        </p:tgtEl>
                                        <p:attrNameLst>
                                          <p:attrName>style.visibility</p:attrName>
                                        </p:attrNameLst>
                                      </p:cBhvr>
                                      <p:to>
                                        <p:strVal val="visible"/>
                                      </p:to>
                                    </p:set>
                                    <p:anim calcmode="lin" valueType="num">
                                      <p:cBhvr additive="base">
                                        <p:cTn id="35" dur="500" fill="hold"/>
                                        <p:tgtEl>
                                          <p:spTgt spid="315"/>
                                        </p:tgtEl>
                                        <p:attrNameLst>
                                          <p:attrName>ppt_x</p:attrName>
                                        </p:attrNameLst>
                                      </p:cBhvr>
                                      <p:tavLst>
                                        <p:tav tm="0">
                                          <p:val>
                                            <p:strVal val="#ppt_x"/>
                                          </p:val>
                                        </p:tav>
                                        <p:tav tm="100000">
                                          <p:val>
                                            <p:strVal val="#ppt_x"/>
                                          </p:val>
                                        </p:tav>
                                      </p:tavLst>
                                    </p:anim>
                                    <p:anim calcmode="lin" valueType="num">
                                      <p:cBhvr additive="base">
                                        <p:cTn id="36" dur="500" fill="hold"/>
                                        <p:tgtEl>
                                          <p:spTgt spid="31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345096"/>
                                        </p:tgtEl>
                                        <p:attrNameLst>
                                          <p:attrName>style.visibility</p:attrName>
                                        </p:attrNameLst>
                                      </p:cBhvr>
                                      <p:to>
                                        <p:strVal val="visible"/>
                                      </p:to>
                                    </p:set>
                                    <p:anim calcmode="lin" valueType="num">
                                      <p:cBhvr additive="base">
                                        <p:cTn id="41" dur="500" fill="hold"/>
                                        <p:tgtEl>
                                          <p:spTgt spid="345096"/>
                                        </p:tgtEl>
                                        <p:attrNameLst>
                                          <p:attrName>ppt_x</p:attrName>
                                        </p:attrNameLst>
                                      </p:cBhvr>
                                      <p:tavLst>
                                        <p:tav tm="0">
                                          <p:val>
                                            <p:strVal val="#ppt_x"/>
                                          </p:val>
                                        </p:tav>
                                        <p:tav tm="100000">
                                          <p:val>
                                            <p:strVal val="#ppt_x"/>
                                          </p:val>
                                        </p:tav>
                                      </p:tavLst>
                                    </p:anim>
                                    <p:anim calcmode="lin" valueType="num">
                                      <p:cBhvr additive="base">
                                        <p:cTn id="42" dur="500" fill="hold"/>
                                        <p:tgtEl>
                                          <p:spTgt spid="345096"/>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345097"/>
                                        </p:tgtEl>
                                        <p:attrNameLst>
                                          <p:attrName>style.visibility</p:attrName>
                                        </p:attrNameLst>
                                      </p:cBhvr>
                                      <p:to>
                                        <p:strVal val="visible"/>
                                      </p:to>
                                    </p:set>
                                    <p:anim calcmode="lin" valueType="num">
                                      <p:cBhvr additive="base">
                                        <p:cTn id="47" dur="500" fill="hold"/>
                                        <p:tgtEl>
                                          <p:spTgt spid="345097"/>
                                        </p:tgtEl>
                                        <p:attrNameLst>
                                          <p:attrName>ppt_x</p:attrName>
                                        </p:attrNameLst>
                                      </p:cBhvr>
                                      <p:tavLst>
                                        <p:tav tm="0">
                                          <p:val>
                                            <p:strVal val="#ppt_x"/>
                                          </p:val>
                                        </p:tav>
                                        <p:tav tm="100000">
                                          <p:val>
                                            <p:strVal val="#ppt_x"/>
                                          </p:val>
                                        </p:tav>
                                      </p:tavLst>
                                    </p:anim>
                                    <p:anim calcmode="lin" valueType="num">
                                      <p:cBhvr additive="base">
                                        <p:cTn id="48" dur="500" fill="hold"/>
                                        <p:tgtEl>
                                          <p:spTgt spid="345097"/>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345098"/>
                                        </p:tgtEl>
                                        <p:attrNameLst>
                                          <p:attrName>style.visibility</p:attrName>
                                        </p:attrNameLst>
                                      </p:cBhvr>
                                      <p:to>
                                        <p:strVal val="visible"/>
                                      </p:to>
                                    </p:set>
                                    <p:anim calcmode="lin" valueType="num">
                                      <p:cBhvr additive="base">
                                        <p:cTn id="53" dur="500" fill="hold"/>
                                        <p:tgtEl>
                                          <p:spTgt spid="345098"/>
                                        </p:tgtEl>
                                        <p:attrNameLst>
                                          <p:attrName>ppt_x</p:attrName>
                                        </p:attrNameLst>
                                      </p:cBhvr>
                                      <p:tavLst>
                                        <p:tav tm="0">
                                          <p:val>
                                            <p:strVal val="#ppt_x"/>
                                          </p:val>
                                        </p:tav>
                                        <p:tav tm="100000">
                                          <p:val>
                                            <p:strVal val="#ppt_x"/>
                                          </p:val>
                                        </p:tav>
                                      </p:tavLst>
                                    </p:anim>
                                    <p:anim calcmode="lin" valueType="num">
                                      <p:cBhvr additive="base">
                                        <p:cTn id="54" dur="500" fill="hold"/>
                                        <p:tgtEl>
                                          <p:spTgt spid="345098"/>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345099"/>
                                        </p:tgtEl>
                                        <p:attrNameLst>
                                          <p:attrName>style.visibility</p:attrName>
                                        </p:attrNameLst>
                                      </p:cBhvr>
                                      <p:to>
                                        <p:strVal val="visible"/>
                                      </p:to>
                                    </p:set>
                                    <p:anim calcmode="lin" valueType="num">
                                      <p:cBhvr additive="base">
                                        <p:cTn id="59" dur="500" fill="hold"/>
                                        <p:tgtEl>
                                          <p:spTgt spid="345099"/>
                                        </p:tgtEl>
                                        <p:attrNameLst>
                                          <p:attrName>ppt_x</p:attrName>
                                        </p:attrNameLst>
                                      </p:cBhvr>
                                      <p:tavLst>
                                        <p:tav tm="0">
                                          <p:val>
                                            <p:strVal val="#ppt_x"/>
                                          </p:val>
                                        </p:tav>
                                        <p:tav tm="100000">
                                          <p:val>
                                            <p:strVal val="#ppt_x"/>
                                          </p:val>
                                        </p:tav>
                                      </p:tavLst>
                                    </p:anim>
                                    <p:anim calcmode="lin" valueType="num">
                                      <p:cBhvr additive="base">
                                        <p:cTn id="60" dur="500" fill="hold"/>
                                        <p:tgtEl>
                                          <p:spTgt spid="345099"/>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13"/>
                                        </p:tgtEl>
                                        <p:attrNameLst>
                                          <p:attrName>style.visibility</p:attrName>
                                        </p:attrNameLst>
                                      </p:cBhvr>
                                      <p:to>
                                        <p:strVal val="visible"/>
                                      </p:to>
                                    </p:set>
                                    <p:anim calcmode="lin" valueType="num">
                                      <p:cBhvr additive="base">
                                        <p:cTn id="65" dur="500" fill="hold"/>
                                        <p:tgtEl>
                                          <p:spTgt spid="313"/>
                                        </p:tgtEl>
                                        <p:attrNameLst>
                                          <p:attrName>ppt_x</p:attrName>
                                        </p:attrNameLst>
                                      </p:cBhvr>
                                      <p:tavLst>
                                        <p:tav tm="0">
                                          <p:val>
                                            <p:strVal val="#ppt_x"/>
                                          </p:val>
                                        </p:tav>
                                        <p:tav tm="100000">
                                          <p:val>
                                            <p:strVal val="#ppt_x"/>
                                          </p:val>
                                        </p:tav>
                                      </p:tavLst>
                                    </p:anim>
                                    <p:anim calcmode="lin" valueType="num">
                                      <p:cBhvr additive="base">
                                        <p:cTn id="66" dur="500" fill="hold"/>
                                        <p:tgtEl>
                                          <p:spTgt spid="3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2" grpId="0"/>
      <p:bldP spid="308" grpId="0"/>
      <p:bldP spid="313" grpId="0"/>
      <p:bldP spid="315"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3539"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sp>
        <p:nvSpPr>
          <p:cNvPr id="317" name="Rectangle 316"/>
          <p:cNvSpPr>
            <a:spLocks noChangeArrowheads="1"/>
          </p:cNvSpPr>
          <p:nvPr/>
        </p:nvSpPr>
        <p:spPr bwMode="auto">
          <a:xfrm>
            <a:off x="457200" y="2111375"/>
            <a:ext cx="38862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Note that a tree </a:t>
            </a:r>
            <a:r>
              <a:rPr lang="en-US" altLang="en-US" sz="2400" i="1">
                <a:solidFill>
                  <a:schemeClr val="accent1"/>
                </a:solidFill>
                <a:sym typeface="Symbol" pitchFamily="18" charset="2"/>
              </a:rPr>
              <a:t>t</a:t>
            </a:r>
            <a:r>
              <a:rPr lang="en-US" altLang="en-US" sz="2400">
                <a:sym typeface="Symbol" pitchFamily="18" charset="2"/>
              </a:rPr>
              <a:t> is either:</a:t>
            </a:r>
          </a:p>
          <a:p>
            <a:pPr lvl="1" eaLnBrk="1" hangingPunct="1">
              <a:buFont typeface="Arial" charset="0"/>
              <a:buChar char="•"/>
            </a:pPr>
            <a:r>
              <a:rPr lang="en-US" altLang="en-US" sz="2400">
                <a:sym typeface="Symbol" pitchFamily="18" charset="2"/>
              </a:rPr>
              <a:t> the empty tree </a:t>
            </a:r>
            <a:r>
              <a:rPr lang="en-US" altLang="en-US" sz="2400" i="1">
                <a:solidFill>
                  <a:schemeClr val="accent1"/>
                </a:solidFill>
                <a:sym typeface="Symbol" pitchFamily="18" charset="2"/>
              </a:rPr>
              <a:t>t=</a:t>
            </a:r>
            <a:endParaRPr lang="en-CA" altLang="en-US" sz="2400">
              <a:solidFill>
                <a:schemeClr val="accent1"/>
              </a:solidFill>
            </a:endParaRPr>
          </a:p>
          <a:p>
            <a:pPr lvl="1" eaLnBrk="1" hangingPunct="1">
              <a:buFont typeface="Arial" charset="0"/>
              <a:buChar char="•"/>
            </a:pPr>
            <a:r>
              <a:rPr lang="en-US" altLang="en-US" sz="2400">
                <a:sym typeface="Symbol" pitchFamily="18" charset="2"/>
              </a:rPr>
              <a:t> or consists of:</a:t>
            </a:r>
          </a:p>
          <a:p>
            <a:pPr lvl="2" eaLnBrk="1" hangingPunct="1">
              <a:buFont typeface="Arial" charset="0"/>
              <a:buChar char="•"/>
            </a:pPr>
            <a:r>
              <a:rPr lang="en-US" altLang="en-US" sz="2400">
                <a:sym typeface="Symbol" pitchFamily="18" charset="2"/>
              </a:rPr>
              <a:t> a root node</a:t>
            </a:r>
          </a:p>
          <a:p>
            <a:pPr lvl="2" eaLnBrk="1" hangingPunct="1">
              <a:buFont typeface="Arial" charset="0"/>
              <a:buChar char="•"/>
            </a:pPr>
            <a:r>
              <a:rPr lang="en-US" altLang="en-US" sz="2400">
                <a:sym typeface="Symbol" pitchFamily="18" charset="2"/>
              </a:rPr>
              <a:t> a left tree </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1</a:t>
            </a:r>
            <a:r>
              <a:rPr lang="en-US" altLang="en-US" sz="2400">
                <a:sym typeface="Symbol" pitchFamily="18" charset="2"/>
              </a:rPr>
              <a:t>, </a:t>
            </a:r>
          </a:p>
          <a:p>
            <a:pPr lvl="2" eaLnBrk="1" hangingPunct="1">
              <a:buFont typeface="Arial" charset="0"/>
              <a:buChar char="•"/>
            </a:pPr>
            <a:r>
              <a:rPr lang="en-US" altLang="en-US" sz="2400">
                <a:sym typeface="Symbol" pitchFamily="18" charset="2"/>
              </a:rPr>
              <a:t> a right tree </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2</a:t>
            </a:r>
            <a:r>
              <a:rPr lang="en-US" altLang="en-US" sz="2400">
                <a:sym typeface="Symbol" pitchFamily="18" charset="2"/>
              </a:rPr>
              <a:t>.</a:t>
            </a:r>
          </a:p>
        </p:txBody>
      </p:sp>
      <p:sp>
        <p:nvSpPr>
          <p:cNvPr id="320" name="Rectangle 319"/>
          <p:cNvSpPr>
            <a:spLocks noChangeArrowheads="1"/>
          </p:cNvSpPr>
          <p:nvPr/>
        </p:nvSpPr>
        <p:spPr bwMode="auto">
          <a:xfrm>
            <a:off x="1600200" y="4616450"/>
            <a:ext cx="525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grpSp>
        <p:nvGrpSpPr>
          <p:cNvPr id="193542" name="Group 660"/>
          <p:cNvGrpSpPr>
            <a:grpSpLocks/>
          </p:cNvGrpSpPr>
          <p:nvPr/>
        </p:nvGrpSpPr>
        <p:grpSpPr bwMode="auto">
          <a:xfrm>
            <a:off x="-57150" y="1027113"/>
            <a:ext cx="9356725" cy="996950"/>
            <a:chOff x="-57854" y="1027629"/>
            <a:chExt cx="9357864" cy="995660"/>
          </a:xfrm>
        </p:grpSpPr>
        <p:sp>
          <p:nvSpPr>
            <p:cNvPr id="193595" name="Rectangle 661"/>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3596"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97" name="Group 73"/>
            <p:cNvGrpSpPr>
              <a:grpSpLocks/>
            </p:cNvGrpSpPr>
            <p:nvPr/>
          </p:nvGrpSpPr>
          <p:grpSpPr bwMode="auto">
            <a:xfrm>
              <a:off x="1491867" y="1246049"/>
              <a:ext cx="347666" cy="309573"/>
              <a:chOff x="1981200" y="3131820"/>
              <a:chExt cx="347666" cy="309573"/>
            </a:xfrm>
          </p:grpSpPr>
          <p:sp>
            <p:nvSpPr>
              <p:cNvPr id="193800"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801" name="Group 29"/>
              <p:cNvGrpSpPr>
                <a:grpSpLocks/>
              </p:cNvGrpSpPr>
              <p:nvPr/>
            </p:nvGrpSpPr>
            <p:grpSpPr bwMode="auto">
              <a:xfrm>
                <a:off x="1981200" y="3172294"/>
                <a:ext cx="164313" cy="250040"/>
                <a:chOff x="2157410" y="2783674"/>
                <a:chExt cx="164313" cy="250040"/>
              </a:xfrm>
            </p:grpSpPr>
            <p:sp>
              <p:nvSpPr>
                <p:cNvPr id="1938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8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802" name="Group 30"/>
              <p:cNvGrpSpPr>
                <a:grpSpLocks/>
              </p:cNvGrpSpPr>
              <p:nvPr/>
            </p:nvGrpSpPr>
            <p:grpSpPr bwMode="auto">
              <a:xfrm flipH="1">
                <a:off x="2164553" y="3191353"/>
                <a:ext cx="164313" cy="250040"/>
                <a:chOff x="2157410" y="2783674"/>
                <a:chExt cx="164313" cy="250040"/>
              </a:xfrm>
            </p:grpSpPr>
            <p:sp>
              <p:nvSpPr>
                <p:cNvPr id="19380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80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598" name="Group 71"/>
            <p:cNvGrpSpPr>
              <a:grpSpLocks/>
            </p:cNvGrpSpPr>
            <p:nvPr/>
          </p:nvGrpSpPr>
          <p:grpSpPr bwMode="auto">
            <a:xfrm>
              <a:off x="1022956" y="1256516"/>
              <a:ext cx="202211" cy="290514"/>
              <a:chOff x="1981200" y="2662227"/>
              <a:chExt cx="202211" cy="290514"/>
            </a:xfrm>
          </p:grpSpPr>
          <p:sp>
            <p:nvSpPr>
              <p:cNvPr id="19379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97" name="Group 37"/>
              <p:cNvGrpSpPr>
                <a:grpSpLocks/>
              </p:cNvGrpSpPr>
              <p:nvPr/>
            </p:nvGrpSpPr>
            <p:grpSpPr bwMode="auto">
              <a:xfrm>
                <a:off x="1981200" y="2702701"/>
                <a:ext cx="164313" cy="250040"/>
                <a:chOff x="2157410" y="2783674"/>
                <a:chExt cx="164313" cy="250040"/>
              </a:xfrm>
            </p:grpSpPr>
            <p:sp>
              <p:nvSpPr>
                <p:cNvPr id="1937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599"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00" name="Group 47"/>
            <p:cNvGrpSpPr>
              <a:grpSpLocks/>
            </p:cNvGrpSpPr>
            <p:nvPr/>
          </p:nvGrpSpPr>
          <p:grpSpPr bwMode="auto">
            <a:xfrm flipH="1">
              <a:off x="1294220" y="1297962"/>
              <a:ext cx="164313" cy="250040"/>
              <a:chOff x="2157410" y="2783674"/>
              <a:chExt cx="164313" cy="250040"/>
            </a:xfrm>
          </p:grpSpPr>
          <p:sp>
            <p:nvSpPr>
              <p:cNvPr id="1937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01" name="Group 91"/>
            <p:cNvGrpSpPr>
              <a:grpSpLocks/>
            </p:cNvGrpSpPr>
            <p:nvPr/>
          </p:nvGrpSpPr>
          <p:grpSpPr bwMode="auto">
            <a:xfrm>
              <a:off x="2671337" y="1228883"/>
              <a:ext cx="359571" cy="538173"/>
              <a:chOff x="3831429" y="3119427"/>
              <a:chExt cx="359571" cy="538173"/>
            </a:xfrm>
          </p:grpSpPr>
          <p:grpSp>
            <p:nvGrpSpPr>
              <p:cNvPr id="193786" name="Group 33"/>
              <p:cNvGrpSpPr>
                <a:grpSpLocks/>
              </p:cNvGrpSpPr>
              <p:nvPr/>
            </p:nvGrpSpPr>
            <p:grpSpPr bwMode="auto">
              <a:xfrm flipH="1">
                <a:off x="4026687" y="3407560"/>
                <a:ext cx="164313" cy="250040"/>
                <a:chOff x="2157410" y="2783674"/>
                <a:chExt cx="164313" cy="250040"/>
              </a:xfrm>
            </p:grpSpPr>
            <p:sp>
              <p:nvSpPr>
                <p:cNvPr id="1937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87" name="Group 54"/>
              <p:cNvGrpSpPr>
                <a:grpSpLocks/>
              </p:cNvGrpSpPr>
              <p:nvPr/>
            </p:nvGrpSpPr>
            <p:grpSpPr bwMode="auto">
              <a:xfrm>
                <a:off x="3831429" y="3119427"/>
                <a:ext cx="219076" cy="309573"/>
                <a:chOff x="3057524" y="3043227"/>
                <a:chExt cx="219076" cy="309573"/>
              </a:xfrm>
            </p:grpSpPr>
            <p:sp>
              <p:nvSpPr>
                <p:cNvPr id="19378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89" name="Group 51"/>
                <p:cNvGrpSpPr>
                  <a:grpSpLocks/>
                </p:cNvGrpSpPr>
                <p:nvPr/>
              </p:nvGrpSpPr>
              <p:grpSpPr bwMode="auto">
                <a:xfrm flipH="1">
                  <a:off x="3112287" y="3102760"/>
                  <a:ext cx="164313" cy="250040"/>
                  <a:chOff x="2157410" y="2783674"/>
                  <a:chExt cx="164313" cy="250040"/>
                </a:xfrm>
              </p:grpSpPr>
              <p:sp>
                <p:nvSpPr>
                  <p:cNvPr id="1937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3602" name="Group 90"/>
            <p:cNvGrpSpPr>
              <a:grpSpLocks/>
            </p:cNvGrpSpPr>
            <p:nvPr/>
          </p:nvGrpSpPr>
          <p:grpSpPr bwMode="auto">
            <a:xfrm>
              <a:off x="2444343" y="1238429"/>
              <a:ext cx="219076" cy="533400"/>
              <a:chOff x="3427569" y="3128973"/>
              <a:chExt cx="219076" cy="533400"/>
            </a:xfrm>
          </p:grpSpPr>
          <p:grpSp>
            <p:nvGrpSpPr>
              <p:cNvPr id="193778" name="Group 55"/>
              <p:cNvGrpSpPr>
                <a:grpSpLocks/>
              </p:cNvGrpSpPr>
              <p:nvPr/>
            </p:nvGrpSpPr>
            <p:grpSpPr bwMode="auto">
              <a:xfrm>
                <a:off x="3427569" y="3128973"/>
                <a:ext cx="219076" cy="309573"/>
                <a:chOff x="3057524" y="3043227"/>
                <a:chExt cx="219076" cy="309573"/>
              </a:xfrm>
            </p:grpSpPr>
            <p:sp>
              <p:nvSpPr>
                <p:cNvPr id="19378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83" name="Group 57"/>
                <p:cNvGrpSpPr>
                  <a:grpSpLocks/>
                </p:cNvGrpSpPr>
                <p:nvPr/>
              </p:nvGrpSpPr>
              <p:grpSpPr bwMode="auto">
                <a:xfrm flipH="1">
                  <a:off x="3112287" y="3102760"/>
                  <a:ext cx="164313" cy="250040"/>
                  <a:chOff x="2157410" y="2783674"/>
                  <a:chExt cx="164313" cy="250040"/>
                </a:xfrm>
              </p:grpSpPr>
              <p:sp>
                <p:nvSpPr>
                  <p:cNvPr id="1937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779" name="Group 60"/>
              <p:cNvGrpSpPr>
                <a:grpSpLocks/>
              </p:cNvGrpSpPr>
              <p:nvPr/>
            </p:nvGrpSpPr>
            <p:grpSpPr bwMode="auto">
              <a:xfrm>
                <a:off x="3429950" y="3412333"/>
                <a:ext cx="164313" cy="250040"/>
                <a:chOff x="2157410" y="2783674"/>
                <a:chExt cx="164313" cy="250040"/>
              </a:xfrm>
            </p:grpSpPr>
            <p:sp>
              <p:nvSpPr>
                <p:cNvPr id="1937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03" name="Group 92"/>
            <p:cNvGrpSpPr>
              <a:grpSpLocks/>
            </p:cNvGrpSpPr>
            <p:nvPr/>
          </p:nvGrpSpPr>
          <p:grpSpPr bwMode="auto">
            <a:xfrm flipH="1">
              <a:off x="1793308" y="1241276"/>
              <a:ext cx="359571" cy="538173"/>
              <a:chOff x="3831429" y="3119427"/>
              <a:chExt cx="359571" cy="538173"/>
            </a:xfrm>
          </p:grpSpPr>
          <p:grpSp>
            <p:nvGrpSpPr>
              <p:cNvPr id="193770" name="Group 93"/>
              <p:cNvGrpSpPr>
                <a:grpSpLocks/>
              </p:cNvGrpSpPr>
              <p:nvPr/>
            </p:nvGrpSpPr>
            <p:grpSpPr bwMode="auto">
              <a:xfrm flipH="1">
                <a:off x="4026687" y="3407560"/>
                <a:ext cx="164313" cy="250040"/>
                <a:chOff x="2157410" y="2783674"/>
                <a:chExt cx="164313" cy="250040"/>
              </a:xfrm>
            </p:grpSpPr>
            <p:sp>
              <p:nvSpPr>
                <p:cNvPr id="1937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71" name="Group 94"/>
              <p:cNvGrpSpPr>
                <a:grpSpLocks/>
              </p:cNvGrpSpPr>
              <p:nvPr/>
            </p:nvGrpSpPr>
            <p:grpSpPr bwMode="auto">
              <a:xfrm>
                <a:off x="3831429" y="3119427"/>
                <a:ext cx="219076" cy="309573"/>
                <a:chOff x="3057524" y="3043227"/>
                <a:chExt cx="219076" cy="309573"/>
              </a:xfrm>
            </p:grpSpPr>
            <p:sp>
              <p:nvSpPr>
                <p:cNvPr id="19377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73" name="Group 96"/>
                <p:cNvGrpSpPr>
                  <a:grpSpLocks/>
                </p:cNvGrpSpPr>
                <p:nvPr/>
              </p:nvGrpSpPr>
              <p:grpSpPr bwMode="auto">
                <a:xfrm flipH="1">
                  <a:off x="3112287" y="3102760"/>
                  <a:ext cx="164313" cy="250040"/>
                  <a:chOff x="2157410" y="2783674"/>
                  <a:chExt cx="164313" cy="250040"/>
                </a:xfrm>
              </p:grpSpPr>
              <p:sp>
                <p:nvSpPr>
                  <p:cNvPr id="1937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3604" name="Group 101"/>
            <p:cNvGrpSpPr>
              <a:grpSpLocks/>
            </p:cNvGrpSpPr>
            <p:nvPr/>
          </p:nvGrpSpPr>
          <p:grpSpPr bwMode="auto">
            <a:xfrm flipH="1">
              <a:off x="2139543" y="1226036"/>
              <a:ext cx="219076" cy="533400"/>
              <a:chOff x="3427569" y="3128973"/>
              <a:chExt cx="219076" cy="533400"/>
            </a:xfrm>
          </p:grpSpPr>
          <p:grpSp>
            <p:nvGrpSpPr>
              <p:cNvPr id="193762" name="Group 102"/>
              <p:cNvGrpSpPr>
                <a:grpSpLocks/>
              </p:cNvGrpSpPr>
              <p:nvPr/>
            </p:nvGrpSpPr>
            <p:grpSpPr bwMode="auto">
              <a:xfrm>
                <a:off x="3427569" y="3128973"/>
                <a:ext cx="219076" cy="309573"/>
                <a:chOff x="3057524" y="3043227"/>
                <a:chExt cx="219076" cy="309573"/>
              </a:xfrm>
            </p:grpSpPr>
            <p:sp>
              <p:nvSpPr>
                <p:cNvPr id="19376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67" name="Group 107"/>
                <p:cNvGrpSpPr>
                  <a:grpSpLocks/>
                </p:cNvGrpSpPr>
                <p:nvPr/>
              </p:nvGrpSpPr>
              <p:grpSpPr bwMode="auto">
                <a:xfrm flipH="1">
                  <a:off x="3112287" y="3102760"/>
                  <a:ext cx="164313" cy="250040"/>
                  <a:chOff x="2157410" y="2783674"/>
                  <a:chExt cx="164313" cy="250040"/>
                </a:xfrm>
              </p:grpSpPr>
              <p:sp>
                <p:nvSpPr>
                  <p:cNvPr id="1937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763" name="Group 103"/>
              <p:cNvGrpSpPr>
                <a:grpSpLocks/>
              </p:cNvGrpSpPr>
              <p:nvPr/>
            </p:nvGrpSpPr>
            <p:grpSpPr bwMode="auto">
              <a:xfrm>
                <a:off x="3429950" y="3412333"/>
                <a:ext cx="164313" cy="250040"/>
                <a:chOff x="2157410" y="2783674"/>
                <a:chExt cx="164313" cy="250040"/>
              </a:xfrm>
            </p:grpSpPr>
            <p:sp>
              <p:nvSpPr>
                <p:cNvPr id="1937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05" name="Group 112"/>
            <p:cNvGrpSpPr>
              <a:grpSpLocks/>
            </p:cNvGrpSpPr>
            <p:nvPr/>
          </p:nvGrpSpPr>
          <p:grpSpPr bwMode="auto">
            <a:xfrm>
              <a:off x="3107108" y="1485116"/>
              <a:ext cx="347666" cy="309573"/>
              <a:chOff x="1981200" y="3131820"/>
              <a:chExt cx="347666" cy="309573"/>
            </a:xfrm>
          </p:grpSpPr>
          <p:sp>
            <p:nvSpPr>
              <p:cNvPr id="19375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56" name="Group 114"/>
              <p:cNvGrpSpPr>
                <a:grpSpLocks/>
              </p:cNvGrpSpPr>
              <p:nvPr/>
            </p:nvGrpSpPr>
            <p:grpSpPr bwMode="auto">
              <a:xfrm>
                <a:off x="1981200" y="3172294"/>
                <a:ext cx="164313" cy="250040"/>
                <a:chOff x="2157410" y="2783674"/>
                <a:chExt cx="164313" cy="250040"/>
              </a:xfrm>
            </p:grpSpPr>
            <p:sp>
              <p:nvSpPr>
                <p:cNvPr id="19376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6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57" name="Group 115"/>
              <p:cNvGrpSpPr>
                <a:grpSpLocks/>
              </p:cNvGrpSpPr>
              <p:nvPr/>
            </p:nvGrpSpPr>
            <p:grpSpPr bwMode="auto">
              <a:xfrm flipH="1">
                <a:off x="2164553" y="3191353"/>
                <a:ext cx="164313" cy="250040"/>
                <a:chOff x="2157410" y="2783674"/>
                <a:chExt cx="164313" cy="250040"/>
              </a:xfrm>
            </p:grpSpPr>
            <p:sp>
              <p:nvSpPr>
                <p:cNvPr id="19375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5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06" name="Group 120"/>
            <p:cNvGrpSpPr>
              <a:grpSpLocks/>
            </p:cNvGrpSpPr>
            <p:nvPr/>
          </p:nvGrpSpPr>
          <p:grpSpPr bwMode="auto">
            <a:xfrm>
              <a:off x="4641582" y="1472723"/>
              <a:ext cx="359571" cy="538173"/>
              <a:chOff x="3831429" y="3119427"/>
              <a:chExt cx="359571" cy="538173"/>
            </a:xfrm>
          </p:grpSpPr>
          <p:grpSp>
            <p:nvGrpSpPr>
              <p:cNvPr id="193747" name="Group 121"/>
              <p:cNvGrpSpPr>
                <a:grpSpLocks/>
              </p:cNvGrpSpPr>
              <p:nvPr/>
            </p:nvGrpSpPr>
            <p:grpSpPr bwMode="auto">
              <a:xfrm flipH="1">
                <a:off x="4026687" y="3407560"/>
                <a:ext cx="164313" cy="250040"/>
                <a:chOff x="2157410" y="2783674"/>
                <a:chExt cx="164313" cy="250040"/>
              </a:xfrm>
            </p:grpSpPr>
            <p:sp>
              <p:nvSpPr>
                <p:cNvPr id="1937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48" name="Group 122"/>
              <p:cNvGrpSpPr>
                <a:grpSpLocks/>
              </p:cNvGrpSpPr>
              <p:nvPr/>
            </p:nvGrpSpPr>
            <p:grpSpPr bwMode="auto">
              <a:xfrm>
                <a:off x="3831429" y="3119427"/>
                <a:ext cx="219076" cy="309573"/>
                <a:chOff x="3057524" y="3043227"/>
                <a:chExt cx="219076" cy="309573"/>
              </a:xfrm>
            </p:grpSpPr>
            <p:sp>
              <p:nvSpPr>
                <p:cNvPr id="19374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50" name="Group 124"/>
                <p:cNvGrpSpPr>
                  <a:grpSpLocks/>
                </p:cNvGrpSpPr>
                <p:nvPr/>
              </p:nvGrpSpPr>
              <p:grpSpPr bwMode="auto">
                <a:xfrm flipH="1">
                  <a:off x="3112287" y="3102760"/>
                  <a:ext cx="164313" cy="250040"/>
                  <a:chOff x="2157410" y="2783674"/>
                  <a:chExt cx="164313" cy="250040"/>
                </a:xfrm>
              </p:grpSpPr>
              <p:sp>
                <p:nvSpPr>
                  <p:cNvPr id="1937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3607" name="Group 129"/>
            <p:cNvGrpSpPr>
              <a:grpSpLocks/>
            </p:cNvGrpSpPr>
            <p:nvPr/>
          </p:nvGrpSpPr>
          <p:grpSpPr bwMode="auto">
            <a:xfrm>
              <a:off x="4324877" y="1482269"/>
              <a:ext cx="219076" cy="533400"/>
              <a:chOff x="3427569" y="3128973"/>
              <a:chExt cx="219076" cy="533400"/>
            </a:xfrm>
          </p:grpSpPr>
          <p:grpSp>
            <p:nvGrpSpPr>
              <p:cNvPr id="193739" name="Group 130"/>
              <p:cNvGrpSpPr>
                <a:grpSpLocks/>
              </p:cNvGrpSpPr>
              <p:nvPr/>
            </p:nvGrpSpPr>
            <p:grpSpPr bwMode="auto">
              <a:xfrm>
                <a:off x="3427569" y="3128973"/>
                <a:ext cx="219076" cy="309573"/>
                <a:chOff x="3057524" y="3043227"/>
                <a:chExt cx="219076" cy="309573"/>
              </a:xfrm>
            </p:grpSpPr>
            <p:sp>
              <p:nvSpPr>
                <p:cNvPr id="19374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44" name="Group 135"/>
                <p:cNvGrpSpPr>
                  <a:grpSpLocks/>
                </p:cNvGrpSpPr>
                <p:nvPr/>
              </p:nvGrpSpPr>
              <p:grpSpPr bwMode="auto">
                <a:xfrm flipH="1">
                  <a:off x="3112287" y="3102760"/>
                  <a:ext cx="164313" cy="250040"/>
                  <a:chOff x="2157410" y="2783674"/>
                  <a:chExt cx="164313" cy="250040"/>
                </a:xfrm>
              </p:grpSpPr>
              <p:sp>
                <p:nvSpPr>
                  <p:cNvPr id="19374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4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740" name="Group 131"/>
              <p:cNvGrpSpPr>
                <a:grpSpLocks/>
              </p:cNvGrpSpPr>
              <p:nvPr/>
            </p:nvGrpSpPr>
            <p:grpSpPr bwMode="auto">
              <a:xfrm>
                <a:off x="3429950" y="3412333"/>
                <a:ext cx="164313" cy="250040"/>
                <a:chOff x="2157410" y="2783674"/>
                <a:chExt cx="164313" cy="250040"/>
              </a:xfrm>
            </p:grpSpPr>
            <p:sp>
              <p:nvSpPr>
                <p:cNvPr id="19374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4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08" name="Group 147"/>
            <p:cNvGrpSpPr>
              <a:grpSpLocks/>
            </p:cNvGrpSpPr>
            <p:nvPr/>
          </p:nvGrpSpPr>
          <p:grpSpPr bwMode="auto">
            <a:xfrm flipH="1">
              <a:off x="3924352" y="1469876"/>
              <a:ext cx="219076" cy="533400"/>
              <a:chOff x="3427569" y="3128973"/>
              <a:chExt cx="219076" cy="533400"/>
            </a:xfrm>
          </p:grpSpPr>
          <p:grpSp>
            <p:nvGrpSpPr>
              <p:cNvPr id="193731" name="Group 148"/>
              <p:cNvGrpSpPr>
                <a:grpSpLocks/>
              </p:cNvGrpSpPr>
              <p:nvPr/>
            </p:nvGrpSpPr>
            <p:grpSpPr bwMode="auto">
              <a:xfrm>
                <a:off x="3427569" y="3128973"/>
                <a:ext cx="219076" cy="309573"/>
                <a:chOff x="3057524" y="3043227"/>
                <a:chExt cx="219076" cy="309573"/>
              </a:xfrm>
            </p:grpSpPr>
            <p:sp>
              <p:nvSpPr>
                <p:cNvPr id="19373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36" name="Group 153"/>
                <p:cNvGrpSpPr>
                  <a:grpSpLocks/>
                </p:cNvGrpSpPr>
                <p:nvPr/>
              </p:nvGrpSpPr>
              <p:grpSpPr bwMode="auto">
                <a:xfrm flipH="1">
                  <a:off x="3112287" y="3102760"/>
                  <a:ext cx="164313" cy="250040"/>
                  <a:chOff x="2157410" y="2783674"/>
                  <a:chExt cx="164313" cy="250040"/>
                </a:xfrm>
              </p:grpSpPr>
              <p:sp>
                <p:nvSpPr>
                  <p:cNvPr id="19373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3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732" name="Group 149"/>
              <p:cNvGrpSpPr>
                <a:grpSpLocks/>
              </p:cNvGrpSpPr>
              <p:nvPr/>
            </p:nvGrpSpPr>
            <p:grpSpPr bwMode="auto">
              <a:xfrm>
                <a:off x="3429950" y="3412333"/>
                <a:ext cx="164313" cy="250040"/>
                <a:chOff x="2157410" y="2783674"/>
                <a:chExt cx="164313" cy="250040"/>
              </a:xfrm>
            </p:grpSpPr>
            <p:sp>
              <p:nvSpPr>
                <p:cNvPr id="1937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609"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610"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611"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612"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13" name="Group 168"/>
            <p:cNvGrpSpPr>
              <a:grpSpLocks/>
            </p:cNvGrpSpPr>
            <p:nvPr/>
          </p:nvGrpSpPr>
          <p:grpSpPr bwMode="auto">
            <a:xfrm>
              <a:off x="5088308" y="1470831"/>
              <a:ext cx="347666" cy="309573"/>
              <a:chOff x="1981200" y="3131820"/>
              <a:chExt cx="347666" cy="309573"/>
            </a:xfrm>
          </p:grpSpPr>
          <p:sp>
            <p:nvSpPr>
              <p:cNvPr id="193724"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25" name="Group 206"/>
              <p:cNvGrpSpPr>
                <a:grpSpLocks/>
              </p:cNvGrpSpPr>
              <p:nvPr/>
            </p:nvGrpSpPr>
            <p:grpSpPr bwMode="auto">
              <a:xfrm>
                <a:off x="1981200" y="3172294"/>
                <a:ext cx="164313" cy="250040"/>
                <a:chOff x="2157410" y="2783674"/>
                <a:chExt cx="164313" cy="250040"/>
              </a:xfrm>
            </p:grpSpPr>
            <p:sp>
              <p:nvSpPr>
                <p:cNvPr id="19372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3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26" name="Group 207"/>
              <p:cNvGrpSpPr>
                <a:grpSpLocks/>
              </p:cNvGrpSpPr>
              <p:nvPr/>
            </p:nvGrpSpPr>
            <p:grpSpPr bwMode="auto">
              <a:xfrm flipH="1">
                <a:off x="2164553" y="3191353"/>
                <a:ext cx="164313" cy="250040"/>
                <a:chOff x="2157410" y="2783674"/>
                <a:chExt cx="164313" cy="250040"/>
              </a:xfrm>
            </p:grpSpPr>
            <p:sp>
              <p:nvSpPr>
                <p:cNvPr id="19372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2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14" name="Group 169"/>
            <p:cNvGrpSpPr>
              <a:grpSpLocks/>
            </p:cNvGrpSpPr>
            <p:nvPr/>
          </p:nvGrpSpPr>
          <p:grpSpPr bwMode="auto">
            <a:xfrm>
              <a:off x="6633737" y="1458438"/>
              <a:ext cx="359571" cy="538173"/>
              <a:chOff x="3831429" y="3119427"/>
              <a:chExt cx="359571" cy="538173"/>
            </a:xfrm>
          </p:grpSpPr>
          <p:grpSp>
            <p:nvGrpSpPr>
              <p:cNvPr id="193716" name="Group 197"/>
              <p:cNvGrpSpPr>
                <a:grpSpLocks/>
              </p:cNvGrpSpPr>
              <p:nvPr/>
            </p:nvGrpSpPr>
            <p:grpSpPr bwMode="auto">
              <a:xfrm flipH="1">
                <a:off x="4026687" y="3407560"/>
                <a:ext cx="164313" cy="250040"/>
                <a:chOff x="2157410" y="2783674"/>
                <a:chExt cx="164313" cy="250040"/>
              </a:xfrm>
            </p:grpSpPr>
            <p:sp>
              <p:nvSpPr>
                <p:cNvPr id="1937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17" name="Group 198"/>
              <p:cNvGrpSpPr>
                <a:grpSpLocks/>
              </p:cNvGrpSpPr>
              <p:nvPr/>
            </p:nvGrpSpPr>
            <p:grpSpPr bwMode="auto">
              <a:xfrm>
                <a:off x="3831429" y="3119427"/>
                <a:ext cx="219076" cy="309573"/>
                <a:chOff x="3057524" y="3043227"/>
                <a:chExt cx="219076" cy="309573"/>
              </a:xfrm>
            </p:grpSpPr>
            <p:sp>
              <p:nvSpPr>
                <p:cNvPr id="19371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19" name="Group 200"/>
                <p:cNvGrpSpPr>
                  <a:grpSpLocks/>
                </p:cNvGrpSpPr>
                <p:nvPr/>
              </p:nvGrpSpPr>
              <p:grpSpPr bwMode="auto">
                <a:xfrm flipH="1">
                  <a:off x="3112287" y="3102760"/>
                  <a:ext cx="164313" cy="250040"/>
                  <a:chOff x="2157410" y="2783674"/>
                  <a:chExt cx="164313" cy="250040"/>
                </a:xfrm>
              </p:grpSpPr>
              <p:sp>
                <p:nvSpPr>
                  <p:cNvPr id="1937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3615" name="Group 170"/>
            <p:cNvGrpSpPr>
              <a:grpSpLocks/>
            </p:cNvGrpSpPr>
            <p:nvPr/>
          </p:nvGrpSpPr>
          <p:grpSpPr bwMode="auto">
            <a:xfrm>
              <a:off x="6382277" y="1467984"/>
              <a:ext cx="219076" cy="533400"/>
              <a:chOff x="3427569" y="3128973"/>
              <a:chExt cx="219076" cy="533400"/>
            </a:xfrm>
          </p:grpSpPr>
          <p:grpSp>
            <p:nvGrpSpPr>
              <p:cNvPr id="193708" name="Group 189"/>
              <p:cNvGrpSpPr>
                <a:grpSpLocks/>
              </p:cNvGrpSpPr>
              <p:nvPr/>
            </p:nvGrpSpPr>
            <p:grpSpPr bwMode="auto">
              <a:xfrm>
                <a:off x="3427569" y="3128973"/>
                <a:ext cx="219076" cy="309573"/>
                <a:chOff x="3057524" y="3043227"/>
                <a:chExt cx="219076" cy="309573"/>
              </a:xfrm>
            </p:grpSpPr>
            <p:sp>
              <p:nvSpPr>
                <p:cNvPr id="19371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13" name="Group 194"/>
                <p:cNvGrpSpPr>
                  <a:grpSpLocks/>
                </p:cNvGrpSpPr>
                <p:nvPr/>
              </p:nvGrpSpPr>
              <p:grpSpPr bwMode="auto">
                <a:xfrm flipH="1">
                  <a:off x="3112287" y="3102760"/>
                  <a:ext cx="164313" cy="250040"/>
                  <a:chOff x="2157410" y="2783674"/>
                  <a:chExt cx="164313" cy="250040"/>
                </a:xfrm>
              </p:grpSpPr>
              <p:sp>
                <p:nvSpPr>
                  <p:cNvPr id="1937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709" name="Group 190"/>
              <p:cNvGrpSpPr>
                <a:grpSpLocks/>
              </p:cNvGrpSpPr>
              <p:nvPr/>
            </p:nvGrpSpPr>
            <p:grpSpPr bwMode="auto">
              <a:xfrm>
                <a:off x="3429950" y="3412333"/>
                <a:ext cx="164313" cy="250040"/>
                <a:chOff x="2157410" y="2783674"/>
                <a:chExt cx="164313" cy="250040"/>
              </a:xfrm>
            </p:grpSpPr>
            <p:sp>
              <p:nvSpPr>
                <p:cNvPr id="1937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16" name="Group 171"/>
            <p:cNvGrpSpPr>
              <a:grpSpLocks/>
            </p:cNvGrpSpPr>
            <p:nvPr/>
          </p:nvGrpSpPr>
          <p:grpSpPr bwMode="auto">
            <a:xfrm flipH="1">
              <a:off x="5545508" y="1470831"/>
              <a:ext cx="359571" cy="538173"/>
              <a:chOff x="3831429" y="3119427"/>
              <a:chExt cx="359571" cy="538173"/>
            </a:xfrm>
          </p:grpSpPr>
          <p:grpSp>
            <p:nvGrpSpPr>
              <p:cNvPr id="193700" name="Group 181"/>
              <p:cNvGrpSpPr>
                <a:grpSpLocks/>
              </p:cNvGrpSpPr>
              <p:nvPr/>
            </p:nvGrpSpPr>
            <p:grpSpPr bwMode="auto">
              <a:xfrm flipH="1">
                <a:off x="4026687" y="3407560"/>
                <a:ext cx="164313" cy="250040"/>
                <a:chOff x="2157410" y="2783674"/>
                <a:chExt cx="164313" cy="250040"/>
              </a:xfrm>
            </p:grpSpPr>
            <p:sp>
              <p:nvSpPr>
                <p:cNvPr id="19370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0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701" name="Group 182"/>
              <p:cNvGrpSpPr>
                <a:grpSpLocks/>
              </p:cNvGrpSpPr>
              <p:nvPr/>
            </p:nvGrpSpPr>
            <p:grpSpPr bwMode="auto">
              <a:xfrm>
                <a:off x="3831429" y="3119427"/>
                <a:ext cx="219076" cy="309573"/>
                <a:chOff x="3057524" y="3043227"/>
                <a:chExt cx="219076" cy="309573"/>
              </a:xfrm>
            </p:grpSpPr>
            <p:sp>
              <p:nvSpPr>
                <p:cNvPr id="19370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703" name="Group 184"/>
                <p:cNvGrpSpPr>
                  <a:grpSpLocks/>
                </p:cNvGrpSpPr>
                <p:nvPr/>
              </p:nvGrpSpPr>
              <p:grpSpPr bwMode="auto">
                <a:xfrm flipH="1">
                  <a:off x="3112287" y="3102760"/>
                  <a:ext cx="164313" cy="250040"/>
                  <a:chOff x="2157410" y="2783674"/>
                  <a:chExt cx="164313" cy="250040"/>
                </a:xfrm>
              </p:grpSpPr>
              <p:sp>
                <p:nvSpPr>
                  <p:cNvPr id="1937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7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3617" name="Group 172"/>
            <p:cNvGrpSpPr>
              <a:grpSpLocks/>
            </p:cNvGrpSpPr>
            <p:nvPr/>
          </p:nvGrpSpPr>
          <p:grpSpPr bwMode="auto">
            <a:xfrm flipH="1">
              <a:off x="5983183" y="1455591"/>
              <a:ext cx="219076" cy="533400"/>
              <a:chOff x="3427569" y="3128973"/>
              <a:chExt cx="219076" cy="533400"/>
            </a:xfrm>
          </p:grpSpPr>
          <p:grpSp>
            <p:nvGrpSpPr>
              <p:cNvPr id="193692" name="Group 173"/>
              <p:cNvGrpSpPr>
                <a:grpSpLocks/>
              </p:cNvGrpSpPr>
              <p:nvPr/>
            </p:nvGrpSpPr>
            <p:grpSpPr bwMode="auto">
              <a:xfrm>
                <a:off x="3427569" y="3128973"/>
                <a:ext cx="219076" cy="309573"/>
                <a:chOff x="3057524" y="3043227"/>
                <a:chExt cx="219076" cy="309573"/>
              </a:xfrm>
            </p:grpSpPr>
            <p:sp>
              <p:nvSpPr>
                <p:cNvPr id="19369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97" name="Group 178"/>
                <p:cNvGrpSpPr>
                  <a:grpSpLocks/>
                </p:cNvGrpSpPr>
                <p:nvPr/>
              </p:nvGrpSpPr>
              <p:grpSpPr bwMode="auto">
                <a:xfrm flipH="1">
                  <a:off x="3112287" y="3102760"/>
                  <a:ext cx="164313" cy="250040"/>
                  <a:chOff x="2157410" y="2783674"/>
                  <a:chExt cx="164313" cy="250040"/>
                </a:xfrm>
              </p:grpSpPr>
              <p:sp>
                <p:nvSpPr>
                  <p:cNvPr id="1936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93" name="Group 174"/>
              <p:cNvGrpSpPr>
                <a:grpSpLocks/>
              </p:cNvGrpSpPr>
              <p:nvPr/>
            </p:nvGrpSpPr>
            <p:grpSpPr bwMode="auto">
              <a:xfrm>
                <a:off x="3429950" y="3412333"/>
                <a:ext cx="164313" cy="250040"/>
                <a:chOff x="2157410" y="2783674"/>
                <a:chExt cx="164313" cy="250040"/>
              </a:xfrm>
            </p:grpSpPr>
            <p:sp>
              <p:nvSpPr>
                <p:cNvPr id="1936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618"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19"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20" name="Group 221"/>
            <p:cNvGrpSpPr>
              <a:grpSpLocks/>
            </p:cNvGrpSpPr>
            <p:nvPr/>
          </p:nvGrpSpPr>
          <p:grpSpPr bwMode="auto">
            <a:xfrm>
              <a:off x="5698862" y="1249851"/>
              <a:ext cx="159066" cy="240038"/>
              <a:chOff x="5464494" y="3798562"/>
              <a:chExt cx="159066" cy="240038"/>
            </a:xfrm>
          </p:grpSpPr>
          <p:sp>
            <p:nvSpPr>
              <p:cNvPr id="19369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9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21" name="Group 256"/>
            <p:cNvGrpSpPr>
              <a:grpSpLocks/>
            </p:cNvGrpSpPr>
            <p:nvPr/>
          </p:nvGrpSpPr>
          <p:grpSpPr bwMode="auto">
            <a:xfrm>
              <a:off x="5988899" y="1230809"/>
              <a:ext cx="159066" cy="240038"/>
              <a:chOff x="5464494" y="3798562"/>
              <a:chExt cx="159066" cy="240038"/>
            </a:xfrm>
          </p:grpSpPr>
          <p:sp>
            <p:nvSpPr>
              <p:cNvPr id="193688"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89"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22" name="Group 259"/>
            <p:cNvGrpSpPr>
              <a:grpSpLocks/>
            </p:cNvGrpSpPr>
            <p:nvPr/>
          </p:nvGrpSpPr>
          <p:grpSpPr bwMode="auto">
            <a:xfrm>
              <a:off x="6268454" y="1284133"/>
              <a:ext cx="159066" cy="240038"/>
              <a:chOff x="5464494" y="3798562"/>
              <a:chExt cx="159066" cy="240038"/>
            </a:xfrm>
          </p:grpSpPr>
          <p:sp>
            <p:nvSpPr>
              <p:cNvPr id="19368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8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23" name="Group 262"/>
            <p:cNvGrpSpPr>
              <a:grpSpLocks/>
            </p:cNvGrpSpPr>
            <p:nvPr/>
          </p:nvGrpSpPr>
          <p:grpSpPr bwMode="auto">
            <a:xfrm>
              <a:off x="6506582" y="1242231"/>
              <a:ext cx="159066" cy="240038"/>
              <a:chOff x="5464494" y="3798562"/>
              <a:chExt cx="159066" cy="240038"/>
            </a:xfrm>
          </p:grpSpPr>
          <p:sp>
            <p:nvSpPr>
              <p:cNvPr id="193684"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85"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24" name="Group 222"/>
            <p:cNvGrpSpPr>
              <a:grpSpLocks/>
            </p:cNvGrpSpPr>
            <p:nvPr/>
          </p:nvGrpSpPr>
          <p:grpSpPr bwMode="auto">
            <a:xfrm>
              <a:off x="6917108" y="1370816"/>
              <a:ext cx="202211" cy="290514"/>
              <a:chOff x="1981200" y="2662227"/>
              <a:chExt cx="202211" cy="290514"/>
            </a:xfrm>
          </p:grpSpPr>
          <p:sp>
            <p:nvSpPr>
              <p:cNvPr id="193680"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81" name="Group 228"/>
              <p:cNvGrpSpPr>
                <a:grpSpLocks/>
              </p:cNvGrpSpPr>
              <p:nvPr/>
            </p:nvGrpSpPr>
            <p:grpSpPr bwMode="auto">
              <a:xfrm>
                <a:off x="1981200" y="2702701"/>
                <a:ext cx="164313" cy="250040"/>
                <a:chOff x="2157410" y="2783674"/>
                <a:chExt cx="164313" cy="250040"/>
              </a:xfrm>
            </p:grpSpPr>
            <p:sp>
              <p:nvSpPr>
                <p:cNvPr id="1936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625"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26" name="Group 224"/>
            <p:cNvGrpSpPr>
              <a:grpSpLocks/>
            </p:cNvGrpSpPr>
            <p:nvPr/>
          </p:nvGrpSpPr>
          <p:grpSpPr bwMode="auto">
            <a:xfrm flipH="1">
              <a:off x="7497651" y="1412262"/>
              <a:ext cx="164313" cy="250040"/>
              <a:chOff x="2157410" y="2783674"/>
              <a:chExt cx="164313" cy="250040"/>
            </a:xfrm>
          </p:grpSpPr>
          <p:sp>
            <p:nvSpPr>
              <p:cNvPr id="1936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27" name="Group 344"/>
            <p:cNvGrpSpPr>
              <a:grpSpLocks/>
            </p:cNvGrpSpPr>
            <p:nvPr/>
          </p:nvGrpSpPr>
          <p:grpSpPr bwMode="auto">
            <a:xfrm>
              <a:off x="7079032" y="1195556"/>
              <a:ext cx="295276" cy="309573"/>
              <a:chOff x="2676524" y="6069866"/>
              <a:chExt cx="295276" cy="309573"/>
            </a:xfrm>
          </p:grpSpPr>
          <p:sp>
            <p:nvSpPr>
              <p:cNvPr id="19367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7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75" name="Group 216"/>
              <p:cNvGrpSpPr>
                <a:grpSpLocks/>
              </p:cNvGrpSpPr>
              <p:nvPr/>
            </p:nvGrpSpPr>
            <p:grpSpPr bwMode="auto">
              <a:xfrm flipH="1">
                <a:off x="2807487" y="6129399"/>
                <a:ext cx="164313" cy="250040"/>
                <a:chOff x="2157410" y="2783674"/>
                <a:chExt cx="164313" cy="250040"/>
              </a:xfrm>
            </p:grpSpPr>
            <p:sp>
              <p:nvSpPr>
                <p:cNvPr id="1936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28" name="Group 345"/>
            <p:cNvGrpSpPr>
              <a:grpSpLocks/>
            </p:cNvGrpSpPr>
            <p:nvPr/>
          </p:nvGrpSpPr>
          <p:grpSpPr bwMode="auto">
            <a:xfrm>
              <a:off x="7475272" y="1169849"/>
              <a:ext cx="295276" cy="309573"/>
              <a:chOff x="2676524" y="6069866"/>
              <a:chExt cx="295276" cy="309573"/>
            </a:xfrm>
          </p:grpSpPr>
          <p:sp>
            <p:nvSpPr>
              <p:cNvPr id="19366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6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70" name="Group 216"/>
              <p:cNvGrpSpPr>
                <a:grpSpLocks/>
              </p:cNvGrpSpPr>
              <p:nvPr/>
            </p:nvGrpSpPr>
            <p:grpSpPr bwMode="auto">
              <a:xfrm flipH="1">
                <a:off x="2807487" y="6129399"/>
                <a:ext cx="164313" cy="250040"/>
                <a:chOff x="2157410" y="2783674"/>
                <a:chExt cx="164313" cy="250040"/>
              </a:xfrm>
            </p:grpSpPr>
            <p:sp>
              <p:nvSpPr>
                <p:cNvPr id="1936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29" name="Group 222"/>
            <p:cNvGrpSpPr>
              <a:grpSpLocks/>
            </p:cNvGrpSpPr>
            <p:nvPr/>
          </p:nvGrpSpPr>
          <p:grpSpPr bwMode="auto">
            <a:xfrm flipH="1">
              <a:off x="8558937" y="1370816"/>
              <a:ext cx="202211" cy="290514"/>
              <a:chOff x="1981200" y="2662227"/>
              <a:chExt cx="202211" cy="290514"/>
            </a:xfrm>
          </p:grpSpPr>
          <p:sp>
            <p:nvSpPr>
              <p:cNvPr id="193664"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65" name="Group 228"/>
              <p:cNvGrpSpPr>
                <a:grpSpLocks/>
              </p:cNvGrpSpPr>
              <p:nvPr/>
            </p:nvGrpSpPr>
            <p:grpSpPr bwMode="auto">
              <a:xfrm>
                <a:off x="1981200" y="2702701"/>
                <a:ext cx="164313" cy="250040"/>
                <a:chOff x="2157410" y="2783674"/>
                <a:chExt cx="164313" cy="250040"/>
              </a:xfrm>
            </p:grpSpPr>
            <p:sp>
              <p:nvSpPr>
                <p:cNvPr id="1936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630"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31" name="Group 224"/>
            <p:cNvGrpSpPr>
              <a:grpSpLocks/>
            </p:cNvGrpSpPr>
            <p:nvPr/>
          </p:nvGrpSpPr>
          <p:grpSpPr bwMode="auto">
            <a:xfrm>
              <a:off x="8001052" y="1412262"/>
              <a:ext cx="164313" cy="250040"/>
              <a:chOff x="2157410" y="2783674"/>
              <a:chExt cx="164313" cy="250040"/>
            </a:xfrm>
          </p:grpSpPr>
          <p:sp>
            <p:nvSpPr>
              <p:cNvPr id="19366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6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32" name="Group 363"/>
            <p:cNvGrpSpPr>
              <a:grpSpLocks/>
            </p:cNvGrpSpPr>
            <p:nvPr/>
          </p:nvGrpSpPr>
          <p:grpSpPr bwMode="auto">
            <a:xfrm flipH="1">
              <a:off x="8303948" y="1195556"/>
              <a:ext cx="295276" cy="309573"/>
              <a:chOff x="2676524" y="6069866"/>
              <a:chExt cx="295276" cy="309573"/>
            </a:xfrm>
          </p:grpSpPr>
          <p:sp>
            <p:nvSpPr>
              <p:cNvPr id="193657"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58"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59" name="Group 216"/>
              <p:cNvGrpSpPr>
                <a:grpSpLocks/>
              </p:cNvGrpSpPr>
              <p:nvPr/>
            </p:nvGrpSpPr>
            <p:grpSpPr bwMode="auto">
              <a:xfrm flipH="1">
                <a:off x="2807487" y="6129399"/>
                <a:ext cx="164313" cy="250040"/>
                <a:chOff x="2157410" y="2783674"/>
                <a:chExt cx="164313" cy="250040"/>
              </a:xfrm>
            </p:grpSpPr>
            <p:sp>
              <p:nvSpPr>
                <p:cNvPr id="19366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6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633" name="Group 364"/>
            <p:cNvGrpSpPr>
              <a:grpSpLocks/>
            </p:cNvGrpSpPr>
            <p:nvPr/>
          </p:nvGrpSpPr>
          <p:grpSpPr bwMode="auto">
            <a:xfrm flipH="1">
              <a:off x="7892468" y="1169849"/>
              <a:ext cx="295276" cy="309573"/>
              <a:chOff x="2676524" y="6069866"/>
              <a:chExt cx="295276" cy="309573"/>
            </a:xfrm>
          </p:grpSpPr>
          <p:sp>
            <p:nvSpPr>
              <p:cNvPr id="193652"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53"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3654" name="Group 216"/>
              <p:cNvGrpSpPr>
                <a:grpSpLocks/>
              </p:cNvGrpSpPr>
              <p:nvPr/>
            </p:nvGrpSpPr>
            <p:grpSpPr bwMode="auto">
              <a:xfrm flipH="1">
                <a:off x="2807487" y="6129399"/>
                <a:ext cx="164313" cy="250040"/>
                <a:chOff x="2157410" y="2783674"/>
                <a:chExt cx="164313" cy="250040"/>
              </a:xfrm>
            </p:grpSpPr>
            <p:sp>
              <p:nvSpPr>
                <p:cNvPr id="1936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634" name="Rectangle 700"/>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3635" name="Rectangle 701"/>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3636"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37"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38"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39" name="Group 583"/>
            <p:cNvGrpSpPr>
              <a:grpSpLocks/>
            </p:cNvGrpSpPr>
            <p:nvPr/>
          </p:nvGrpSpPr>
          <p:grpSpPr bwMode="auto">
            <a:xfrm>
              <a:off x="3480488" y="1286854"/>
              <a:ext cx="515382" cy="736435"/>
              <a:chOff x="3480488" y="1286854"/>
              <a:chExt cx="515382" cy="736435"/>
            </a:xfrm>
          </p:grpSpPr>
          <p:grpSp>
            <p:nvGrpSpPr>
              <p:cNvPr id="193641" name="Group 138"/>
              <p:cNvGrpSpPr>
                <a:grpSpLocks/>
              </p:cNvGrpSpPr>
              <p:nvPr/>
            </p:nvGrpSpPr>
            <p:grpSpPr bwMode="auto">
              <a:xfrm flipH="1">
                <a:off x="3480488" y="1485116"/>
                <a:ext cx="359571" cy="538173"/>
                <a:chOff x="3831429" y="3119427"/>
                <a:chExt cx="359571" cy="538173"/>
              </a:xfrm>
            </p:grpSpPr>
            <p:grpSp>
              <p:nvGrpSpPr>
                <p:cNvPr id="193644" name="Group 139"/>
                <p:cNvGrpSpPr>
                  <a:grpSpLocks/>
                </p:cNvGrpSpPr>
                <p:nvPr/>
              </p:nvGrpSpPr>
              <p:grpSpPr bwMode="auto">
                <a:xfrm flipH="1">
                  <a:off x="4026687" y="3407560"/>
                  <a:ext cx="164313" cy="250040"/>
                  <a:chOff x="2157410" y="2783674"/>
                  <a:chExt cx="164313" cy="250040"/>
                </a:xfrm>
              </p:grpSpPr>
              <p:sp>
                <p:nvSpPr>
                  <p:cNvPr id="19365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5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645" name="Group 140"/>
                <p:cNvGrpSpPr>
                  <a:grpSpLocks/>
                </p:cNvGrpSpPr>
                <p:nvPr/>
              </p:nvGrpSpPr>
              <p:grpSpPr bwMode="auto">
                <a:xfrm>
                  <a:off x="3831429" y="3119427"/>
                  <a:ext cx="219076" cy="309573"/>
                  <a:chOff x="3057524" y="3043227"/>
                  <a:chExt cx="219076" cy="309573"/>
                </a:xfrm>
              </p:grpSpPr>
              <p:sp>
                <p:nvSpPr>
                  <p:cNvPr id="19364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647" name="Group 142"/>
                  <p:cNvGrpSpPr>
                    <a:grpSpLocks/>
                  </p:cNvGrpSpPr>
                  <p:nvPr/>
                </p:nvGrpSpPr>
                <p:grpSpPr bwMode="auto">
                  <a:xfrm flipH="1">
                    <a:off x="3112287" y="3102760"/>
                    <a:ext cx="164313" cy="250040"/>
                    <a:chOff x="2157410" y="2783674"/>
                    <a:chExt cx="164313" cy="250040"/>
                  </a:xfrm>
                </p:grpSpPr>
                <p:sp>
                  <p:nvSpPr>
                    <p:cNvPr id="19364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64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3642"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643"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3640"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12" name="Group 1016"/>
          <p:cNvGrpSpPr>
            <a:grpSpLocks/>
          </p:cNvGrpSpPr>
          <p:nvPr/>
        </p:nvGrpSpPr>
        <p:grpSpPr bwMode="auto">
          <a:xfrm>
            <a:off x="2011363" y="4530725"/>
            <a:ext cx="1033462" cy="1041400"/>
            <a:chOff x="685800" y="3810000"/>
            <a:chExt cx="1033466" cy="1041235"/>
          </a:xfrm>
        </p:grpSpPr>
        <p:sp>
          <p:nvSpPr>
            <p:cNvPr id="193572" name="Line 17"/>
            <p:cNvSpPr>
              <a:spLocks noChangeShapeType="1"/>
            </p:cNvSpPr>
            <p:nvPr/>
          </p:nvSpPr>
          <p:spPr bwMode="auto">
            <a:xfrm flipV="1">
              <a:off x="1180626" y="3867149"/>
              <a:ext cx="130649" cy="263109"/>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573" name="Line 17"/>
            <p:cNvSpPr>
              <a:spLocks noChangeShapeType="1"/>
            </p:cNvSpPr>
            <p:nvPr/>
          </p:nvSpPr>
          <p:spPr bwMode="auto">
            <a:xfrm flipH="1" flipV="1">
              <a:off x="1346672" y="3870739"/>
              <a:ext cx="183677" cy="259936"/>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574" name="Oval 7"/>
            <p:cNvSpPr>
              <a:spLocks noChangeArrowheads="1"/>
            </p:cNvSpPr>
            <p:nvPr/>
          </p:nvSpPr>
          <p:spPr bwMode="auto">
            <a:xfrm flipH="1">
              <a:off x="1295400" y="38100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75" name="Group 73"/>
            <p:cNvGrpSpPr>
              <a:grpSpLocks/>
            </p:cNvGrpSpPr>
            <p:nvPr/>
          </p:nvGrpSpPr>
          <p:grpSpPr bwMode="auto">
            <a:xfrm>
              <a:off x="1371600" y="4114800"/>
              <a:ext cx="347666" cy="309573"/>
              <a:chOff x="1981200" y="3131820"/>
              <a:chExt cx="347666" cy="309573"/>
            </a:xfrm>
          </p:grpSpPr>
          <p:sp>
            <p:nvSpPr>
              <p:cNvPr id="19358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89" name="Group 29"/>
              <p:cNvGrpSpPr>
                <a:grpSpLocks/>
              </p:cNvGrpSpPr>
              <p:nvPr/>
            </p:nvGrpSpPr>
            <p:grpSpPr bwMode="auto">
              <a:xfrm>
                <a:off x="1981200" y="3172294"/>
                <a:ext cx="164313" cy="250040"/>
                <a:chOff x="2157410" y="2783674"/>
                <a:chExt cx="164313" cy="250040"/>
              </a:xfrm>
            </p:grpSpPr>
            <p:sp>
              <p:nvSpPr>
                <p:cNvPr id="19359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9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590" name="Group 30"/>
              <p:cNvGrpSpPr>
                <a:grpSpLocks/>
              </p:cNvGrpSpPr>
              <p:nvPr/>
            </p:nvGrpSpPr>
            <p:grpSpPr bwMode="auto">
              <a:xfrm flipH="1">
                <a:off x="2164553" y="3191353"/>
                <a:ext cx="164313" cy="250040"/>
                <a:chOff x="2157410" y="2783674"/>
                <a:chExt cx="164313" cy="250040"/>
              </a:xfrm>
            </p:grpSpPr>
            <p:sp>
              <p:nvSpPr>
                <p:cNvPr id="19359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9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3576" name="Group 584"/>
            <p:cNvGrpSpPr>
              <a:grpSpLocks/>
            </p:cNvGrpSpPr>
            <p:nvPr/>
          </p:nvGrpSpPr>
          <p:grpSpPr bwMode="auto">
            <a:xfrm>
              <a:off x="685800" y="4114800"/>
              <a:ext cx="515382" cy="736435"/>
              <a:chOff x="3480488" y="1286854"/>
              <a:chExt cx="515382" cy="736435"/>
            </a:xfrm>
          </p:grpSpPr>
          <p:grpSp>
            <p:nvGrpSpPr>
              <p:cNvPr id="193577" name="Group 138"/>
              <p:cNvGrpSpPr>
                <a:grpSpLocks/>
              </p:cNvGrpSpPr>
              <p:nvPr/>
            </p:nvGrpSpPr>
            <p:grpSpPr bwMode="auto">
              <a:xfrm flipH="1">
                <a:off x="3480488" y="1485116"/>
                <a:ext cx="359571" cy="538173"/>
                <a:chOff x="3831429" y="3119427"/>
                <a:chExt cx="359571" cy="538173"/>
              </a:xfrm>
            </p:grpSpPr>
            <p:grpSp>
              <p:nvGrpSpPr>
                <p:cNvPr id="193580" name="Group 139"/>
                <p:cNvGrpSpPr>
                  <a:grpSpLocks/>
                </p:cNvGrpSpPr>
                <p:nvPr/>
              </p:nvGrpSpPr>
              <p:grpSpPr bwMode="auto">
                <a:xfrm flipH="1">
                  <a:off x="4026687" y="3407560"/>
                  <a:ext cx="164313" cy="250040"/>
                  <a:chOff x="2157410" y="2783674"/>
                  <a:chExt cx="164313" cy="250040"/>
                </a:xfrm>
              </p:grpSpPr>
              <p:sp>
                <p:nvSpPr>
                  <p:cNvPr id="1935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581" name="Group 140"/>
                <p:cNvGrpSpPr>
                  <a:grpSpLocks/>
                </p:cNvGrpSpPr>
                <p:nvPr/>
              </p:nvGrpSpPr>
              <p:grpSpPr bwMode="auto">
                <a:xfrm>
                  <a:off x="3831429" y="3119427"/>
                  <a:ext cx="219076" cy="309573"/>
                  <a:chOff x="3057524" y="3043227"/>
                  <a:chExt cx="219076" cy="309573"/>
                </a:xfrm>
              </p:grpSpPr>
              <p:sp>
                <p:nvSpPr>
                  <p:cNvPr id="19358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83" name="Group 142"/>
                  <p:cNvGrpSpPr>
                    <a:grpSpLocks/>
                  </p:cNvGrpSpPr>
                  <p:nvPr/>
                </p:nvGrpSpPr>
                <p:grpSpPr bwMode="auto">
                  <a:xfrm flipH="1">
                    <a:off x="3112287" y="3102760"/>
                    <a:ext cx="164313" cy="250040"/>
                    <a:chOff x="2157410" y="2783674"/>
                    <a:chExt cx="164313" cy="250040"/>
                  </a:xfrm>
                </p:grpSpPr>
                <p:sp>
                  <p:nvSpPr>
                    <p:cNvPr id="1935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3578"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579"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152642" name="Group 1019"/>
          <p:cNvGrpSpPr>
            <a:grpSpLocks/>
          </p:cNvGrpSpPr>
          <p:nvPr/>
        </p:nvGrpSpPr>
        <p:grpSpPr bwMode="auto">
          <a:xfrm>
            <a:off x="3154363" y="4419600"/>
            <a:ext cx="3048000" cy="923925"/>
            <a:chOff x="1676400" y="3546832"/>
            <a:chExt cx="3048000" cy="923330"/>
          </a:xfrm>
        </p:grpSpPr>
        <p:sp>
          <p:nvSpPr>
            <p:cNvPr id="193549" name="Oval 7"/>
            <p:cNvSpPr>
              <a:spLocks noChangeArrowheads="1"/>
            </p:cNvSpPr>
            <p:nvPr/>
          </p:nvSpPr>
          <p:spPr bwMode="auto">
            <a:xfrm flipH="1">
              <a:off x="2328016" y="404604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50" name="Group 73"/>
            <p:cNvGrpSpPr>
              <a:grpSpLocks/>
            </p:cNvGrpSpPr>
            <p:nvPr/>
          </p:nvGrpSpPr>
          <p:grpSpPr bwMode="auto">
            <a:xfrm>
              <a:off x="3538670" y="3918572"/>
              <a:ext cx="347666" cy="309573"/>
              <a:chOff x="1981200" y="3131820"/>
              <a:chExt cx="347666" cy="309573"/>
            </a:xfrm>
          </p:grpSpPr>
          <p:sp>
            <p:nvSpPr>
              <p:cNvPr id="19356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66" name="Group 29"/>
              <p:cNvGrpSpPr>
                <a:grpSpLocks/>
              </p:cNvGrpSpPr>
              <p:nvPr/>
            </p:nvGrpSpPr>
            <p:grpSpPr bwMode="auto">
              <a:xfrm>
                <a:off x="1981200" y="3172294"/>
                <a:ext cx="164313" cy="250040"/>
                <a:chOff x="2157410" y="2783674"/>
                <a:chExt cx="164313" cy="250040"/>
              </a:xfrm>
            </p:grpSpPr>
            <p:sp>
              <p:nvSpPr>
                <p:cNvPr id="1935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567" name="Group 30"/>
              <p:cNvGrpSpPr>
                <a:grpSpLocks/>
              </p:cNvGrpSpPr>
              <p:nvPr/>
            </p:nvGrpSpPr>
            <p:grpSpPr bwMode="auto">
              <a:xfrm flipH="1">
                <a:off x="2164553" y="3191353"/>
                <a:ext cx="164313" cy="250040"/>
                <a:chOff x="2157410" y="2783674"/>
                <a:chExt cx="164313" cy="250040"/>
              </a:xfrm>
            </p:grpSpPr>
            <p:sp>
              <p:nvSpPr>
                <p:cNvPr id="1935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3551" name="Rectangle 877"/>
            <p:cNvSpPr>
              <a:spLocks noChangeArrowheads="1"/>
            </p:cNvSpPr>
            <p:nvPr/>
          </p:nvSpPr>
          <p:spPr bwMode="auto">
            <a:xfrm>
              <a:off x="2001508" y="3546832"/>
              <a:ext cx="272289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sym typeface="Symbol" pitchFamily="18" charset="2"/>
                </a:rPr>
                <a:t></a:t>
              </a:r>
              <a:r>
                <a:rPr lang="en-US" altLang="en-US" sz="5400" i="1">
                  <a:solidFill>
                    <a:schemeClr val="accent1"/>
                  </a:solidFill>
                  <a:sym typeface="Symbol" pitchFamily="18" charset="2"/>
                </a:rPr>
                <a:t> ,   ,   </a:t>
              </a:r>
              <a:r>
                <a:rPr lang="en-US" altLang="en-US" sz="5400">
                  <a:solidFill>
                    <a:schemeClr val="accent1"/>
                  </a:solidFill>
                  <a:sym typeface="Symbol" pitchFamily="18" charset="2"/>
                </a:rPr>
                <a:t></a:t>
              </a:r>
              <a:endParaRPr lang="en-CA" altLang="en-US" sz="5400"/>
            </a:p>
          </p:txBody>
        </p:sp>
        <p:grpSp>
          <p:nvGrpSpPr>
            <p:cNvPr id="193552" name="Group 584"/>
            <p:cNvGrpSpPr>
              <a:grpSpLocks/>
            </p:cNvGrpSpPr>
            <p:nvPr/>
          </p:nvGrpSpPr>
          <p:grpSpPr bwMode="auto">
            <a:xfrm>
              <a:off x="2633742" y="3715537"/>
              <a:ext cx="515382" cy="736435"/>
              <a:chOff x="3480488" y="1286854"/>
              <a:chExt cx="515382" cy="736435"/>
            </a:xfrm>
          </p:grpSpPr>
          <p:grpSp>
            <p:nvGrpSpPr>
              <p:cNvPr id="193554" name="Group 138"/>
              <p:cNvGrpSpPr>
                <a:grpSpLocks/>
              </p:cNvGrpSpPr>
              <p:nvPr/>
            </p:nvGrpSpPr>
            <p:grpSpPr bwMode="auto">
              <a:xfrm flipH="1">
                <a:off x="3480488" y="1485116"/>
                <a:ext cx="359571" cy="538173"/>
                <a:chOff x="3831429" y="3119427"/>
                <a:chExt cx="359571" cy="538173"/>
              </a:xfrm>
            </p:grpSpPr>
            <p:grpSp>
              <p:nvGrpSpPr>
                <p:cNvPr id="193557" name="Group 139"/>
                <p:cNvGrpSpPr>
                  <a:grpSpLocks/>
                </p:cNvGrpSpPr>
                <p:nvPr/>
              </p:nvGrpSpPr>
              <p:grpSpPr bwMode="auto">
                <a:xfrm flipH="1">
                  <a:off x="4026687" y="3407560"/>
                  <a:ext cx="164313" cy="250040"/>
                  <a:chOff x="2157410" y="2783674"/>
                  <a:chExt cx="164313" cy="250040"/>
                </a:xfrm>
              </p:grpSpPr>
              <p:sp>
                <p:nvSpPr>
                  <p:cNvPr id="1935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3558" name="Group 140"/>
                <p:cNvGrpSpPr>
                  <a:grpSpLocks/>
                </p:cNvGrpSpPr>
                <p:nvPr/>
              </p:nvGrpSpPr>
              <p:grpSpPr bwMode="auto">
                <a:xfrm>
                  <a:off x="3831429" y="3119427"/>
                  <a:ext cx="219076" cy="309573"/>
                  <a:chOff x="3057524" y="3043227"/>
                  <a:chExt cx="219076" cy="309573"/>
                </a:xfrm>
              </p:grpSpPr>
              <p:sp>
                <p:nvSpPr>
                  <p:cNvPr id="19355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3560" name="Group 142"/>
                  <p:cNvGrpSpPr>
                    <a:grpSpLocks/>
                  </p:cNvGrpSpPr>
                  <p:nvPr/>
                </p:nvGrpSpPr>
                <p:grpSpPr bwMode="auto">
                  <a:xfrm flipH="1">
                    <a:off x="3112287" y="3102760"/>
                    <a:ext cx="164313" cy="250040"/>
                    <a:chOff x="2157410" y="2783674"/>
                    <a:chExt cx="164313" cy="250040"/>
                  </a:xfrm>
                </p:grpSpPr>
                <p:sp>
                  <p:nvSpPr>
                    <p:cNvPr id="1935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3555"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3556"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3553" name="Rectangle 1018"/>
            <p:cNvSpPr>
              <a:spLocks noChangeArrowheads="1"/>
            </p:cNvSpPr>
            <p:nvPr/>
          </p:nvSpPr>
          <p:spPr bwMode="auto">
            <a:xfrm>
              <a:off x="1676400" y="3810000"/>
              <a:ext cx="4267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p>
          </p:txBody>
        </p:sp>
      </p:grpSp>
      <p:grpSp>
        <p:nvGrpSpPr>
          <p:cNvPr id="152655" name="Group 1044"/>
          <p:cNvGrpSpPr>
            <a:grpSpLocks/>
          </p:cNvGrpSpPr>
          <p:nvPr/>
        </p:nvGrpSpPr>
        <p:grpSpPr bwMode="auto">
          <a:xfrm>
            <a:off x="5516563" y="4673600"/>
            <a:ext cx="3048000" cy="530225"/>
            <a:chOff x="4876800" y="3955488"/>
            <a:chExt cx="3048000" cy="530132"/>
          </a:xfrm>
        </p:grpSpPr>
        <p:sp>
          <p:nvSpPr>
            <p:cNvPr id="193546" name="Oval 7"/>
            <p:cNvSpPr>
              <a:spLocks noChangeArrowheads="1"/>
            </p:cNvSpPr>
            <p:nvPr/>
          </p:nvSpPr>
          <p:spPr bwMode="auto">
            <a:xfrm flipH="1">
              <a:off x="5428006" y="419844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3547" name="Rectangle 1023"/>
            <p:cNvSpPr>
              <a:spLocks noChangeArrowheads="1"/>
            </p:cNvSpPr>
            <p:nvPr/>
          </p:nvSpPr>
          <p:spPr bwMode="auto">
            <a:xfrm>
              <a:off x="5201908" y="3955488"/>
              <a:ext cx="2722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i="1">
                  <a:solidFill>
                    <a:schemeClr val="accent1"/>
                  </a:solidFill>
                  <a:sym typeface="Symbol" pitchFamily="18" charset="2"/>
                </a:rPr>
                <a:t>  ,t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a:t>
              </a:r>
              <a:endParaRPr lang="en-CA" altLang="en-US"/>
            </a:p>
          </p:txBody>
        </p:sp>
        <p:sp>
          <p:nvSpPr>
            <p:cNvPr id="193548" name="Rectangle 1025"/>
            <p:cNvSpPr>
              <a:spLocks noChangeArrowheads="1"/>
            </p:cNvSpPr>
            <p:nvPr/>
          </p:nvSpPr>
          <p:spPr bwMode="auto">
            <a:xfrm>
              <a:off x="4876800" y="3962400"/>
              <a:ext cx="4267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7"/>
                                        </p:tgtEl>
                                        <p:attrNameLst>
                                          <p:attrName>style.visibility</p:attrName>
                                        </p:attrNameLst>
                                      </p:cBhvr>
                                      <p:to>
                                        <p:strVal val="visible"/>
                                      </p:to>
                                    </p:set>
                                    <p:anim calcmode="lin" valueType="num">
                                      <p:cBhvr additive="base">
                                        <p:cTn id="7" dur="500" fill="hold"/>
                                        <p:tgtEl>
                                          <p:spTgt spid="317"/>
                                        </p:tgtEl>
                                        <p:attrNameLst>
                                          <p:attrName>ppt_x</p:attrName>
                                        </p:attrNameLst>
                                      </p:cBhvr>
                                      <p:tavLst>
                                        <p:tav tm="0">
                                          <p:val>
                                            <p:strVal val="#ppt_x"/>
                                          </p:val>
                                        </p:tav>
                                        <p:tav tm="100000">
                                          <p:val>
                                            <p:strVal val="#ppt_x"/>
                                          </p:val>
                                        </p:tav>
                                      </p:tavLst>
                                    </p:anim>
                                    <p:anim calcmode="lin" valueType="num">
                                      <p:cBhvr additive="base">
                                        <p:cTn id="8" dur="500" fill="hold"/>
                                        <p:tgtEl>
                                          <p:spTgt spid="31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0"/>
                                        </p:tgtEl>
                                        <p:attrNameLst>
                                          <p:attrName>style.visibility</p:attrName>
                                        </p:attrNameLst>
                                      </p:cBhvr>
                                      <p:to>
                                        <p:strVal val="visible"/>
                                      </p:to>
                                    </p:set>
                                    <p:anim calcmode="lin" valueType="num">
                                      <p:cBhvr additive="base">
                                        <p:cTn id="13" dur="500" fill="hold"/>
                                        <p:tgtEl>
                                          <p:spTgt spid="320"/>
                                        </p:tgtEl>
                                        <p:attrNameLst>
                                          <p:attrName>ppt_x</p:attrName>
                                        </p:attrNameLst>
                                      </p:cBhvr>
                                      <p:tavLst>
                                        <p:tav tm="0">
                                          <p:val>
                                            <p:strVal val="1+#ppt_w/2"/>
                                          </p:val>
                                        </p:tav>
                                        <p:tav tm="100000">
                                          <p:val>
                                            <p:strVal val="#ppt_x"/>
                                          </p:val>
                                        </p:tav>
                                      </p:tavLst>
                                    </p:anim>
                                    <p:anim calcmode="lin" valueType="num">
                                      <p:cBhvr additive="base">
                                        <p:cTn id="14" dur="500" fill="hold"/>
                                        <p:tgtEl>
                                          <p:spTgt spid="320"/>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12"/>
                                        </p:tgtEl>
                                        <p:attrNameLst>
                                          <p:attrName>style.visibility</p:attrName>
                                        </p:attrNameLst>
                                      </p:cBhvr>
                                      <p:to>
                                        <p:strVal val="visible"/>
                                      </p:to>
                                    </p:set>
                                    <p:anim calcmode="lin" valueType="num">
                                      <p:cBhvr additive="base">
                                        <p:cTn id="17" dur="500" fill="hold"/>
                                        <p:tgtEl>
                                          <p:spTgt spid="312"/>
                                        </p:tgtEl>
                                        <p:attrNameLst>
                                          <p:attrName>ppt_x</p:attrName>
                                        </p:attrNameLst>
                                      </p:cBhvr>
                                      <p:tavLst>
                                        <p:tav tm="0">
                                          <p:val>
                                            <p:strVal val="1+#ppt_w/2"/>
                                          </p:val>
                                        </p:tav>
                                        <p:tav tm="100000">
                                          <p:val>
                                            <p:strVal val="#ppt_x"/>
                                          </p:val>
                                        </p:tav>
                                      </p:tavLst>
                                    </p:anim>
                                    <p:anim calcmode="lin" valueType="num">
                                      <p:cBhvr additive="base">
                                        <p:cTn id="18" dur="500" fill="hold"/>
                                        <p:tgtEl>
                                          <p:spTgt spid="31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52642"/>
                                        </p:tgtEl>
                                        <p:attrNameLst>
                                          <p:attrName>style.visibility</p:attrName>
                                        </p:attrNameLst>
                                      </p:cBhvr>
                                      <p:to>
                                        <p:strVal val="visible"/>
                                      </p:to>
                                    </p:set>
                                    <p:anim calcmode="lin" valueType="num">
                                      <p:cBhvr additive="base">
                                        <p:cTn id="23" dur="500" fill="hold"/>
                                        <p:tgtEl>
                                          <p:spTgt spid="152642"/>
                                        </p:tgtEl>
                                        <p:attrNameLst>
                                          <p:attrName>ppt_x</p:attrName>
                                        </p:attrNameLst>
                                      </p:cBhvr>
                                      <p:tavLst>
                                        <p:tav tm="0">
                                          <p:val>
                                            <p:strVal val="1+#ppt_w/2"/>
                                          </p:val>
                                        </p:tav>
                                        <p:tav tm="100000">
                                          <p:val>
                                            <p:strVal val="#ppt_x"/>
                                          </p:val>
                                        </p:tav>
                                      </p:tavLst>
                                    </p:anim>
                                    <p:anim calcmode="lin" valueType="num">
                                      <p:cBhvr additive="base">
                                        <p:cTn id="24" dur="500" fill="hold"/>
                                        <p:tgtEl>
                                          <p:spTgt spid="15264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152655"/>
                                        </p:tgtEl>
                                        <p:attrNameLst>
                                          <p:attrName>style.visibility</p:attrName>
                                        </p:attrNameLst>
                                      </p:cBhvr>
                                      <p:to>
                                        <p:strVal val="visible"/>
                                      </p:to>
                                    </p:set>
                                    <p:anim calcmode="lin" valueType="num">
                                      <p:cBhvr additive="base">
                                        <p:cTn id="29" dur="500" fill="hold"/>
                                        <p:tgtEl>
                                          <p:spTgt spid="152655"/>
                                        </p:tgtEl>
                                        <p:attrNameLst>
                                          <p:attrName>ppt_x</p:attrName>
                                        </p:attrNameLst>
                                      </p:cBhvr>
                                      <p:tavLst>
                                        <p:tav tm="0">
                                          <p:val>
                                            <p:strVal val="1+#ppt_w/2"/>
                                          </p:val>
                                        </p:tav>
                                        <p:tav tm="100000">
                                          <p:val>
                                            <p:strVal val="#ppt_x"/>
                                          </p:val>
                                        </p:tav>
                                      </p:tavLst>
                                    </p:anim>
                                    <p:anim calcmode="lin" valueType="num">
                                      <p:cBhvr additive="base">
                                        <p:cTn id="30" dur="500" fill="hold"/>
                                        <p:tgtEl>
                                          <p:spTgt spid="1526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 grpId="0"/>
      <p:bldP spid="320"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4563"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aphicFrame>
        <p:nvGraphicFramePr>
          <p:cNvPr id="345095" name="Object 4"/>
          <p:cNvGraphicFramePr>
            <a:graphicFrameLocks noChangeAspect="1"/>
          </p:cNvGraphicFramePr>
          <p:nvPr/>
        </p:nvGraphicFramePr>
        <p:xfrm>
          <a:off x="355600" y="4800600"/>
          <a:ext cx="2589213" cy="538163"/>
        </p:xfrm>
        <a:graphic>
          <a:graphicData uri="http://schemas.openxmlformats.org/presentationml/2006/ole">
            <mc:AlternateContent xmlns:mc="http://schemas.openxmlformats.org/markup-compatibility/2006">
              <mc:Choice xmlns:v="urn:schemas-microsoft-com:vml" Requires="v">
                <p:oleObj spid="_x0000_s195487" name="Equation" r:id="rId3" imgW="1523339" imgH="317362" progId="Equation.3">
                  <p:embed/>
                </p:oleObj>
              </mc:Choice>
              <mc:Fallback>
                <p:oleObj name="Equation" r:id="rId3" imgW="1523339" imgH="317362" progId="Equation.3">
                  <p:embed/>
                  <p:pic>
                    <p:nvPicPr>
                      <p:cNvPr id="0" name="Picture 50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5600" y="4800600"/>
                        <a:ext cx="2589213" cy="538163"/>
                      </a:xfrm>
                      <a:prstGeom prst="rect">
                        <a:avLst/>
                      </a:prstGeom>
                      <a:solidFill>
                        <a:schemeClr val="tx1"/>
                      </a:solidFill>
                    </p:spPr>
                  </p:pic>
                </p:oleObj>
              </mc:Fallback>
            </mc:AlternateContent>
          </a:graphicData>
        </a:graphic>
      </p:graphicFrame>
      <p:sp>
        <p:nvSpPr>
          <p:cNvPr id="253" name="Rectangle 252"/>
          <p:cNvSpPr>
            <a:spLocks noChangeArrowheads="1"/>
          </p:cNvSpPr>
          <p:nvPr/>
        </p:nvSpPr>
        <p:spPr bwMode="auto">
          <a:xfrm>
            <a:off x="0" y="2732088"/>
            <a:ext cx="3508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TT=</a:t>
            </a:r>
            <a:r>
              <a:rPr lang="en-US" altLang="en-US">
                <a:solidFill>
                  <a:schemeClr val="accent1"/>
                </a:solidFill>
                <a:sym typeface="Symbol" pitchFamily="18" charset="2"/>
              </a:rPr>
              <a:t>{</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 |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 </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a:solidFill>
                  <a:schemeClr val="accent1"/>
                </a:solidFill>
                <a:sym typeface="Symbol" pitchFamily="18" charset="2"/>
              </a:rPr>
              <a:t>}</a:t>
            </a:r>
            <a:endParaRPr lang="en-CA" altLang="en-US"/>
          </a:p>
        </p:txBody>
      </p:sp>
      <p:graphicFrame>
        <p:nvGraphicFramePr>
          <p:cNvPr id="574" name="Object 3"/>
          <p:cNvGraphicFramePr>
            <a:graphicFrameLocks noChangeAspect="1"/>
          </p:cNvGraphicFramePr>
          <p:nvPr/>
        </p:nvGraphicFramePr>
        <p:xfrm>
          <a:off x="357188" y="4357688"/>
          <a:ext cx="5492750" cy="366712"/>
        </p:xfrm>
        <a:graphic>
          <a:graphicData uri="http://schemas.openxmlformats.org/presentationml/2006/ole">
            <mc:AlternateContent xmlns:mc="http://schemas.openxmlformats.org/markup-compatibility/2006">
              <mc:Choice xmlns:v="urn:schemas-microsoft-com:vml" Requires="v">
                <p:oleObj spid="_x0000_s195488" name="Equation" r:id="rId5" imgW="3810000" imgH="254000" progId="Equation.3">
                  <p:embed/>
                </p:oleObj>
              </mc:Choice>
              <mc:Fallback>
                <p:oleObj name="Equation" r:id="rId5" imgW="3810000" imgH="254000" progId="Equation.3">
                  <p:embed/>
                  <p:pic>
                    <p:nvPicPr>
                      <p:cNvPr id="0" name="Picture 50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188" y="4357688"/>
                        <a:ext cx="5492750" cy="366712"/>
                      </a:xfrm>
                      <a:prstGeom prst="rect">
                        <a:avLst/>
                      </a:prstGeom>
                      <a:solidFill>
                        <a:schemeClr val="tx1"/>
                      </a:solidFill>
                    </p:spPr>
                  </p:pic>
                </p:oleObj>
              </mc:Fallback>
            </mc:AlternateContent>
          </a:graphicData>
        </a:graphic>
      </p:graphicFrame>
      <p:graphicFrame>
        <p:nvGraphicFramePr>
          <p:cNvPr id="576" name="Object 4"/>
          <p:cNvGraphicFramePr>
            <a:graphicFrameLocks noChangeAspect="1"/>
          </p:cNvGraphicFramePr>
          <p:nvPr/>
        </p:nvGraphicFramePr>
        <p:xfrm>
          <a:off x="355600" y="5337175"/>
          <a:ext cx="2911475" cy="474663"/>
        </p:xfrm>
        <a:graphic>
          <a:graphicData uri="http://schemas.openxmlformats.org/presentationml/2006/ole">
            <mc:AlternateContent xmlns:mc="http://schemas.openxmlformats.org/markup-compatibility/2006">
              <mc:Choice xmlns:v="urn:schemas-microsoft-com:vml" Requires="v">
                <p:oleObj spid="_x0000_s195489" name="Equation" r:id="rId7" imgW="1714500" imgH="279400" progId="Equation.3">
                  <p:embed/>
                </p:oleObj>
              </mc:Choice>
              <mc:Fallback>
                <p:oleObj name="Equation" r:id="rId7" imgW="1714500" imgH="279400" progId="Equation.3">
                  <p:embed/>
                  <p:pic>
                    <p:nvPicPr>
                      <p:cNvPr id="0" name="Picture 50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600" y="5337175"/>
                        <a:ext cx="2911475" cy="474663"/>
                      </a:xfrm>
                      <a:prstGeom prst="rect">
                        <a:avLst/>
                      </a:prstGeom>
                      <a:solidFill>
                        <a:schemeClr val="tx1"/>
                      </a:solidFill>
                    </p:spPr>
                  </p:pic>
                </p:oleObj>
              </mc:Fallback>
            </mc:AlternateContent>
          </a:graphicData>
        </a:graphic>
      </p:graphicFrame>
      <p:graphicFrame>
        <p:nvGraphicFramePr>
          <p:cNvPr id="577" name="Object 5"/>
          <p:cNvGraphicFramePr>
            <a:graphicFrameLocks noChangeAspect="1"/>
          </p:cNvGraphicFramePr>
          <p:nvPr/>
        </p:nvGraphicFramePr>
        <p:xfrm>
          <a:off x="355600" y="5794375"/>
          <a:ext cx="3429000" cy="474663"/>
        </p:xfrm>
        <a:graphic>
          <a:graphicData uri="http://schemas.openxmlformats.org/presentationml/2006/ole">
            <mc:AlternateContent xmlns:mc="http://schemas.openxmlformats.org/markup-compatibility/2006">
              <mc:Choice xmlns:v="urn:schemas-microsoft-com:vml" Requires="v">
                <p:oleObj spid="_x0000_s195490" name="Equation" r:id="rId9" imgW="2019300" imgH="279400" progId="Equation.3">
                  <p:embed/>
                </p:oleObj>
              </mc:Choice>
              <mc:Fallback>
                <p:oleObj name="Equation" r:id="rId9" imgW="2019300" imgH="279400" progId="Equation.3">
                  <p:embed/>
                  <p:pic>
                    <p:nvPicPr>
                      <p:cNvPr id="0" name="Picture 5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5600" y="5794375"/>
                        <a:ext cx="3429000" cy="474663"/>
                      </a:xfrm>
                      <a:prstGeom prst="rect">
                        <a:avLst/>
                      </a:prstGeom>
                      <a:solidFill>
                        <a:schemeClr val="tx1"/>
                      </a:solidFill>
                    </p:spPr>
                  </p:pic>
                </p:oleObj>
              </mc:Fallback>
            </mc:AlternateContent>
          </a:graphicData>
        </a:graphic>
      </p:graphicFrame>
      <p:graphicFrame>
        <p:nvGraphicFramePr>
          <p:cNvPr id="578" name="Object 10"/>
          <p:cNvGraphicFramePr>
            <a:graphicFrameLocks noChangeAspect="1"/>
          </p:cNvGraphicFramePr>
          <p:nvPr/>
        </p:nvGraphicFramePr>
        <p:xfrm>
          <a:off x="355600" y="6262688"/>
          <a:ext cx="1489075" cy="366712"/>
        </p:xfrm>
        <a:graphic>
          <a:graphicData uri="http://schemas.openxmlformats.org/presentationml/2006/ole">
            <mc:AlternateContent xmlns:mc="http://schemas.openxmlformats.org/markup-compatibility/2006">
              <mc:Choice xmlns:v="urn:schemas-microsoft-com:vml" Requires="v">
                <p:oleObj spid="_x0000_s195491" name="Equation" r:id="rId11" imgW="875920" imgH="215806" progId="Equation.3">
                  <p:embed/>
                </p:oleObj>
              </mc:Choice>
              <mc:Fallback>
                <p:oleObj name="Equation" r:id="rId11" imgW="875920" imgH="215806" progId="Equation.3">
                  <p:embed/>
                  <p:pic>
                    <p:nvPicPr>
                      <p:cNvPr id="0" name="Picture 5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5600" y="6262688"/>
                        <a:ext cx="1489075" cy="366712"/>
                      </a:xfrm>
                      <a:prstGeom prst="rect">
                        <a:avLst/>
                      </a:prstGeom>
                      <a:solidFill>
                        <a:schemeClr val="tx1"/>
                      </a:solidFill>
                    </p:spPr>
                  </p:pic>
                </p:oleObj>
              </mc:Fallback>
            </mc:AlternateContent>
          </a:graphicData>
        </a:graphic>
      </p:graphicFrame>
      <p:grpSp>
        <p:nvGrpSpPr>
          <p:cNvPr id="194570" name="Group 632"/>
          <p:cNvGrpSpPr>
            <a:grpSpLocks/>
          </p:cNvGrpSpPr>
          <p:nvPr/>
        </p:nvGrpSpPr>
        <p:grpSpPr bwMode="auto">
          <a:xfrm>
            <a:off x="-57150" y="1027113"/>
            <a:ext cx="9356725" cy="996950"/>
            <a:chOff x="-57854" y="1027629"/>
            <a:chExt cx="9357864" cy="995660"/>
          </a:xfrm>
        </p:grpSpPr>
        <p:sp>
          <p:nvSpPr>
            <p:cNvPr id="194855"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4856"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57" name="Group 73"/>
            <p:cNvGrpSpPr>
              <a:grpSpLocks/>
            </p:cNvGrpSpPr>
            <p:nvPr/>
          </p:nvGrpSpPr>
          <p:grpSpPr bwMode="auto">
            <a:xfrm>
              <a:off x="1491867" y="1246049"/>
              <a:ext cx="347666" cy="309573"/>
              <a:chOff x="1981200" y="3131820"/>
              <a:chExt cx="347666" cy="309573"/>
            </a:xfrm>
          </p:grpSpPr>
          <p:sp>
            <p:nvSpPr>
              <p:cNvPr id="195060"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61" name="Group 29"/>
              <p:cNvGrpSpPr>
                <a:grpSpLocks/>
              </p:cNvGrpSpPr>
              <p:nvPr/>
            </p:nvGrpSpPr>
            <p:grpSpPr bwMode="auto">
              <a:xfrm>
                <a:off x="1981200" y="3172294"/>
                <a:ext cx="164313" cy="250040"/>
                <a:chOff x="2157410" y="2783674"/>
                <a:chExt cx="164313" cy="250040"/>
              </a:xfrm>
            </p:grpSpPr>
            <p:sp>
              <p:nvSpPr>
                <p:cNvPr id="19506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6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062" name="Group 30"/>
              <p:cNvGrpSpPr>
                <a:grpSpLocks/>
              </p:cNvGrpSpPr>
              <p:nvPr/>
            </p:nvGrpSpPr>
            <p:grpSpPr bwMode="auto">
              <a:xfrm flipH="1">
                <a:off x="2164553" y="3191353"/>
                <a:ext cx="164313" cy="250040"/>
                <a:chOff x="2157410" y="2783674"/>
                <a:chExt cx="164313" cy="250040"/>
              </a:xfrm>
            </p:grpSpPr>
            <p:sp>
              <p:nvSpPr>
                <p:cNvPr id="1950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58" name="Group 71"/>
            <p:cNvGrpSpPr>
              <a:grpSpLocks/>
            </p:cNvGrpSpPr>
            <p:nvPr/>
          </p:nvGrpSpPr>
          <p:grpSpPr bwMode="auto">
            <a:xfrm>
              <a:off x="1022956" y="1256516"/>
              <a:ext cx="202211" cy="290514"/>
              <a:chOff x="1981200" y="2662227"/>
              <a:chExt cx="202211" cy="290514"/>
            </a:xfrm>
          </p:grpSpPr>
          <p:sp>
            <p:nvSpPr>
              <p:cNvPr id="19505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57" name="Group 37"/>
              <p:cNvGrpSpPr>
                <a:grpSpLocks/>
              </p:cNvGrpSpPr>
              <p:nvPr/>
            </p:nvGrpSpPr>
            <p:grpSpPr bwMode="auto">
              <a:xfrm>
                <a:off x="1981200" y="2702701"/>
                <a:ext cx="164313" cy="250040"/>
                <a:chOff x="2157410" y="2783674"/>
                <a:chExt cx="164313" cy="250040"/>
              </a:xfrm>
            </p:grpSpPr>
            <p:sp>
              <p:nvSpPr>
                <p:cNvPr id="19505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5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59"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60" name="Group 47"/>
            <p:cNvGrpSpPr>
              <a:grpSpLocks/>
            </p:cNvGrpSpPr>
            <p:nvPr/>
          </p:nvGrpSpPr>
          <p:grpSpPr bwMode="auto">
            <a:xfrm flipH="1">
              <a:off x="1294220" y="1297962"/>
              <a:ext cx="164313" cy="250040"/>
              <a:chOff x="2157410" y="2783674"/>
              <a:chExt cx="164313" cy="250040"/>
            </a:xfrm>
          </p:grpSpPr>
          <p:sp>
            <p:nvSpPr>
              <p:cNvPr id="19505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5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61" name="Group 91"/>
            <p:cNvGrpSpPr>
              <a:grpSpLocks/>
            </p:cNvGrpSpPr>
            <p:nvPr/>
          </p:nvGrpSpPr>
          <p:grpSpPr bwMode="auto">
            <a:xfrm>
              <a:off x="2671337" y="1228883"/>
              <a:ext cx="359571" cy="538173"/>
              <a:chOff x="3831429" y="3119427"/>
              <a:chExt cx="359571" cy="538173"/>
            </a:xfrm>
          </p:grpSpPr>
          <p:grpSp>
            <p:nvGrpSpPr>
              <p:cNvPr id="195046" name="Group 33"/>
              <p:cNvGrpSpPr>
                <a:grpSpLocks/>
              </p:cNvGrpSpPr>
              <p:nvPr/>
            </p:nvGrpSpPr>
            <p:grpSpPr bwMode="auto">
              <a:xfrm flipH="1">
                <a:off x="4026687" y="3407560"/>
                <a:ext cx="164313" cy="250040"/>
                <a:chOff x="2157410" y="2783674"/>
                <a:chExt cx="164313" cy="250040"/>
              </a:xfrm>
            </p:grpSpPr>
            <p:sp>
              <p:nvSpPr>
                <p:cNvPr id="1950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047" name="Group 54"/>
              <p:cNvGrpSpPr>
                <a:grpSpLocks/>
              </p:cNvGrpSpPr>
              <p:nvPr/>
            </p:nvGrpSpPr>
            <p:grpSpPr bwMode="auto">
              <a:xfrm>
                <a:off x="3831429" y="3119427"/>
                <a:ext cx="219076" cy="309573"/>
                <a:chOff x="3057524" y="3043227"/>
                <a:chExt cx="219076" cy="309573"/>
              </a:xfrm>
            </p:grpSpPr>
            <p:sp>
              <p:nvSpPr>
                <p:cNvPr id="19504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49" name="Group 51"/>
                <p:cNvGrpSpPr>
                  <a:grpSpLocks/>
                </p:cNvGrpSpPr>
                <p:nvPr/>
              </p:nvGrpSpPr>
              <p:grpSpPr bwMode="auto">
                <a:xfrm flipH="1">
                  <a:off x="3112287" y="3102760"/>
                  <a:ext cx="164313" cy="250040"/>
                  <a:chOff x="2157410" y="2783674"/>
                  <a:chExt cx="164313" cy="250040"/>
                </a:xfrm>
              </p:grpSpPr>
              <p:sp>
                <p:nvSpPr>
                  <p:cNvPr id="19505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5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862" name="Group 90"/>
            <p:cNvGrpSpPr>
              <a:grpSpLocks/>
            </p:cNvGrpSpPr>
            <p:nvPr/>
          </p:nvGrpSpPr>
          <p:grpSpPr bwMode="auto">
            <a:xfrm>
              <a:off x="2444343" y="1238429"/>
              <a:ext cx="219076" cy="533400"/>
              <a:chOff x="3427569" y="3128973"/>
              <a:chExt cx="219076" cy="533400"/>
            </a:xfrm>
          </p:grpSpPr>
          <p:grpSp>
            <p:nvGrpSpPr>
              <p:cNvPr id="195038" name="Group 55"/>
              <p:cNvGrpSpPr>
                <a:grpSpLocks/>
              </p:cNvGrpSpPr>
              <p:nvPr/>
            </p:nvGrpSpPr>
            <p:grpSpPr bwMode="auto">
              <a:xfrm>
                <a:off x="3427569" y="3128973"/>
                <a:ext cx="219076" cy="309573"/>
                <a:chOff x="3057524" y="3043227"/>
                <a:chExt cx="219076" cy="309573"/>
              </a:xfrm>
            </p:grpSpPr>
            <p:sp>
              <p:nvSpPr>
                <p:cNvPr id="19504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43" name="Group 57"/>
                <p:cNvGrpSpPr>
                  <a:grpSpLocks/>
                </p:cNvGrpSpPr>
                <p:nvPr/>
              </p:nvGrpSpPr>
              <p:grpSpPr bwMode="auto">
                <a:xfrm flipH="1">
                  <a:off x="3112287" y="3102760"/>
                  <a:ext cx="164313" cy="250040"/>
                  <a:chOff x="2157410" y="2783674"/>
                  <a:chExt cx="164313" cy="250040"/>
                </a:xfrm>
              </p:grpSpPr>
              <p:sp>
                <p:nvSpPr>
                  <p:cNvPr id="19504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4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039" name="Group 60"/>
              <p:cNvGrpSpPr>
                <a:grpSpLocks/>
              </p:cNvGrpSpPr>
              <p:nvPr/>
            </p:nvGrpSpPr>
            <p:grpSpPr bwMode="auto">
              <a:xfrm>
                <a:off x="3429950" y="3412333"/>
                <a:ext cx="164313" cy="250040"/>
                <a:chOff x="2157410" y="2783674"/>
                <a:chExt cx="164313" cy="250040"/>
              </a:xfrm>
            </p:grpSpPr>
            <p:sp>
              <p:nvSpPr>
                <p:cNvPr id="19504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4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63" name="Group 92"/>
            <p:cNvGrpSpPr>
              <a:grpSpLocks/>
            </p:cNvGrpSpPr>
            <p:nvPr/>
          </p:nvGrpSpPr>
          <p:grpSpPr bwMode="auto">
            <a:xfrm flipH="1">
              <a:off x="1793308" y="1241276"/>
              <a:ext cx="359571" cy="538173"/>
              <a:chOff x="3831429" y="3119427"/>
              <a:chExt cx="359571" cy="538173"/>
            </a:xfrm>
          </p:grpSpPr>
          <p:grpSp>
            <p:nvGrpSpPr>
              <p:cNvPr id="195030" name="Group 93"/>
              <p:cNvGrpSpPr>
                <a:grpSpLocks/>
              </p:cNvGrpSpPr>
              <p:nvPr/>
            </p:nvGrpSpPr>
            <p:grpSpPr bwMode="auto">
              <a:xfrm flipH="1">
                <a:off x="4026687" y="3407560"/>
                <a:ext cx="164313" cy="250040"/>
                <a:chOff x="2157410" y="2783674"/>
                <a:chExt cx="164313" cy="250040"/>
              </a:xfrm>
            </p:grpSpPr>
            <p:sp>
              <p:nvSpPr>
                <p:cNvPr id="1950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031" name="Group 94"/>
              <p:cNvGrpSpPr>
                <a:grpSpLocks/>
              </p:cNvGrpSpPr>
              <p:nvPr/>
            </p:nvGrpSpPr>
            <p:grpSpPr bwMode="auto">
              <a:xfrm>
                <a:off x="3831429" y="3119427"/>
                <a:ext cx="219076" cy="309573"/>
                <a:chOff x="3057524" y="3043227"/>
                <a:chExt cx="219076" cy="309573"/>
              </a:xfrm>
            </p:grpSpPr>
            <p:sp>
              <p:nvSpPr>
                <p:cNvPr id="19503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33" name="Group 96"/>
                <p:cNvGrpSpPr>
                  <a:grpSpLocks/>
                </p:cNvGrpSpPr>
                <p:nvPr/>
              </p:nvGrpSpPr>
              <p:grpSpPr bwMode="auto">
                <a:xfrm flipH="1">
                  <a:off x="3112287" y="3102760"/>
                  <a:ext cx="164313" cy="250040"/>
                  <a:chOff x="2157410" y="2783674"/>
                  <a:chExt cx="164313" cy="250040"/>
                </a:xfrm>
              </p:grpSpPr>
              <p:sp>
                <p:nvSpPr>
                  <p:cNvPr id="19503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3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864" name="Group 101"/>
            <p:cNvGrpSpPr>
              <a:grpSpLocks/>
            </p:cNvGrpSpPr>
            <p:nvPr/>
          </p:nvGrpSpPr>
          <p:grpSpPr bwMode="auto">
            <a:xfrm flipH="1">
              <a:off x="2139543" y="1226036"/>
              <a:ext cx="219076" cy="533400"/>
              <a:chOff x="3427569" y="3128973"/>
              <a:chExt cx="219076" cy="533400"/>
            </a:xfrm>
          </p:grpSpPr>
          <p:grpSp>
            <p:nvGrpSpPr>
              <p:cNvPr id="195022" name="Group 102"/>
              <p:cNvGrpSpPr>
                <a:grpSpLocks/>
              </p:cNvGrpSpPr>
              <p:nvPr/>
            </p:nvGrpSpPr>
            <p:grpSpPr bwMode="auto">
              <a:xfrm>
                <a:off x="3427569" y="3128973"/>
                <a:ext cx="219076" cy="309573"/>
                <a:chOff x="3057524" y="3043227"/>
                <a:chExt cx="219076" cy="309573"/>
              </a:xfrm>
            </p:grpSpPr>
            <p:sp>
              <p:nvSpPr>
                <p:cNvPr id="19502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27" name="Group 107"/>
                <p:cNvGrpSpPr>
                  <a:grpSpLocks/>
                </p:cNvGrpSpPr>
                <p:nvPr/>
              </p:nvGrpSpPr>
              <p:grpSpPr bwMode="auto">
                <a:xfrm flipH="1">
                  <a:off x="3112287" y="3102760"/>
                  <a:ext cx="164313" cy="250040"/>
                  <a:chOff x="2157410" y="2783674"/>
                  <a:chExt cx="164313" cy="250040"/>
                </a:xfrm>
              </p:grpSpPr>
              <p:sp>
                <p:nvSpPr>
                  <p:cNvPr id="19502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2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023" name="Group 103"/>
              <p:cNvGrpSpPr>
                <a:grpSpLocks/>
              </p:cNvGrpSpPr>
              <p:nvPr/>
            </p:nvGrpSpPr>
            <p:grpSpPr bwMode="auto">
              <a:xfrm>
                <a:off x="3429950" y="3412333"/>
                <a:ext cx="164313" cy="250040"/>
                <a:chOff x="2157410" y="2783674"/>
                <a:chExt cx="164313" cy="250040"/>
              </a:xfrm>
            </p:grpSpPr>
            <p:sp>
              <p:nvSpPr>
                <p:cNvPr id="1950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65" name="Group 112"/>
            <p:cNvGrpSpPr>
              <a:grpSpLocks/>
            </p:cNvGrpSpPr>
            <p:nvPr/>
          </p:nvGrpSpPr>
          <p:grpSpPr bwMode="auto">
            <a:xfrm>
              <a:off x="3107108" y="1485116"/>
              <a:ext cx="347666" cy="309573"/>
              <a:chOff x="1981200" y="3131820"/>
              <a:chExt cx="347666" cy="309573"/>
            </a:xfrm>
          </p:grpSpPr>
          <p:sp>
            <p:nvSpPr>
              <p:cNvPr id="19501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16" name="Group 114"/>
              <p:cNvGrpSpPr>
                <a:grpSpLocks/>
              </p:cNvGrpSpPr>
              <p:nvPr/>
            </p:nvGrpSpPr>
            <p:grpSpPr bwMode="auto">
              <a:xfrm>
                <a:off x="1981200" y="3172294"/>
                <a:ext cx="164313" cy="250040"/>
                <a:chOff x="2157410" y="2783674"/>
                <a:chExt cx="164313" cy="250040"/>
              </a:xfrm>
            </p:grpSpPr>
            <p:sp>
              <p:nvSpPr>
                <p:cNvPr id="1950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017" name="Group 115"/>
              <p:cNvGrpSpPr>
                <a:grpSpLocks/>
              </p:cNvGrpSpPr>
              <p:nvPr/>
            </p:nvGrpSpPr>
            <p:grpSpPr bwMode="auto">
              <a:xfrm flipH="1">
                <a:off x="2164553" y="3191353"/>
                <a:ext cx="164313" cy="250040"/>
                <a:chOff x="2157410" y="2783674"/>
                <a:chExt cx="164313" cy="250040"/>
              </a:xfrm>
            </p:grpSpPr>
            <p:sp>
              <p:nvSpPr>
                <p:cNvPr id="19501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1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66" name="Group 120"/>
            <p:cNvGrpSpPr>
              <a:grpSpLocks/>
            </p:cNvGrpSpPr>
            <p:nvPr/>
          </p:nvGrpSpPr>
          <p:grpSpPr bwMode="auto">
            <a:xfrm>
              <a:off x="4641582" y="1472723"/>
              <a:ext cx="359571" cy="538173"/>
              <a:chOff x="3831429" y="3119427"/>
              <a:chExt cx="359571" cy="538173"/>
            </a:xfrm>
          </p:grpSpPr>
          <p:grpSp>
            <p:nvGrpSpPr>
              <p:cNvPr id="195007" name="Group 121"/>
              <p:cNvGrpSpPr>
                <a:grpSpLocks/>
              </p:cNvGrpSpPr>
              <p:nvPr/>
            </p:nvGrpSpPr>
            <p:grpSpPr bwMode="auto">
              <a:xfrm flipH="1">
                <a:off x="4026687" y="3407560"/>
                <a:ext cx="164313" cy="250040"/>
                <a:chOff x="2157410" y="2783674"/>
                <a:chExt cx="164313" cy="250040"/>
              </a:xfrm>
            </p:grpSpPr>
            <p:sp>
              <p:nvSpPr>
                <p:cNvPr id="19501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1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008" name="Group 122"/>
              <p:cNvGrpSpPr>
                <a:grpSpLocks/>
              </p:cNvGrpSpPr>
              <p:nvPr/>
            </p:nvGrpSpPr>
            <p:grpSpPr bwMode="auto">
              <a:xfrm>
                <a:off x="3831429" y="3119427"/>
                <a:ext cx="219076" cy="309573"/>
                <a:chOff x="3057524" y="3043227"/>
                <a:chExt cx="219076" cy="309573"/>
              </a:xfrm>
            </p:grpSpPr>
            <p:sp>
              <p:nvSpPr>
                <p:cNvPr id="19500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10" name="Group 124"/>
                <p:cNvGrpSpPr>
                  <a:grpSpLocks/>
                </p:cNvGrpSpPr>
                <p:nvPr/>
              </p:nvGrpSpPr>
              <p:grpSpPr bwMode="auto">
                <a:xfrm flipH="1">
                  <a:off x="3112287" y="3102760"/>
                  <a:ext cx="164313" cy="250040"/>
                  <a:chOff x="2157410" y="2783674"/>
                  <a:chExt cx="164313" cy="250040"/>
                </a:xfrm>
              </p:grpSpPr>
              <p:sp>
                <p:nvSpPr>
                  <p:cNvPr id="19501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1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867" name="Group 129"/>
            <p:cNvGrpSpPr>
              <a:grpSpLocks/>
            </p:cNvGrpSpPr>
            <p:nvPr/>
          </p:nvGrpSpPr>
          <p:grpSpPr bwMode="auto">
            <a:xfrm>
              <a:off x="4324877" y="1482269"/>
              <a:ext cx="219076" cy="533400"/>
              <a:chOff x="3427569" y="3128973"/>
              <a:chExt cx="219076" cy="533400"/>
            </a:xfrm>
          </p:grpSpPr>
          <p:grpSp>
            <p:nvGrpSpPr>
              <p:cNvPr id="194999" name="Group 130"/>
              <p:cNvGrpSpPr>
                <a:grpSpLocks/>
              </p:cNvGrpSpPr>
              <p:nvPr/>
            </p:nvGrpSpPr>
            <p:grpSpPr bwMode="auto">
              <a:xfrm>
                <a:off x="3427569" y="3128973"/>
                <a:ext cx="219076" cy="309573"/>
                <a:chOff x="3057524" y="3043227"/>
                <a:chExt cx="219076" cy="309573"/>
              </a:xfrm>
            </p:grpSpPr>
            <p:sp>
              <p:nvSpPr>
                <p:cNvPr id="19500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004" name="Group 135"/>
                <p:cNvGrpSpPr>
                  <a:grpSpLocks/>
                </p:cNvGrpSpPr>
                <p:nvPr/>
              </p:nvGrpSpPr>
              <p:grpSpPr bwMode="auto">
                <a:xfrm flipH="1">
                  <a:off x="3112287" y="3102760"/>
                  <a:ext cx="164313" cy="250040"/>
                  <a:chOff x="2157410" y="2783674"/>
                  <a:chExt cx="164313" cy="250040"/>
                </a:xfrm>
              </p:grpSpPr>
              <p:sp>
                <p:nvSpPr>
                  <p:cNvPr id="1950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000" name="Group 131"/>
              <p:cNvGrpSpPr>
                <a:grpSpLocks/>
              </p:cNvGrpSpPr>
              <p:nvPr/>
            </p:nvGrpSpPr>
            <p:grpSpPr bwMode="auto">
              <a:xfrm>
                <a:off x="3429950" y="3412333"/>
                <a:ext cx="164313" cy="250040"/>
                <a:chOff x="2157410" y="2783674"/>
                <a:chExt cx="164313" cy="250040"/>
              </a:xfrm>
            </p:grpSpPr>
            <p:sp>
              <p:nvSpPr>
                <p:cNvPr id="19500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00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68" name="Group 147"/>
            <p:cNvGrpSpPr>
              <a:grpSpLocks/>
            </p:cNvGrpSpPr>
            <p:nvPr/>
          </p:nvGrpSpPr>
          <p:grpSpPr bwMode="auto">
            <a:xfrm flipH="1">
              <a:off x="3924352" y="1469876"/>
              <a:ext cx="219076" cy="533400"/>
              <a:chOff x="3427569" y="3128973"/>
              <a:chExt cx="219076" cy="533400"/>
            </a:xfrm>
          </p:grpSpPr>
          <p:grpSp>
            <p:nvGrpSpPr>
              <p:cNvPr id="194991" name="Group 148"/>
              <p:cNvGrpSpPr>
                <a:grpSpLocks/>
              </p:cNvGrpSpPr>
              <p:nvPr/>
            </p:nvGrpSpPr>
            <p:grpSpPr bwMode="auto">
              <a:xfrm>
                <a:off x="3427569" y="3128973"/>
                <a:ext cx="219076" cy="309573"/>
                <a:chOff x="3057524" y="3043227"/>
                <a:chExt cx="219076" cy="309573"/>
              </a:xfrm>
            </p:grpSpPr>
            <p:sp>
              <p:nvSpPr>
                <p:cNvPr id="19499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96" name="Group 153"/>
                <p:cNvGrpSpPr>
                  <a:grpSpLocks/>
                </p:cNvGrpSpPr>
                <p:nvPr/>
              </p:nvGrpSpPr>
              <p:grpSpPr bwMode="auto">
                <a:xfrm flipH="1">
                  <a:off x="3112287" y="3102760"/>
                  <a:ext cx="164313" cy="250040"/>
                  <a:chOff x="2157410" y="2783674"/>
                  <a:chExt cx="164313" cy="250040"/>
                </a:xfrm>
              </p:grpSpPr>
              <p:sp>
                <p:nvSpPr>
                  <p:cNvPr id="19499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9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992" name="Group 149"/>
              <p:cNvGrpSpPr>
                <a:grpSpLocks/>
              </p:cNvGrpSpPr>
              <p:nvPr/>
            </p:nvGrpSpPr>
            <p:grpSpPr bwMode="auto">
              <a:xfrm>
                <a:off x="3429950" y="3412333"/>
                <a:ext cx="164313" cy="250040"/>
                <a:chOff x="2157410" y="2783674"/>
                <a:chExt cx="164313" cy="250040"/>
              </a:xfrm>
            </p:grpSpPr>
            <p:sp>
              <p:nvSpPr>
                <p:cNvPr id="19499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9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69"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70"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71"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72"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873" name="Group 168"/>
            <p:cNvGrpSpPr>
              <a:grpSpLocks/>
            </p:cNvGrpSpPr>
            <p:nvPr/>
          </p:nvGrpSpPr>
          <p:grpSpPr bwMode="auto">
            <a:xfrm>
              <a:off x="5088308" y="1470831"/>
              <a:ext cx="347666" cy="309573"/>
              <a:chOff x="1981200" y="3131820"/>
              <a:chExt cx="347666" cy="309573"/>
            </a:xfrm>
          </p:grpSpPr>
          <p:sp>
            <p:nvSpPr>
              <p:cNvPr id="194984"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85" name="Group 206"/>
              <p:cNvGrpSpPr>
                <a:grpSpLocks/>
              </p:cNvGrpSpPr>
              <p:nvPr/>
            </p:nvGrpSpPr>
            <p:grpSpPr bwMode="auto">
              <a:xfrm>
                <a:off x="1981200" y="3172294"/>
                <a:ext cx="164313" cy="250040"/>
                <a:chOff x="2157410" y="2783674"/>
                <a:chExt cx="164313" cy="250040"/>
              </a:xfrm>
            </p:grpSpPr>
            <p:sp>
              <p:nvSpPr>
                <p:cNvPr id="19498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9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986" name="Group 207"/>
              <p:cNvGrpSpPr>
                <a:grpSpLocks/>
              </p:cNvGrpSpPr>
              <p:nvPr/>
            </p:nvGrpSpPr>
            <p:grpSpPr bwMode="auto">
              <a:xfrm flipH="1">
                <a:off x="2164553" y="3191353"/>
                <a:ext cx="164313" cy="250040"/>
                <a:chOff x="2157410" y="2783674"/>
                <a:chExt cx="164313" cy="250040"/>
              </a:xfrm>
            </p:grpSpPr>
            <p:sp>
              <p:nvSpPr>
                <p:cNvPr id="1949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74" name="Group 169"/>
            <p:cNvGrpSpPr>
              <a:grpSpLocks/>
            </p:cNvGrpSpPr>
            <p:nvPr/>
          </p:nvGrpSpPr>
          <p:grpSpPr bwMode="auto">
            <a:xfrm>
              <a:off x="6633737" y="1458438"/>
              <a:ext cx="359571" cy="538173"/>
              <a:chOff x="3831429" y="3119427"/>
              <a:chExt cx="359571" cy="538173"/>
            </a:xfrm>
          </p:grpSpPr>
          <p:grpSp>
            <p:nvGrpSpPr>
              <p:cNvPr id="194976" name="Group 197"/>
              <p:cNvGrpSpPr>
                <a:grpSpLocks/>
              </p:cNvGrpSpPr>
              <p:nvPr/>
            </p:nvGrpSpPr>
            <p:grpSpPr bwMode="auto">
              <a:xfrm flipH="1">
                <a:off x="4026687" y="3407560"/>
                <a:ext cx="164313" cy="250040"/>
                <a:chOff x="2157410" y="2783674"/>
                <a:chExt cx="164313" cy="250040"/>
              </a:xfrm>
            </p:grpSpPr>
            <p:sp>
              <p:nvSpPr>
                <p:cNvPr id="1949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977" name="Group 198"/>
              <p:cNvGrpSpPr>
                <a:grpSpLocks/>
              </p:cNvGrpSpPr>
              <p:nvPr/>
            </p:nvGrpSpPr>
            <p:grpSpPr bwMode="auto">
              <a:xfrm>
                <a:off x="3831429" y="3119427"/>
                <a:ext cx="219076" cy="309573"/>
                <a:chOff x="3057524" y="3043227"/>
                <a:chExt cx="219076" cy="309573"/>
              </a:xfrm>
            </p:grpSpPr>
            <p:sp>
              <p:nvSpPr>
                <p:cNvPr id="19497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79" name="Group 200"/>
                <p:cNvGrpSpPr>
                  <a:grpSpLocks/>
                </p:cNvGrpSpPr>
                <p:nvPr/>
              </p:nvGrpSpPr>
              <p:grpSpPr bwMode="auto">
                <a:xfrm flipH="1">
                  <a:off x="3112287" y="3102760"/>
                  <a:ext cx="164313" cy="250040"/>
                  <a:chOff x="2157410" y="2783674"/>
                  <a:chExt cx="164313" cy="250040"/>
                </a:xfrm>
              </p:grpSpPr>
              <p:sp>
                <p:nvSpPr>
                  <p:cNvPr id="1949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875" name="Group 170"/>
            <p:cNvGrpSpPr>
              <a:grpSpLocks/>
            </p:cNvGrpSpPr>
            <p:nvPr/>
          </p:nvGrpSpPr>
          <p:grpSpPr bwMode="auto">
            <a:xfrm>
              <a:off x="6382277" y="1467984"/>
              <a:ext cx="219076" cy="533400"/>
              <a:chOff x="3427569" y="3128973"/>
              <a:chExt cx="219076" cy="533400"/>
            </a:xfrm>
          </p:grpSpPr>
          <p:grpSp>
            <p:nvGrpSpPr>
              <p:cNvPr id="194968" name="Group 189"/>
              <p:cNvGrpSpPr>
                <a:grpSpLocks/>
              </p:cNvGrpSpPr>
              <p:nvPr/>
            </p:nvGrpSpPr>
            <p:grpSpPr bwMode="auto">
              <a:xfrm>
                <a:off x="3427569" y="3128973"/>
                <a:ext cx="219076" cy="309573"/>
                <a:chOff x="3057524" y="3043227"/>
                <a:chExt cx="219076" cy="309573"/>
              </a:xfrm>
            </p:grpSpPr>
            <p:sp>
              <p:nvSpPr>
                <p:cNvPr id="19497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73" name="Group 194"/>
                <p:cNvGrpSpPr>
                  <a:grpSpLocks/>
                </p:cNvGrpSpPr>
                <p:nvPr/>
              </p:nvGrpSpPr>
              <p:grpSpPr bwMode="auto">
                <a:xfrm flipH="1">
                  <a:off x="3112287" y="3102760"/>
                  <a:ext cx="164313" cy="250040"/>
                  <a:chOff x="2157410" y="2783674"/>
                  <a:chExt cx="164313" cy="250040"/>
                </a:xfrm>
              </p:grpSpPr>
              <p:sp>
                <p:nvSpPr>
                  <p:cNvPr id="1949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969" name="Group 190"/>
              <p:cNvGrpSpPr>
                <a:grpSpLocks/>
              </p:cNvGrpSpPr>
              <p:nvPr/>
            </p:nvGrpSpPr>
            <p:grpSpPr bwMode="auto">
              <a:xfrm>
                <a:off x="3429950" y="3412333"/>
                <a:ext cx="164313" cy="250040"/>
                <a:chOff x="2157410" y="2783674"/>
                <a:chExt cx="164313" cy="250040"/>
              </a:xfrm>
            </p:grpSpPr>
            <p:sp>
              <p:nvSpPr>
                <p:cNvPr id="1949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76" name="Group 171"/>
            <p:cNvGrpSpPr>
              <a:grpSpLocks/>
            </p:cNvGrpSpPr>
            <p:nvPr/>
          </p:nvGrpSpPr>
          <p:grpSpPr bwMode="auto">
            <a:xfrm flipH="1">
              <a:off x="5545508" y="1470831"/>
              <a:ext cx="359571" cy="538173"/>
              <a:chOff x="3831429" y="3119427"/>
              <a:chExt cx="359571" cy="538173"/>
            </a:xfrm>
          </p:grpSpPr>
          <p:grpSp>
            <p:nvGrpSpPr>
              <p:cNvPr id="194960" name="Group 181"/>
              <p:cNvGrpSpPr>
                <a:grpSpLocks/>
              </p:cNvGrpSpPr>
              <p:nvPr/>
            </p:nvGrpSpPr>
            <p:grpSpPr bwMode="auto">
              <a:xfrm flipH="1">
                <a:off x="4026687" y="3407560"/>
                <a:ext cx="164313" cy="250040"/>
                <a:chOff x="2157410" y="2783674"/>
                <a:chExt cx="164313" cy="250040"/>
              </a:xfrm>
            </p:grpSpPr>
            <p:sp>
              <p:nvSpPr>
                <p:cNvPr id="1949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961" name="Group 182"/>
              <p:cNvGrpSpPr>
                <a:grpSpLocks/>
              </p:cNvGrpSpPr>
              <p:nvPr/>
            </p:nvGrpSpPr>
            <p:grpSpPr bwMode="auto">
              <a:xfrm>
                <a:off x="3831429" y="3119427"/>
                <a:ext cx="219076" cy="309573"/>
                <a:chOff x="3057524" y="3043227"/>
                <a:chExt cx="219076" cy="309573"/>
              </a:xfrm>
            </p:grpSpPr>
            <p:sp>
              <p:nvSpPr>
                <p:cNvPr id="19496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63" name="Group 184"/>
                <p:cNvGrpSpPr>
                  <a:grpSpLocks/>
                </p:cNvGrpSpPr>
                <p:nvPr/>
              </p:nvGrpSpPr>
              <p:grpSpPr bwMode="auto">
                <a:xfrm flipH="1">
                  <a:off x="3112287" y="3102760"/>
                  <a:ext cx="164313" cy="250040"/>
                  <a:chOff x="2157410" y="2783674"/>
                  <a:chExt cx="164313" cy="250040"/>
                </a:xfrm>
              </p:grpSpPr>
              <p:sp>
                <p:nvSpPr>
                  <p:cNvPr id="1949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877" name="Group 172"/>
            <p:cNvGrpSpPr>
              <a:grpSpLocks/>
            </p:cNvGrpSpPr>
            <p:nvPr/>
          </p:nvGrpSpPr>
          <p:grpSpPr bwMode="auto">
            <a:xfrm flipH="1">
              <a:off x="5983183" y="1455591"/>
              <a:ext cx="219076" cy="533400"/>
              <a:chOff x="3427569" y="3128973"/>
              <a:chExt cx="219076" cy="533400"/>
            </a:xfrm>
          </p:grpSpPr>
          <p:grpSp>
            <p:nvGrpSpPr>
              <p:cNvPr id="194952" name="Group 173"/>
              <p:cNvGrpSpPr>
                <a:grpSpLocks/>
              </p:cNvGrpSpPr>
              <p:nvPr/>
            </p:nvGrpSpPr>
            <p:grpSpPr bwMode="auto">
              <a:xfrm>
                <a:off x="3427569" y="3128973"/>
                <a:ext cx="219076" cy="309573"/>
                <a:chOff x="3057524" y="3043227"/>
                <a:chExt cx="219076" cy="309573"/>
              </a:xfrm>
            </p:grpSpPr>
            <p:sp>
              <p:nvSpPr>
                <p:cNvPr id="19495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57" name="Group 178"/>
                <p:cNvGrpSpPr>
                  <a:grpSpLocks/>
                </p:cNvGrpSpPr>
                <p:nvPr/>
              </p:nvGrpSpPr>
              <p:grpSpPr bwMode="auto">
                <a:xfrm flipH="1">
                  <a:off x="3112287" y="3102760"/>
                  <a:ext cx="164313" cy="250040"/>
                  <a:chOff x="2157410" y="2783674"/>
                  <a:chExt cx="164313" cy="250040"/>
                </a:xfrm>
              </p:grpSpPr>
              <p:sp>
                <p:nvSpPr>
                  <p:cNvPr id="19495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5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953" name="Group 174"/>
              <p:cNvGrpSpPr>
                <a:grpSpLocks/>
              </p:cNvGrpSpPr>
              <p:nvPr/>
            </p:nvGrpSpPr>
            <p:grpSpPr bwMode="auto">
              <a:xfrm>
                <a:off x="3429950" y="3412333"/>
                <a:ext cx="164313" cy="250040"/>
                <a:chOff x="2157410" y="2783674"/>
                <a:chExt cx="164313" cy="250040"/>
              </a:xfrm>
            </p:grpSpPr>
            <p:sp>
              <p:nvSpPr>
                <p:cNvPr id="19495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5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78"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79"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880" name="Group 221"/>
            <p:cNvGrpSpPr>
              <a:grpSpLocks/>
            </p:cNvGrpSpPr>
            <p:nvPr/>
          </p:nvGrpSpPr>
          <p:grpSpPr bwMode="auto">
            <a:xfrm>
              <a:off x="5698862" y="1249851"/>
              <a:ext cx="159066" cy="240038"/>
              <a:chOff x="5464494" y="3798562"/>
              <a:chExt cx="159066" cy="240038"/>
            </a:xfrm>
          </p:grpSpPr>
          <p:sp>
            <p:nvSpPr>
              <p:cNvPr id="19495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5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81" name="Group 256"/>
            <p:cNvGrpSpPr>
              <a:grpSpLocks/>
            </p:cNvGrpSpPr>
            <p:nvPr/>
          </p:nvGrpSpPr>
          <p:grpSpPr bwMode="auto">
            <a:xfrm>
              <a:off x="5988899" y="1230809"/>
              <a:ext cx="159066" cy="240038"/>
              <a:chOff x="5464494" y="3798562"/>
              <a:chExt cx="159066" cy="240038"/>
            </a:xfrm>
          </p:grpSpPr>
          <p:sp>
            <p:nvSpPr>
              <p:cNvPr id="194948"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49"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82" name="Group 259"/>
            <p:cNvGrpSpPr>
              <a:grpSpLocks/>
            </p:cNvGrpSpPr>
            <p:nvPr/>
          </p:nvGrpSpPr>
          <p:grpSpPr bwMode="auto">
            <a:xfrm>
              <a:off x="6268454" y="1284133"/>
              <a:ext cx="159066" cy="240038"/>
              <a:chOff x="5464494" y="3798562"/>
              <a:chExt cx="159066" cy="240038"/>
            </a:xfrm>
          </p:grpSpPr>
          <p:sp>
            <p:nvSpPr>
              <p:cNvPr id="19494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4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83" name="Group 262"/>
            <p:cNvGrpSpPr>
              <a:grpSpLocks/>
            </p:cNvGrpSpPr>
            <p:nvPr/>
          </p:nvGrpSpPr>
          <p:grpSpPr bwMode="auto">
            <a:xfrm>
              <a:off x="6506582" y="1242231"/>
              <a:ext cx="159066" cy="240038"/>
              <a:chOff x="5464494" y="3798562"/>
              <a:chExt cx="159066" cy="240038"/>
            </a:xfrm>
          </p:grpSpPr>
          <p:sp>
            <p:nvSpPr>
              <p:cNvPr id="194944"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45"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84" name="Group 222"/>
            <p:cNvGrpSpPr>
              <a:grpSpLocks/>
            </p:cNvGrpSpPr>
            <p:nvPr/>
          </p:nvGrpSpPr>
          <p:grpSpPr bwMode="auto">
            <a:xfrm>
              <a:off x="6917108" y="1370816"/>
              <a:ext cx="202211" cy="290514"/>
              <a:chOff x="1981200" y="2662227"/>
              <a:chExt cx="202211" cy="290514"/>
            </a:xfrm>
          </p:grpSpPr>
          <p:sp>
            <p:nvSpPr>
              <p:cNvPr id="194940"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41" name="Group 228"/>
              <p:cNvGrpSpPr>
                <a:grpSpLocks/>
              </p:cNvGrpSpPr>
              <p:nvPr/>
            </p:nvGrpSpPr>
            <p:grpSpPr bwMode="auto">
              <a:xfrm>
                <a:off x="1981200" y="2702701"/>
                <a:ext cx="164313" cy="250040"/>
                <a:chOff x="2157410" y="2783674"/>
                <a:chExt cx="164313" cy="250040"/>
              </a:xfrm>
            </p:grpSpPr>
            <p:sp>
              <p:nvSpPr>
                <p:cNvPr id="19494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4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85"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86" name="Group 224"/>
            <p:cNvGrpSpPr>
              <a:grpSpLocks/>
            </p:cNvGrpSpPr>
            <p:nvPr/>
          </p:nvGrpSpPr>
          <p:grpSpPr bwMode="auto">
            <a:xfrm flipH="1">
              <a:off x="7497651" y="1412262"/>
              <a:ext cx="164313" cy="250040"/>
              <a:chOff x="2157410" y="2783674"/>
              <a:chExt cx="164313" cy="250040"/>
            </a:xfrm>
          </p:grpSpPr>
          <p:sp>
            <p:nvSpPr>
              <p:cNvPr id="1949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87" name="Group 344"/>
            <p:cNvGrpSpPr>
              <a:grpSpLocks/>
            </p:cNvGrpSpPr>
            <p:nvPr/>
          </p:nvGrpSpPr>
          <p:grpSpPr bwMode="auto">
            <a:xfrm>
              <a:off x="7079032" y="1195556"/>
              <a:ext cx="295276" cy="309573"/>
              <a:chOff x="2676524" y="6069866"/>
              <a:chExt cx="295276" cy="309573"/>
            </a:xfrm>
          </p:grpSpPr>
          <p:sp>
            <p:nvSpPr>
              <p:cNvPr id="19493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3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935" name="Group 216"/>
              <p:cNvGrpSpPr>
                <a:grpSpLocks/>
              </p:cNvGrpSpPr>
              <p:nvPr/>
            </p:nvGrpSpPr>
            <p:grpSpPr bwMode="auto">
              <a:xfrm flipH="1">
                <a:off x="2807487" y="6129399"/>
                <a:ext cx="164313" cy="250040"/>
                <a:chOff x="2157410" y="2783674"/>
                <a:chExt cx="164313" cy="250040"/>
              </a:xfrm>
            </p:grpSpPr>
            <p:sp>
              <p:nvSpPr>
                <p:cNvPr id="1949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88" name="Group 345"/>
            <p:cNvGrpSpPr>
              <a:grpSpLocks/>
            </p:cNvGrpSpPr>
            <p:nvPr/>
          </p:nvGrpSpPr>
          <p:grpSpPr bwMode="auto">
            <a:xfrm>
              <a:off x="7475272" y="1169849"/>
              <a:ext cx="295276" cy="309573"/>
              <a:chOff x="2676524" y="6069866"/>
              <a:chExt cx="295276" cy="309573"/>
            </a:xfrm>
          </p:grpSpPr>
          <p:sp>
            <p:nvSpPr>
              <p:cNvPr id="19492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2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930" name="Group 216"/>
              <p:cNvGrpSpPr>
                <a:grpSpLocks/>
              </p:cNvGrpSpPr>
              <p:nvPr/>
            </p:nvGrpSpPr>
            <p:grpSpPr bwMode="auto">
              <a:xfrm flipH="1">
                <a:off x="2807487" y="6129399"/>
                <a:ext cx="164313" cy="250040"/>
                <a:chOff x="2157410" y="2783674"/>
                <a:chExt cx="164313" cy="250040"/>
              </a:xfrm>
            </p:grpSpPr>
            <p:sp>
              <p:nvSpPr>
                <p:cNvPr id="19493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3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89" name="Group 222"/>
            <p:cNvGrpSpPr>
              <a:grpSpLocks/>
            </p:cNvGrpSpPr>
            <p:nvPr/>
          </p:nvGrpSpPr>
          <p:grpSpPr bwMode="auto">
            <a:xfrm flipH="1">
              <a:off x="8558937" y="1370816"/>
              <a:ext cx="202211" cy="290514"/>
              <a:chOff x="1981200" y="2662227"/>
              <a:chExt cx="202211" cy="290514"/>
            </a:xfrm>
          </p:grpSpPr>
          <p:sp>
            <p:nvSpPr>
              <p:cNvPr id="194924"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25" name="Group 228"/>
              <p:cNvGrpSpPr>
                <a:grpSpLocks/>
              </p:cNvGrpSpPr>
              <p:nvPr/>
            </p:nvGrpSpPr>
            <p:grpSpPr bwMode="auto">
              <a:xfrm>
                <a:off x="1981200" y="2702701"/>
                <a:ext cx="164313" cy="250040"/>
                <a:chOff x="2157410" y="2783674"/>
                <a:chExt cx="164313" cy="250040"/>
              </a:xfrm>
            </p:grpSpPr>
            <p:sp>
              <p:nvSpPr>
                <p:cNvPr id="1949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90"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91" name="Group 224"/>
            <p:cNvGrpSpPr>
              <a:grpSpLocks/>
            </p:cNvGrpSpPr>
            <p:nvPr/>
          </p:nvGrpSpPr>
          <p:grpSpPr bwMode="auto">
            <a:xfrm>
              <a:off x="8001052" y="1412262"/>
              <a:ext cx="164313" cy="250040"/>
              <a:chOff x="2157410" y="2783674"/>
              <a:chExt cx="164313" cy="250040"/>
            </a:xfrm>
          </p:grpSpPr>
          <p:sp>
            <p:nvSpPr>
              <p:cNvPr id="1949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92" name="Group 363"/>
            <p:cNvGrpSpPr>
              <a:grpSpLocks/>
            </p:cNvGrpSpPr>
            <p:nvPr/>
          </p:nvGrpSpPr>
          <p:grpSpPr bwMode="auto">
            <a:xfrm flipH="1">
              <a:off x="8303948" y="1195556"/>
              <a:ext cx="295276" cy="309573"/>
              <a:chOff x="2676524" y="6069866"/>
              <a:chExt cx="295276" cy="309573"/>
            </a:xfrm>
          </p:grpSpPr>
          <p:sp>
            <p:nvSpPr>
              <p:cNvPr id="194917"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18"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919" name="Group 216"/>
              <p:cNvGrpSpPr>
                <a:grpSpLocks/>
              </p:cNvGrpSpPr>
              <p:nvPr/>
            </p:nvGrpSpPr>
            <p:grpSpPr bwMode="auto">
              <a:xfrm flipH="1">
                <a:off x="2807487" y="6129399"/>
                <a:ext cx="164313" cy="250040"/>
                <a:chOff x="2157410" y="2783674"/>
                <a:chExt cx="164313" cy="250040"/>
              </a:xfrm>
            </p:grpSpPr>
            <p:sp>
              <p:nvSpPr>
                <p:cNvPr id="1949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93" name="Group 364"/>
            <p:cNvGrpSpPr>
              <a:grpSpLocks/>
            </p:cNvGrpSpPr>
            <p:nvPr/>
          </p:nvGrpSpPr>
          <p:grpSpPr bwMode="auto">
            <a:xfrm flipH="1">
              <a:off x="7892468" y="1169849"/>
              <a:ext cx="295276" cy="309573"/>
              <a:chOff x="2676524" y="6069866"/>
              <a:chExt cx="295276" cy="309573"/>
            </a:xfrm>
          </p:grpSpPr>
          <p:sp>
            <p:nvSpPr>
              <p:cNvPr id="194912"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13"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914" name="Group 216"/>
              <p:cNvGrpSpPr>
                <a:grpSpLocks/>
              </p:cNvGrpSpPr>
              <p:nvPr/>
            </p:nvGrpSpPr>
            <p:grpSpPr bwMode="auto">
              <a:xfrm flipH="1">
                <a:off x="2807487" y="6129399"/>
                <a:ext cx="164313" cy="250040"/>
                <a:chOff x="2157410" y="2783674"/>
                <a:chExt cx="164313" cy="250040"/>
              </a:xfrm>
            </p:grpSpPr>
            <p:sp>
              <p:nvSpPr>
                <p:cNvPr id="1949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894"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4895"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4896"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97"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98"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99" name="Group 583"/>
            <p:cNvGrpSpPr>
              <a:grpSpLocks/>
            </p:cNvGrpSpPr>
            <p:nvPr/>
          </p:nvGrpSpPr>
          <p:grpSpPr bwMode="auto">
            <a:xfrm>
              <a:off x="3480488" y="1286854"/>
              <a:ext cx="515382" cy="736435"/>
              <a:chOff x="3480488" y="1286854"/>
              <a:chExt cx="515382" cy="736435"/>
            </a:xfrm>
          </p:grpSpPr>
          <p:grpSp>
            <p:nvGrpSpPr>
              <p:cNvPr id="194901" name="Group 138"/>
              <p:cNvGrpSpPr>
                <a:grpSpLocks/>
              </p:cNvGrpSpPr>
              <p:nvPr/>
            </p:nvGrpSpPr>
            <p:grpSpPr bwMode="auto">
              <a:xfrm flipH="1">
                <a:off x="3480488" y="1485116"/>
                <a:ext cx="359571" cy="538173"/>
                <a:chOff x="3831429" y="3119427"/>
                <a:chExt cx="359571" cy="538173"/>
              </a:xfrm>
            </p:grpSpPr>
            <p:grpSp>
              <p:nvGrpSpPr>
                <p:cNvPr id="194904" name="Group 139"/>
                <p:cNvGrpSpPr>
                  <a:grpSpLocks/>
                </p:cNvGrpSpPr>
                <p:nvPr/>
              </p:nvGrpSpPr>
              <p:grpSpPr bwMode="auto">
                <a:xfrm flipH="1">
                  <a:off x="4026687" y="3407560"/>
                  <a:ext cx="164313" cy="250040"/>
                  <a:chOff x="2157410" y="2783674"/>
                  <a:chExt cx="164313" cy="250040"/>
                </a:xfrm>
              </p:grpSpPr>
              <p:sp>
                <p:nvSpPr>
                  <p:cNvPr id="1949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905" name="Group 140"/>
                <p:cNvGrpSpPr>
                  <a:grpSpLocks/>
                </p:cNvGrpSpPr>
                <p:nvPr/>
              </p:nvGrpSpPr>
              <p:grpSpPr bwMode="auto">
                <a:xfrm>
                  <a:off x="3831429" y="3119427"/>
                  <a:ext cx="219076" cy="309573"/>
                  <a:chOff x="3057524" y="3043227"/>
                  <a:chExt cx="219076" cy="309573"/>
                </a:xfrm>
              </p:grpSpPr>
              <p:sp>
                <p:nvSpPr>
                  <p:cNvPr id="19490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907" name="Group 142"/>
                  <p:cNvGrpSpPr>
                    <a:grpSpLocks/>
                  </p:cNvGrpSpPr>
                  <p:nvPr/>
                </p:nvGrpSpPr>
                <p:grpSpPr bwMode="auto">
                  <a:xfrm flipH="1">
                    <a:off x="3112287" y="3102760"/>
                    <a:ext cx="164313" cy="250040"/>
                    <a:chOff x="2157410" y="2783674"/>
                    <a:chExt cx="164313" cy="250040"/>
                  </a:xfrm>
                </p:grpSpPr>
                <p:sp>
                  <p:nvSpPr>
                    <p:cNvPr id="1949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9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902"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903"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4900"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51" name="Group 633"/>
          <p:cNvGrpSpPr>
            <a:grpSpLocks/>
          </p:cNvGrpSpPr>
          <p:nvPr/>
        </p:nvGrpSpPr>
        <p:grpSpPr bwMode="auto">
          <a:xfrm>
            <a:off x="612775" y="3259138"/>
            <a:ext cx="8474075" cy="931862"/>
            <a:chOff x="612027" y="2581870"/>
            <a:chExt cx="8475398" cy="932590"/>
          </a:xfrm>
        </p:grpSpPr>
        <p:grpSp>
          <p:nvGrpSpPr>
            <p:cNvPr id="194800" name="Group 73"/>
            <p:cNvGrpSpPr>
              <a:grpSpLocks/>
            </p:cNvGrpSpPr>
            <p:nvPr/>
          </p:nvGrpSpPr>
          <p:grpSpPr bwMode="auto">
            <a:xfrm>
              <a:off x="2364627" y="2971800"/>
              <a:ext cx="347666" cy="309573"/>
              <a:chOff x="1981200" y="3131820"/>
              <a:chExt cx="347666" cy="309573"/>
            </a:xfrm>
          </p:grpSpPr>
          <p:sp>
            <p:nvSpPr>
              <p:cNvPr id="19484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49" name="Group 29"/>
              <p:cNvGrpSpPr>
                <a:grpSpLocks/>
              </p:cNvGrpSpPr>
              <p:nvPr/>
            </p:nvGrpSpPr>
            <p:grpSpPr bwMode="auto">
              <a:xfrm>
                <a:off x="1981200" y="3172294"/>
                <a:ext cx="164313" cy="250040"/>
                <a:chOff x="2157410" y="2783674"/>
                <a:chExt cx="164313" cy="250040"/>
              </a:xfrm>
            </p:grpSpPr>
            <p:sp>
              <p:nvSpPr>
                <p:cNvPr id="1948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50" name="Group 30"/>
              <p:cNvGrpSpPr>
                <a:grpSpLocks/>
              </p:cNvGrpSpPr>
              <p:nvPr/>
            </p:nvGrpSpPr>
            <p:grpSpPr bwMode="auto">
              <a:xfrm flipH="1">
                <a:off x="2164553" y="3191353"/>
                <a:ext cx="164313" cy="250040"/>
                <a:chOff x="2157410" y="2783674"/>
                <a:chExt cx="164313" cy="250040"/>
              </a:xfrm>
            </p:grpSpPr>
            <p:sp>
              <p:nvSpPr>
                <p:cNvPr id="1948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801" name="Group 120"/>
            <p:cNvGrpSpPr>
              <a:grpSpLocks/>
            </p:cNvGrpSpPr>
            <p:nvPr/>
          </p:nvGrpSpPr>
          <p:grpSpPr bwMode="auto">
            <a:xfrm>
              <a:off x="3668573" y="2890827"/>
              <a:ext cx="359571" cy="538173"/>
              <a:chOff x="3831429" y="3119427"/>
              <a:chExt cx="359571" cy="538173"/>
            </a:xfrm>
          </p:grpSpPr>
          <p:grpSp>
            <p:nvGrpSpPr>
              <p:cNvPr id="194840" name="Group 121"/>
              <p:cNvGrpSpPr>
                <a:grpSpLocks/>
              </p:cNvGrpSpPr>
              <p:nvPr/>
            </p:nvGrpSpPr>
            <p:grpSpPr bwMode="auto">
              <a:xfrm flipH="1">
                <a:off x="4026687" y="3407560"/>
                <a:ext cx="164313" cy="250040"/>
                <a:chOff x="2157410" y="2783674"/>
                <a:chExt cx="164313" cy="250040"/>
              </a:xfrm>
            </p:grpSpPr>
            <p:sp>
              <p:nvSpPr>
                <p:cNvPr id="19484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4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41" name="Group 122"/>
              <p:cNvGrpSpPr>
                <a:grpSpLocks/>
              </p:cNvGrpSpPr>
              <p:nvPr/>
            </p:nvGrpSpPr>
            <p:grpSpPr bwMode="auto">
              <a:xfrm>
                <a:off x="3831429" y="3119427"/>
                <a:ext cx="219076" cy="309573"/>
                <a:chOff x="3057524" y="3043227"/>
                <a:chExt cx="219076" cy="309573"/>
              </a:xfrm>
            </p:grpSpPr>
            <p:sp>
              <p:nvSpPr>
                <p:cNvPr id="19484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43" name="Group 124"/>
                <p:cNvGrpSpPr>
                  <a:grpSpLocks/>
                </p:cNvGrpSpPr>
                <p:nvPr/>
              </p:nvGrpSpPr>
              <p:grpSpPr bwMode="auto">
                <a:xfrm flipH="1">
                  <a:off x="3112287" y="3102760"/>
                  <a:ext cx="164313" cy="250040"/>
                  <a:chOff x="2157410" y="2783674"/>
                  <a:chExt cx="164313" cy="250040"/>
                </a:xfrm>
              </p:grpSpPr>
              <p:sp>
                <p:nvSpPr>
                  <p:cNvPr id="19484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4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802" name="Rectangle 351"/>
            <p:cNvSpPr>
              <a:spLocks noChangeArrowheads="1"/>
            </p:cNvSpPr>
            <p:nvPr/>
          </p:nvSpPr>
          <p:spPr bwMode="auto">
            <a:xfrm>
              <a:off x="4498227" y="2819400"/>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4803" name="Rectangle 544"/>
            <p:cNvSpPr>
              <a:spLocks noChangeArrowheads="1"/>
            </p:cNvSpPr>
            <p:nvPr/>
          </p:nvSpPr>
          <p:spPr bwMode="auto">
            <a:xfrm>
              <a:off x="612027" y="2581870"/>
              <a:ext cx="847539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sz="5400">
                  <a:solidFill>
                    <a:schemeClr val="accent1"/>
                  </a:solidFill>
                  <a:sym typeface="Symbol" pitchFamily="18" charset="2"/>
                </a:rPr>
                <a:t>{</a:t>
              </a:r>
              <a:r>
                <a:rPr lang="en-US" altLang="en-US" sz="5400" i="1">
                  <a:solidFill>
                    <a:schemeClr val="accent1"/>
                  </a:solidFill>
                  <a:sym typeface="Symbol" pitchFamily="18" charset="2"/>
                </a:rPr>
                <a:t>    ,   </a:t>
              </a:r>
              <a:r>
                <a:rPr lang="en-US" altLang="en-US" sz="5400">
                  <a:solidFill>
                    <a:schemeClr val="accent1"/>
                  </a:solidFill>
                  <a:sym typeface="Symbol" pitchFamily="18" charset="2"/>
                </a:rPr>
                <a:t>, </a:t>
              </a:r>
              <a:r>
                <a:rPr lang="en-US" altLang="en-US" sz="5400" i="1">
                  <a:solidFill>
                    <a:schemeClr val="accent1"/>
                  </a:solidFill>
                  <a:sym typeface="Symbol" pitchFamily="18" charset="2"/>
                </a:rPr>
                <a:t>    ,   </a:t>
              </a:r>
              <a:r>
                <a:rPr lang="en-US" altLang="en-US" sz="5400">
                  <a:solidFill>
                    <a:schemeClr val="accent1"/>
                  </a:solidFill>
                  <a:sym typeface="Symbol" pitchFamily="18" charset="2"/>
                </a:rPr>
                <a:t>,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endParaRPr lang="en-CA" altLang="en-US" sz="5400"/>
            </a:p>
          </p:txBody>
        </p:sp>
        <p:grpSp>
          <p:nvGrpSpPr>
            <p:cNvPr id="194804" name="Group 584"/>
            <p:cNvGrpSpPr>
              <a:grpSpLocks/>
            </p:cNvGrpSpPr>
            <p:nvPr/>
          </p:nvGrpSpPr>
          <p:grpSpPr bwMode="auto">
            <a:xfrm>
              <a:off x="1608746" y="2768765"/>
              <a:ext cx="515382" cy="736435"/>
              <a:chOff x="3480488" y="1286854"/>
              <a:chExt cx="515382" cy="736435"/>
            </a:xfrm>
          </p:grpSpPr>
          <p:grpSp>
            <p:nvGrpSpPr>
              <p:cNvPr id="194829" name="Group 138"/>
              <p:cNvGrpSpPr>
                <a:grpSpLocks/>
              </p:cNvGrpSpPr>
              <p:nvPr/>
            </p:nvGrpSpPr>
            <p:grpSpPr bwMode="auto">
              <a:xfrm flipH="1">
                <a:off x="3480488" y="1485116"/>
                <a:ext cx="359571" cy="538173"/>
                <a:chOff x="3831429" y="3119427"/>
                <a:chExt cx="359571" cy="538173"/>
              </a:xfrm>
            </p:grpSpPr>
            <p:grpSp>
              <p:nvGrpSpPr>
                <p:cNvPr id="194832" name="Group 139"/>
                <p:cNvGrpSpPr>
                  <a:grpSpLocks/>
                </p:cNvGrpSpPr>
                <p:nvPr/>
              </p:nvGrpSpPr>
              <p:grpSpPr bwMode="auto">
                <a:xfrm flipH="1">
                  <a:off x="4026687" y="3407560"/>
                  <a:ext cx="164313" cy="250040"/>
                  <a:chOff x="2157410" y="2783674"/>
                  <a:chExt cx="164313" cy="250040"/>
                </a:xfrm>
              </p:grpSpPr>
              <p:sp>
                <p:nvSpPr>
                  <p:cNvPr id="1948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33" name="Group 140"/>
                <p:cNvGrpSpPr>
                  <a:grpSpLocks/>
                </p:cNvGrpSpPr>
                <p:nvPr/>
              </p:nvGrpSpPr>
              <p:grpSpPr bwMode="auto">
                <a:xfrm>
                  <a:off x="3831429" y="3119427"/>
                  <a:ext cx="219076" cy="309573"/>
                  <a:chOff x="3057524" y="3043227"/>
                  <a:chExt cx="219076" cy="309573"/>
                </a:xfrm>
              </p:grpSpPr>
              <p:sp>
                <p:nvSpPr>
                  <p:cNvPr id="19483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35" name="Group 142"/>
                  <p:cNvGrpSpPr>
                    <a:grpSpLocks/>
                  </p:cNvGrpSpPr>
                  <p:nvPr/>
                </p:nvGrpSpPr>
                <p:grpSpPr bwMode="auto">
                  <a:xfrm flipH="1">
                    <a:off x="3112287" y="3102760"/>
                    <a:ext cx="164313" cy="250040"/>
                    <a:chOff x="2157410" y="2783674"/>
                    <a:chExt cx="164313" cy="250040"/>
                  </a:xfrm>
                </p:grpSpPr>
                <p:sp>
                  <p:nvSpPr>
                    <p:cNvPr id="1948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830"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31"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4805" name="Group 596"/>
            <p:cNvGrpSpPr>
              <a:grpSpLocks/>
            </p:cNvGrpSpPr>
            <p:nvPr/>
          </p:nvGrpSpPr>
          <p:grpSpPr bwMode="auto">
            <a:xfrm>
              <a:off x="5885418" y="2751746"/>
              <a:ext cx="515382" cy="736435"/>
              <a:chOff x="3480488" y="1286854"/>
              <a:chExt cx="515382" cy="736435"/>
            </a:xfrm>
          </p:grpSpPr>
          <p:grpSp>
            <p:nvGrpSpPr>
              <p:cNvPr id="194818" name="Group 138"/>
              <p:cNvGrpSpPr>
                <a:grpSpLocks/>
              </p:cNvGrpSpPr>
              <p:nvPr/>
            </p:nvGrpSpPr>
            <p:grpSpPr bwMode="auto">
              <a:xfrm flipH="1">
                <a:off x="3480488" y="1485116"/>
                <a:ext cx="359571" cy="538173"/>
                <a:chOff x="3831429" y="3119427"/>
                <a:chExt cx="359571" cy="538173"/>
              </a:xfrm>
            </p:grpSpPr>
            <p:grpSp>
              <p:nvGrpSpPr>
                <p:cNvPr id="194821" name="Group 139"/>
                <p:cNvGrpSpPr>
                  <a:grpSpLocks/>
                </p:cNvGrpSpPr>
                <p:nvPr/>
              </p:nvGrpSpPr>
              <p:grpSpPr bwMode="auto">
                <a:xfrm flipH="1">
                  <a:off x="4026687" y="3407560"/>
                  <a:ext cx="164313" cy="250040"/>
                  <a:chOff x="2157410" y="2783674"/>
                  <a:chExt cx="164313" cy="250040"/>
                </a:xfrm>
              </p:grpSpPr>
              <p:sp>
                <p:nvSpPr>
                  <p:cNvPr id="19482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2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22" name="Group 140"/>
                <p:cNvGrpSpPr>
                  <a:grpSpLocks/>
                </p:cNvGrpSpPr>
                <p:nvPr/>
              </p:nvGrpSpPr>
              <p:grpSpPr bwMode="auto">
                <a:xfrm>
                  <a:off x="3831429" y="3119427"/>
                  <a:ext cx="219076" cy="309573"/>
                  <a:chOff x="3057524" y="3043227"/>
                  <a:chExt cx="219076" cy="309573"/>
                </a:xfrm>
              </p:grpSpPr>
              <p:sp>
                <p:nvSpPr>
                  <p:cNvPr id="19482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24" name="Group 142"/>
                  <p:cNvGrpSpPr>
                    <a:grpSpLocks/>
                  </p:cNvGrpSpPr>
                  <p:nvPr/>
                </p:nvGrpSpPr>
                <p:grpSpPr bwMode="auto">
                  <a:xfrm flipH="1">
                    <a:off x="3112287" y="3102760"/>
                    <a:ext cx="164313" cy="250040"/>
                    <a:chOff x="2157410" y="2783674"/>
                    <a:chExt cx="164313" cy="250040"/>
                  </a:xfrm>
                </p:grpSpPr>
                <p:sp>
                  <p:nvSpPr>
                    <p:cNvPr id="19482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2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819"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20"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4806" name="Group 620"/>
            <p:cNvGrpSpPr>
              <a:grpSpLocks/>
            </p:cNvGrpSpPr>
            <p:nvPr/>
          </p:nvGrpSpPr>
          <p:grpSpPr bwMode="auto">
            <a:xfrm>
              <a:off x="6571218" y="2778025"/>
              <a:ext cx="515382" cy="736435"/>
              <a:chOff x="3480488" y="1286854"/>
              <a:chExt cx="515382" cy="736435"/>
            </a:xfrm>
          </p:grpSpPr>
          <p:grpSp>
            <p:nvGrpSpPr>
              <p:cNvPr id="194807" name="Group 138"/>
              <p:cNvGrpSpPr>
                <a:grpSpLocks/>
              </p:cNvGrpSpPr>
              <p:nvPr/>
            </p:nvGrpSpPr>
            <p:grpSpPr bwMode="auto">
              <a:xfrm flipH="1">
                <a:off x="3480488" y="1485116"/>
                <a:ext cx="359571" cy="538173"/>
                <a:chOff x="3831429" y="3119427"/>
                <a:chExt cx="359571" cy="538173"/>
              </a:xfrm>
            </p:grpSpPr>
            <p:grpSp>
              <p:nvGrpSpPr>
                <p:cNvPr id="194810" name="Group 139"/>
                <p:cNvGrpSpPr>
                  <a:grpSpLocks/>
                </p:cNvGrpSpPr>
                <p:nvPr/>
              </p:nvGrpSpPr>
              <p:grpSpPr bwMode="auto">
                <a:xfrm flipH="1">
                  <a:off x="4026687" y="3407560"/>
                  <a:ext cx="164313" cy="250040"/>
                  <a:chOff x="2157410" y="2783674"/>
                  <a:chExt cx="164313" cy="250040"/>
                </a:xfrm>
              </p:grpSpPr>
              <p:sp>
                <p:nvSpPr>
                  <p:cNvPr id="1948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811" name="Group 140"/>
                <p:cNvGrpSpPr>
                  <a:grpSpLocks/>
                </p:cNvGrpSpPr>
                <p:nvPr/>
              </p:nvGrpSpPr>
              <p:grpSpPr bwMode="auto">
                <a:xfrm>
                  <a:off x="3831429" y="3119427"/>
                  <a:ext cx="219076" cy="309573"/>
                  <a:chOff x="3057524" y="3043227"/>
                  <a:chExt cx="219076" cy="309573"/>
                </a:xfrm>
              </p:grpSpPr>
              <p:sp>
                <p:nvSpPr>
                  <p:cNvPr id="19481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813" name="Group 142"/>
                  <p:cNvGrpSpPr>
                    <a:grpSpLocks/>
                  </p:cNvGrpSpPr>
                  <p:nvPr/>
                </p:nvGrpSpPr>
                <p:grpSpPr bwMode="auto">
                  <a:xfrm flipH="1">
                    <a:off x="3112287" y="3102760"/>
                    <a:ext cx="164313" cy="250040"/>
                    <a:chOff x="2157410" y="2783674"/>
                    <a:chExt cx="164313" cy="250040"/>
                  </a:xfrm>
                </p:grpSpPr>
                <p:sp>
                  <p:nvSpPr>
                    <p:cNvPr id="1948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8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808"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809"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4546" name="Group 634"/>
          <p:cNvGrpSpPr>
            <a:grpSpLocks/>
          </p:cNvGrpSpPr>
          <p:nvPr/>
        </p:nvGrpSpPr>
        <p:grpSpPr bwMode="auto">
          <a:xfrm>
            <a:off x="0" y="1976438"/>
            <a:ext cx="9358313" cy="995362"/>
            <a:chOff x="-57854" y="1027629"/>
            <a:chExt cx="9357864" cy="995660"/>
          </a:xfrm>
        </p:grpSpPr>
        <p:sp>
          <p:nvSpPr>
            <p:cNvPr id="194588" name="Rectangle 635"/>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4589"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590" name="Group 73"/>
            <p:cNvGrpSpPr>
              <a:grpSpLocks/>
            </p:cNvGrpSpPr>
            <p:nvPr/>
          </p:nvGrpSpPr>
          <p:grpSpPr bwMode="auto">
            <a:xfrm>
              <a:off x="1491867" y="1246049"/>
              <a:ext cx="347666" cy="309573"/>
              <a:chOff x="1981200" y="3131820"/>
              <a:chExt cx="347666" cy="309573"/>
            </a:xfrm>
          </p:grpSpPr>
          <p:sp>
            <p:nvSpPr>
              <p:cNvPr id="194793"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94" name="Group 29"/>
              <p:cNvGrpSpPr>
                <a:grpSpLocks/>
              </p:cNvGrpSpPr>
              <p:nvPr/>
            </p:nvGrpSpPr>
            <p:grpSpPr bwMode="auto">
              <a:xfrm>
                <a:off x="1981200" y="3172294"/>
                <a:ext cx="164313" cy="250040"/>
                <a:chOff x="2157410" y="2783674"/>
                <a:chExt cx="164313" cy="250040"/>
              </a:xfrm>
            </p:grpSpPr>
            <p:sp>
              <p:nvSpPr>
                <p:cNvPr id="1947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95" name="Group 30"/>
              <p:cNvGrpSpPr>
                <a:grpSpLocks/>
              </p:cNvGrpSpPr>
              <p:nvPr/>
            </p:nvGrpSpPr>
            <p:grpSpPr bwMode="auto">
              <a:xfrm flipH="1">
                <a:off x="2164553" y="3191353"/>
                <a:ext cx="164313" cy="250040"/>
                <a:chOff x="2157410" y="2783674"/>
                <a:chExt cx="164313" cy="250040"/>
              </a:xfrm>
            </p:grpSpPr>
            <p:sp>
              <p:nvSpPr>
                <p:cNvPr id="1947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591" name="Group 71"/>
            <p:cNvGrpSpPr>
              <a:grpSpLocks/>
            </p:cNvGrpSpPr>
            <p:nvPr/>
          </p:nvGrpSpPr>
          <p:grpSpPr bwMode="auto">
            <a:xfrm>
              <a:off x="1022956" y="1256516"/>
              <a:ext cx="202211" cy="290514"/>
              <a:chOff x="1981200" y="2662227"/>
              <a:chExt cx="202211" cy="290514"/>
            </a:xfrm>
          </p:grpSpPr>
          <p:sp>
            <p:nvSpPr>
              <p:cNvPr id="194789"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90" name="Group 37"/>
              <p:cNvGrpSpPr>
                <a:grpSpLocks/>
              </p:cNvGrpSpPr>
              <p:nvPr/>
            </p:nvGrpSpPr>
            <p:grpSpPr bwMode="auto">
              <a:xfrm>
                <a:off x="1981200" y="2702701"/>
                <a:ext cx="164313" cy="250040"/>
                <a:chOff x="2157410" y="2783674"/>
                <a:chExt cx="164313" cy="250040"/>
              </a:xfrm>
            </p:grpSpPr>
            <p:sp>
              <p:nvSpPr>
                <p:cNvPr id="19479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9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592"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593" name="Group 47"/>
            <p:cNvGrpSpPr>
              <a:grpSpLocks/>
            </p:cNvGrpSpPr>
            <p:nvPr/>
          </p:nvGrpSpPr>
          <p:grpSpPr bwMode="auto">
            <a:xfrm flipH="1">
              <a:off x="1294220" y="1297962"/>
              <a:ext cx="164313" cy="250040"/>
              <a:chOff x="2157410" y="2783674"/>
              <a:chExt cx="164313" cy="250040"/>
            </a:xfrm>
          </p:grpSpPr>
          <p:sp>
            <p:nvSpPr>
              <p:cNvPr id="1947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594" name="Group 91"/>
            <p:cNvGrpSpPr>
              <a:grpSpLocks/>
            </p:cNvGrpSpPr>
            <p:nvPr/>
          </p:nvGrpSpPr>
          <p:grpSpPr bwMode="auto">
            <a:xfrm>
              <a:off x="2671337" y="1228883"/>
              <a:ext cx="359571" cy="538173"/>
              <a:chOff x="3831429" y="3119427"/>
              <a:chExt cx="359571" cy="538173"/>
            </a:xfrm>
          </p:grpSpPr>
          <p:grpSp>
            <p:nvGrpSpPr>
              <p:cNvPr id="194779" name="Group 33"/>
              <p:cNvGrpSpPr>
                <a:grpSpLocks/>
              </p:cNvGrpSpPr>
              <p:nvPr/>
            </p:nvGrpSpPr>
            <p:grpSpPr bwMode="auto">
              <a:xfrm flipH="1">
                <a:off x="4026687" y="3407560"/>
                <a:ext cx="164313" cy="250040"/>
                <a:chOff x="2157410" y="2783674"/>
                <a:chExt cx="164313" cy="250040"/>
              </a:xfrm>
            </p:grpSpPr>
            <p:sp>
              <p:nvSpPr>
                <p:cNvPr id="19478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8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80" name="Group 54"/>
              <p:cNvGrpSpPr>
                <a:grpSpLocks/>
              </p:cNvGrpSpPr>
              <p:nvPr/>
            </p:nvGrpSpPr>
            <p:grpSpPr bwMode="auto">
              <a:xfrm>
                <a:off x="3831429" y="3119427"/>
                <a:ext cx="219076" cy="309573"/>
                <a:chOff x="3057524" y="3043227"/>
                <a:chExt cx="219076" cy="309573"/>
              </a:xfrm>
            </p:grpSpPr>
            <p:sp>
              <p:nvSpPr>
                <p:cNvPr id="19478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82" name="Group 51"/>
                <p:cNvGrpSpPr>
                  <a:grpSpLocks/>
                </p:cNvGrpSpPr>
                <p:nvPr/>
              </p:nvGrpSpPr>
              <p:grpSpPr bwMode="auto">
                <a:xfrm flipH="1">
                  <a:off x="3112287" y="3102760"/>
                  <a:ext cx="164313" cy="250040"/>
                  <a:chOff x="2157410" y="2783674"/>
                  <a:chExt cx="164313" cy="250040"/>
                </a:xfrm>
              </p:grpSpPr>
              <p:sp>
                <p:nvSpPr>
                  <p:cNvPr id="1947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595" name="Group 90"/>
            <p:cNvGrpSpPr>
              <a:grpSpLocks/>
            </p:cNvGrpSpPr>
            <p:nvPr/>
          </p:nvGrpSpPr>
          <p:grpSpPr bwMode="auto">
            <a:xfrm>
              <a:off x="2444343" y="1238429"/>
              <a:ext cx="219076" cy="533400"/>
              <a:chOff x="3427569" y="3128973"/>
              <a:chExt cx="219076" cy="533400"/>
            </a:xfrm>
          </p:grpSpPr>
          <p:grpSp>
            <p:nvGrpSpPr>
              <p:cNvPr id="194771" name="Group 55"/>
              <p:cNvGrpSpPr>
                <a:grpSpLocks/>
              </p:cNvGrpSpPr>
              <p:nvPr/>
            </p:nvGrpSpPr>
            <p:grpSpPr bwMode="auto">
              <a:xfrm>
                <a:off x="3427569" y="3128973"/>
                <a:ext cx="219076" cy="309573"/>
                <a:chOff x="3057524" y="3043227"/>
                <a:chExt cx="219076" cy="309573"/>
              </a:xfrm>
            </p:grpSpPr>
            <p:sp>
              <p:nvSpPr>
                <p:cNvPr id="19477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76" name="Group 57"/>
                <p:cNvGrpSpPr>
                  <a:grpSpLocks/>
                </p:cNvGrpSpPr>
                <p:nvPr/>
              </p:nvGrpSpPr>
              <p:grpSpPr bwMode="auto">
                <a:xfrm flipH="1">
                  <a:off x="3112287" y="3102760"/>
                  <a:ext cx="164313" cy="250040"/>
                  <a:chOff x="2157410" y="2783674"/>
                  <a:chExt cx="164313" cy="250040"/>
                </a:xfrm>
              </p:grpSpPr>
              <p:sp>
                <p:nvSpPr>
                  <p:cNvPr id="1947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772" name="Group 60"/>
              <p:cNvGrpSpPr>
                <a:grpSpLocks/>
              </p:cNvGrpSpPr>
              <p:nvPr/>
            </p:nvGrpSpPr>
            <p:grpSpPr bwMode="auto">
              <a:xfrm>
                <a:off x="3429950" y="3412333"/>
                <a:ext cx="164313" cy="250040"/>
                <a:chOff x="2157410" y="2783674"/>
                <a:chExt cx="164313" cy="250040"/>
              </a:xfrm>
            </p:grpSpPr>
            <p:sp>
              <p:nvSpPr>
                <p:cNvPr id="19477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7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596" name="Group 92"/>
            <p:cNvGrpSpPr>
              <a:grpSpLocks/>
            </p:cNvGrpSpPr>
            <p:nvPr/>
          </p:nvGrpSpPr>
          <p:grpSpPr bwMode="auto">
            <a:xfrm flipH="1">
              <a:off x="1793308" y="1241276"/>
              <a:ext cx="359571" cy="538173"/>
              <a:chOff x="3831429" y="3119427"/>
              <a:chExt cx="359571" cy="538173"/>
            </a:xfrm>
          </p:grpSpPr>
          <p:grpSp>
            <p:nvGrpSpPr>
              <p:cNvPr id="194763" name="Group 93"/>
              <p:cNvGrpSpPr>
                <a:grpSpLocks/>
              </p:cNvGrpSpPr>
              <p:nvPr/>
            </p:nvGrpSpPr>
            <p:grpSpPr bwMode="auto">
              <a:xfrm flipH="1">
                <a:off x="4026687" y="3407560"/>
                <a:ext cx="164313" cy="250040"/>
                <a:chOff x="2157410" y="2783674"/>
                <a:chExt cx="164313" cy="250040"/>
              </a:xfrm>
            </p:grpSpPr>
            <p:sp>
              <p:nvSpPr>
                <p:cNvPr id="1947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64" name="Group 94"/>
              <p:cNvGrpSpPr>
                <a:grpSpLocks/>
              </p:cNvGrpSpPr>
              <p:nvPr/>
            </p:nvGrpSpPr>
            <p:grpSpPr bwMode="auto">
              <a:xfrm>
                <a:off x="3831429" y="3119427"/>
                <a:ext cx="219076" cy="309573"/>
                <a:chOff x="3057524" y="3043227"/>
                <a:chExt cx="219076" cy="309573"/>
              </a:xfrm>
            </p:grpSpPr>
            <p:sp>
              <p:nvSpPr>
                <p:cNvPr id="19476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66" name="Group 96"/>
                <p:cNvGrpSpPr>
                  <a:grpSpLocks/>
                </p:cNvGrpSpPr>
                <p:nvPr/>
              </p:nvGrpSpPr>
              <p:grpSpPr bwMode="auto">
                <a:xfrm flipH="1">
                  <a:off x="3112287" y="3102760"/>
                  <a:ext cx="164313" cy="250040"/>
                  <a:chOff x="2157410" y="2783674"/>
                  <a:chExt cx="164313" cy="250040"/>
                </a:xfrm>
              </p:grpSpPr>
              <p:sp>
                <p:nvSpPr>
                  <p:cNvPr id="19476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6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597" name="Group 101"/>
            <p:cNvGrpSpPr>
              <a:grpSpLocks/>
            </p:cNvGrpSpPr>
            <p:nvPr/>
          </p:nvGrpSpPr>
          <p:grpSpPr bwMode="auto">
            <a:xfrm flipH="1">
              <a:off x="2139543" y="1226036"/>
              <a:ext cx="219076" cy="533400"/>
              <a:chOff x="3427569" y="3128973"/>
              <a:chExt cx="219076" cy="533400"/>
            </a:xfrm>
          </p:grpSpPr>
          <p:grpSp>
            <p:nvGrpSpPr>
              <p:cNvPr id="194755" name="Group 102"/>
              <p:cNvGrpSpPr>
                <a:grpSpLocks/>
              </p:cNvGrpSpPr>
              <p:nvPr/>
            </p:nvGrpSpPr>
            <p:grpSpPr bwMode="auto">
              <a:xfrm>
                <a:off x="3427569" y="3128973"/>
                <a:ext cx="219076" cy="309573"/>
                <a:chOff x="3057524" y="3043227"/>
                <a:chExt cx="219076" cy="309573"/>
              </a:xfrm>
            </p:grpSpPr>
            <p:sp>
              <p:nvSpPr>
                <p:cNvPr id="19475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60" name="Group 107"/>
                <p:cNvGrpSpPr>
                  <a:grpSpLocks/>
                </p:cNvGrpSpPr>
                <p:nvPr/>
              </p:nvGrpSpPr>
              <p:grpSpPr bwMode="auto">
                <a:xfrm flipH="1">
                  <a:off x="3112287" y="3102760"/>
                  <a:ext cx="164313" cy="250040"/>
                  <a:chOff x="2157410" y="2783674"/>
                  <a:chExt cx="164313" cy="250040"/>
                </a:xfrm>
              </p:grpSpPr>
              <p:sp>
                <p:nvSpPr>
                  <p:cNvPr id="1947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756" name="Group 103"/>
              <p:cNvGrpSpPr>
                <a:grpSpLocks/>
              </p:cNvGrpSpPr>
              <p:nvPr/>
            </p:nvGrpSpPr>
            <p:grpSpPr bwMode="auto">
              <a:xfrm>
                <a:off x="3429950" y="3412333"/>
                <a:ext cx="164313" cy="250040"/>
                <a:chOff x="2157410" y="2783674"/>
                <a:chExt cx="164313" cy="250040"/>
              </a:xfrm>
            </p:grpSpPr>
            <p:sp>
              <p:nvSpPr>
                <p:cNvPr id="19475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5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598" name="Group 112"/>
            <p:cNvGrpSpPr>
              <a:grpSpLocks/>
            </p:cNvGrpSpPr>
            <p:nvPr/>
          </p:nvGrpSpPr>
          <p:grpSpPr bwMode="auto">
            <a:xfrm>
              <a:off x="3107108" y="1485116"/>
              <a:ext cx="347666" cy="309573"/>
              <a:chOff x="1981200" y="3131820"/>
              <a:chExt cx="347666" cy="309573"/>
            </a:xfrm>
          </p:grpSpPr>
          <p:sp>
            <p:nvSpPr>
              <p:cNvPr id="19474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49" name="Group 114"/>
              <p:cNvGrpSpPr>
                <a:grpSpLocks/>
              </p:cNvGrpSpPr>
              <p:nvPr/>
            </p:nvGrpSpPr>
            <p:grpSpPr bwMode="auto">
              <a:xfrm>
                <a:off x="1981200" y="3172294"/>
                <a:ext cx="164313" cy="250040"/>
                <a:chOff x="2157410" y="2783674"/>
                <a:chExt cx="164313" cy="250040"/>
              </a:xfrm>
            </p:grpSpPr>
            <p:sp>
              <p:nvSpPr>
                <p:cNvPr id="1947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50" name="Group 115"/>
              <p:cNvGrpSpPr>
                <a:grpSpLocks/>
              </p:cNvGrpSpPr>
              <p:nvPr/>
            </p:nvGrpSpPr>
            <p:grpSpPr bwMode="auto">
              <a:xfrm flipH="1">
                <a:off x="2164553" y="3191353"/>
                <a:ext cx="164313" cy="250040"/>
                <a:chOff x="2157410" y="2783674"/>
                <a:chExt cx="164313" cy="250040"/>
              </a:xfrm>
            </p:grpSpPr>
            <p:sp>
              <p:nvSpPr>
                <p:cNvPr id="1947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599" name="Group 120"/>
            <p:cNvGrpSpPr>
              <a:grpSpLocks/>
            </p:cNvGrpSpPr>
            <p:nvPr/>
          </p:nvGrpSpPr>
          <p:grpSpPr bwMode="auto">
            <a:xfrm>
              <a:off x="4641582" y="1472723"/>
              <a:ext cx="359571" cy="538173"/>
              <a:chOff x="3831429" y="3119427"/>
              <a:chExt cx="359571" cy="538173"/>
            </a:xfrm>
          </p:grpSpPr>
          <p:grpSp>
            <p:nvGrpSpPr>
              <p:cNvPr id="194740" name="Group 121"/>
              <p:cNvGrpSpPr>
                <a:grpSpLocks/>
              </p:cNvGrpSpPr>
              <p:nvPr/>
            </p:nvGrpSpPr>
            <p:grpSpPr bwMode="auto">
              <a:xfrm flipH="1">
                <a:off x="4026687" y="3407560"/>
                <a:ext cx="164313" cy="250040"/>
                <a:chOff x="2157410" y="2783674"/>
                <a:chExt cx="164313" cy="250040"/>
              </a:xfrm>
            </p:grpSpPr>
            <p:sp>
              <p:nvSpPr>
                <p:cNvPr id="19474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4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41" name="Group 122"/>
              <p:cNvGrpSpPr>
                <a:grpSpLocks/>
              </p:cNvGrpSpPr>
              <p:nvPr/>
            </p:nvGrpSpPr>
            <p:grpSpPr bwMode="auto">
              <a:xfrm>
                <a:off x="3831429" y="3119427"/>
                <a:ext cx="219076" cy="309573"/>
                <a:chOff x="3057524" y="3043227"/>
                <a:chExt cx="219076" cy="309573"/>
              </a:xfrm>
            </p:grpSpPr>
            <p:sp>
              <p:nvSpPr>
                <p:cNvPr id="19474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43" name="Group 124"/>
                <p:cNvGrpSpPr>
                  <a:grpSpLocks/>
                </p:cNvGrpSpPr>
                <p:nvPr/>
              </p:nvGrpSpPr>
              <p:grpSpPr bwMode="auto">
                <a:xfrm flipH="1">
                  <a:off x="3112287" y="3102760"/>
                  <a:ext cx="164313" cy="250040"/>
                  <a:chOff x="2157410" y="2783674"/>
                  <a:chExt cx="164313" cy="250040"/>
                </a:xfrm>
              </p:grpSpPr>
              <p:sp>
                <p:nvSpPr>
                  <p:cNvPr id="19474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4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600" name="Group 129"/>
            <p:cNvGrpSpPr>
              <a:grpSpLocks/>
            </p:cNvGrpSpPr>
            <p:nvPr/>
          </p:nvGrpSpPr>
          <p:grpSpPr bwMode="auto">
            <a:xfrm>
              <a:off x="4324877" y="1482269"/>
              <a:ext cx="219076" cy="533400"/>
              <a:chOff x="3427569" y="3128973"/>
              <a:chExt cx="219076" cy="533400"/>
            </a:xfrm>
          </p:grpSpPr>
          <p:grpSp>
            <p:nvGrpSpPr>
              <p:cNvPr id="194732" name="Group 130"/>
              <p:cNvGrpSpPr>
                <a:grpSpLocks/>
              </p:cNvGrpSpPr>
              <p:nvPr/>
            </p:nvGrpSpPr>
            <p:grpSpPr bwMode="auto">
              <a:xfrm>
                <a:off x="3427569" y="3128973"/>
                <a:ext cx="219076" cy="309573"/>
                <a:chOff x="3057524" y="3043227"/>
                <a:chExt cx="219076" cy="309573"/>
              </a:xfrm>
            </p:grpSpPr>
            <p:sp>
              <p:nvSpPr>
                <p:cNvPr id="19473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37" name="Group 135"/>
                <p:cNvGrpSpPr>
                  <a:grpSpLocks/>
                </p:cNvGrpSpPr>
                <p:nvPr/>
              </p:nvGrpSpPr>
              <p:grpSpPr bwMode="auto">
                <a:xfrm flipH="1">
                  <a:off x="3112287" y="3102760"/>
                  <a:ext cx="164313" cy="250040"/>
                  <a:chOff x="2157410" y="2783674"/>
                  <a:chExt cx="164313" cy="250040"/>
                </a:xfrm>
              </p:grpSpPr>
              <p:sp>
                <p:nvSpPr>
                  <p:cNvPr id="1947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733" name="Group 131"/>
              <p:cNvGrpSpPr>
                <a:grpSpLocks/>
              </p:cNvGrpSpPr>
              <p:nvPr/>
            </p:nvGrpSpPr>
            <p:grpSpPr bwMode="auto">
              <a:xfrm>
                <a:off x="3429950" y="3412333"/>
                <a:ext cx="164313" cy="250040"/>
                <a:chOff x="2157410" y="2783674"/>
                <a:chExt cx="164313" cy="250040"/>
              </a:xfrm>
            </p:grpSpPr>
            <p:sp>
              <p:nvSpPr>
                <p:cNvPr id="19473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3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01" name="Group 147"/>
            <p:cNvGrpSpPr>
              <a:grpSpLocks/>
            </p:cNvGrpSpPr>
            <p:nvPr/>
          </p:nvGrpSpPr>
          <p:grpSpPr bwMode="auto">
            <a:xfrm flipH="1">
              <a:off x="3924352" y="1469876"/>
              <a:ext cx="219076" cy="533400"/>
              <a:chOff x="3427569" y="3128973"/>
              <a:chExt cx="219076" cy="533400"/>
            </a:xfrm>
          </p:grpSpPr>
          <p:grpSp>
            <p:nvGrpSpPr>
              <p:cNvPr id="194724" name="Group 148"/>
              <p:cNvGrpSpPr>
                <a:grpSpLocks/>
              </p:cNvGrpSpPr>
              <p:nvPr/>
            </p:nvGrpSpPr>
            <p:grpSpPr bwMode="auto">
              <a:xfrm>
                <a:off x="3427569" y="3128973"/>
                <a:ext cx="219076" cy="309573"/>
                <a:chOff x="3057524" y="3043227"/>
                <a:chExt cx="219076" cy="309573"/>
              </a:xfrm>
            </p:grpSpPr>
            <p:sp>
              <p:nvSpPr>
                <p:cNvPr id="19472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29" name="Group 153"/>
                <p:cNvGrpSpPr>
                  <a:grpSpLocks/>
                </p:cNvGrpSpPr>
                <p:nvPr/>
              </p:nvGrpSpPr>
              <p:grpSpPr bwMode="auto">
                <a:xfrm flipH="1">
                  <a:off x="3112287" y="3102760"/>
                  <a:ext cx="164313" cy="250040"/>
                  <a:chOff x="2157410" y="2783674"/>
                  <a:chExt cx="164313" cy="250040"/>
                </a:xfrm>
              </p:grpSpPr>
              <p:sp>
                <p:nvSpPr>
                  <p:cNvPr id="19473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3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725" name="Group 149"/>
              <p:cNvGrpSpPr>
                <a:grpSpLocks/>
              </p:cNvGrpSpPr>
              <p:nvPr/>
            </p:nvGrpSpPr>
            <p:grpSpPr bwMode="auto">
              <a:xfrm>
                <a:off x="3429950" y="3412333"/>
                <a:ext cx="164313" cy="250040"/>
                <a:chOff x="2157410" y="2783674"/>
                <a:chExt cx="164313" cy="250040"/>
              </a:xfrm>
            </p:grpSpPr>
            <p:sp>
              <p:nvSpPr>
                <p:cNvPr id="1947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602"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603"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604"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605"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06" name="Group 168"/>
            <p:cNvGrpSpPr>
              <a:grpSpLocks/>
            </p:cNvGrpSpPr>
            <p:nvPr/>
          </p:nvGrpSpPr>
          <p:grpSpPr bwMode="auto">
            <a:xfrm>
              <a:off x="5088308" y="1470831"/>
              <a:ext cx="347666" cy="309573"/>
              <a:chOff x="1981200" y="3131820"/>
              <a:chExt cx="347666" cy="309573"/>
            </a:xfrm>
          </p:grpSpPr>
          <p:sp>
            <p:nvSpPr>
              <p:cNvPr id="194717"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18" name="Group 206"/>
              <p:cNvGrpSpPr>
                <a:grpSpLocks/>
              </p:cNvGrpSpPr>
              <p:nvPr/>
            </p:nvGrpSpPr>
            <p:grpSpPr bwMode="auto">
              <a:xfrm>
                <a:off x="1981200" y="3172294"/>
                <a:ext cx="164313" cy="250040"/>
                <a:chOff x="2157410" y="2783674"/>
                <a:chExt cx="164313" cy="250040"/>
              </a:xfrm>
            </p:grpSpPr>
            <p:sp>
              <p:nvSpPr>
                <p:cNvPr id="1947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19" name="Group 207"/>
              <p:cNvGrpSpPr>
                <a:grpSpLocks/>
              </p:cNvGrpSpPr>
              <p:nvPr/>
            </p:nvGrpSpPr>
            <p:grpSpPr bwMode="auto">
              <a:xfrm flipH="1">
                <a:off x="2164553" y="3191353"/>
                <a:ext cx="164313" cy="250040"/>
                <a:chOff x="2157410" y="2783674"/>
                <a:chExt cx="164313" cy="250040"/>
              </a:xfrm>
            </p:grpSpPr>
            <p:sp>
              <p:nvSpPr>
                <p:cNvPr id="1947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07" name="Group 169"/>
            <p:cNvGrpSpPr>
              <a:grpSpLocks/>
            </p:cNvGrpSpPr>
            <p:nvPr/>
          </p:nvGrpSpPr>
          <p:grpSpPr bwMode="auto">
            <a:xfrm>
              <a:off x="6633737" y="1458438"/>
              <a:ext cx="359571" cy="538173"/>
              <a:chOff x="3831429" y="3119427"/>
              <a:chExt cx="359571" cy="538173"/>
            </a:xfrm>
          </p:grpSpPr>
          <p:grpSp>
            <p:nvGrpSpPr>
              <p:cNvPr id="194709" name="Group 197"/>
              <p:cNvGrpSpPr>
                <a:grpSpLocks/>
              </p:cNvGrpSpPr>
              <p:nvPr/>
            </p:nvGrpSpPr>
            <p:grpSpPr bwMode="auto">
              <a:xfrm flipH="1">
                <a:off x="4026687" y="3407560"/>
                <a:ext cx="164313" cy="250040"/>
                <a:chOff x="2157410" y="2783674"/>
                <a:chExt cx="164313" cy="250040"/>
              </a:xfrm>
            </p:grpSpPr>
            <p:sp>
              <p:nvSpPr>
                <p:cNvPr id="1947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710" name="Group 198"/>
              <p:cNvGrpSpPr>
                <a:grpSpLocks/>
              </p:cNvGrpSpPr>
              <p:nvPr/>
            </p:nvGrpSpPr>
            <p:grpSpPr bwMode="auto">
              <a:xfrm>
                <a:off x="3831429" y="3119427"/>
                <a:ext cx="219076" cy="309573"/>
                <a:chOff x="3057524" y="3043227"/>
                <a:chExt cx="219076" cy="309573"/>
              </a:xfrm>
            </p:grpSpPr>
            <p:sp>
              <p:nvSpPr>
                <p:cNvPr id="19471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12" name="Group 200"/>
                <p:cNvGrpSpPr>
                  <a:grpSpLocks/>
                </p:cNvGrpSpPr>
                <p:nvPr/>
              </p:nvGrpSpPr>
              <p:grpSpPr bwMode="auto">
                <a:xfrm flipH="1">
                  <a:off x="3112287" y="3102760"/>
                  <a:ext cx="164313" cy="250040"/>
                  <a:chOff x="2157410" y="2783674"/>
                  <a:chExt cx="164313" cy="250040"/>
                </a:xfrm>
              </p:grpSpPr>
              <p:sp>
                <p:nvSpPr>
                  <p:cNvPr id="19471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1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608" name="Group 170"/>
            <p:cNvGrpSpPr>
              <a:grpSpLocks/>
            </p:cNvGrpSpPr>
            <p:nvPr/>
          </p:nvGrpSpPr>
          <p:grpSpPr bwMode="auto">
            <a:xfrm>
              <a:off x="6382277" y="1467984"/>
              <a:ext cx="219076" cy="533400"/>
              <a:chOff x="3427569" y="3128973"/>
              <a:chExt cx="219076" cy="533400"/>
            </a:xfrm>
          </p:grpSpPr>
          <p:grpSp>
            <p:nvGrpSpPr>
              <p:cNvPr id="194701" name="Group 189"/>
              <p:cNvGrpSpPr>
                <a:grpSpLocks/>
              </p:cNvGrpSpPr>
              <p:nvPr/>
            </p:nvGrpSpPr>
            <p:grpSpPr bwMode="auto">
              <a:xfrm>
                <a:off x="3427569" y="3128973"/>
                <a:ext cx="219076" cy="309573"/>
                <a:chOff x="3057524" y="3043227"/>
                <a:chExt cx="219076" cy="309573"/>
              </a:xfrm>
            </p:grpSpPr>
            <p:sp>
              <p:nvSpPr>
                <p:cNvPr id="19470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706" name="Group 194"/>
                <p:cNvGrpSpPr>
                  <a:grpSpLocks/>
                </p:cNvGrpSpPr>
                <p:nvPr/>
              </p:nvGrpSpPr>
              <p:grpSpPr bwMode="auto">
                <a:xfrm flipH="1">
                  <a:off x="3112287" y="3102760"/>
                  <a:ext cx="164313" cy="250040"/>
                  <a:chOff x="2157410" y="2783674"/>
                  <a:chExt cx="164313" cy="250040"/>
                </a:xfrm>
              </p:grpSpPr>
              <p:sp>
                <p:nvSpPr>
                  <p:cNvPr id="19470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0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702" name="Group 190"/>
              <p:cNvGrpSpPr>
                <a:grpSpLocks/>
              </p:cNvGrpSpPr>
              <p:nvPr/>
            </p:nvGrpSpPr>
            <p:grpSpPr bwMode="auto">
              <a:xfrm>
                <a:off x="3429950" y="3412333"/>
                <a:ext cx="164313" cy="250040"/>
                <a:chOff x="2157410" y="2783674"/>
                <a:chExt cx="164313" cy="250040"/>
              </a:xfrm>
            </p:grpSpPr>
            <p:sp>
              <p:nvSpPr>
                <p:cNvPr id="19470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0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09" name="Group 171"/>
            <p:cNvGrpSpPr>
              <a:grpSpLocks/>
            </p:cNvGrpSpPr>
            <p:nvPr/>
          </p:nvGrpSpPr>
          <p:grpSpPr bwMode="auto">
            <a:xfrm flipH="1">
              <a:off x="5545508" y="1470831"/>
              <a:ext cx="359571" cy="538173"/>
              <a:chOff x="3831429" y="3119427"/>
              <a:chExt cx="359571" cy="538173"/>
            </a:xfrm>
          </p:grpSpPr>
          <p:grpSp>
            <p:nvGrpSpPr>
              <p:cNvPr id="194693" name="Group 181"/>
              <p:cNvGrpSpPr>
                <a:grpSpLocks/>
              </p:cNvGrpSpPr>
              <p:nvPr/>
            </p:nvGrpSpPr>
            <p:grpSpPr bwMode="auto">
              <a:xfrm flipH="1">
                <a:off x="4026687" y="3407560"/>
                <a:ext cx="164313" cy="250040"/>
                <a:chOff x="2157410" y="2783674"/>
                <a:chExt cx="164313" cy="250040"/>
              </a:xfrm>
            </p:grpSpPr>
            <p:sp>
              <p:nvSpPr>
                <p:cNvPr id="19469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70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94" name="Group 182"/>
              <p:cNvGrpSpPr>
                <a:grpSpLocks/>
              </p:cNvGrpSpPr>
              <p:nvPr/>
            </p:nvGrpSpPr>
            <p:grpSpPr bwMode="auto">
              <a:xfrm>
                <a:off x="3831429" y="3119427"/>
                <a:ext cx="219076" cy="309573"/>
                <a:chOff x="3057524" y="3043227"/>
                <a:chExt cx="219076" cy="309573"/>
              </a:xfrm>
            </p:grpSpPr>
            <p:sp>
              <p:nvSpPr>
                <p:cNvPr id="19469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96" name="Group 184"/>
                <p:cNvGrpSpPr>
                  <a:grpSpLocks/>
                </p:cNvGrpSpPr>
                <p:nvPr/>
              </p:nvGrpSpPr>
              <p:grpSpPr bwMode="auto">
                <a:xfrm flipH="1">
                  <a:off x="3112287" y="3102760"/>
                  <a:ext cx="164313" cy="250040"/>
                  <a:chOff x="2157410" y="2783674"/>
                  <a:chExt cx="164313" cy="250040"/>
                </a:xfrm>
              </p:grpSpPr>
              <p:sp>
                <p:nvSpPr>
                  <p:cNvPr id="19469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9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4610" name="Group 172"/>
            <p:cNvGrpSpPr>
              <a:grpSpLocks/>
            </p:cNvGrpSpPr>
            <p:nvPr/>
          </p:nvGrpSpPr>
          <p:grpSpPr bwMode="auto">
            <a:xfrm flipH="1">
              <a:off x="5983183" y="1455591"/>
              <a:ext cx="219076" cy="533400"/>
              <a:chOff x="3427569" y="3128973"/>
              <a:chExt cx="219076" cy="533400"/>
            </a:xfrm>
          </p:grpSpPr>
          <p:grpSp>
            <p:nvGrpSpPr>
              <p:cNvPr id="194685" name="Group 173"/>
              <p:cNvGrpSpPr>
                <a:grpSpLocks/>
              </p:cNvGrpSpPr>
              <p:nvPr/>
            </p:nvGrpSpPr>
            <p:grpSpPr bwMode="auto">
              <a:xfrm>
                <a:off x="3427569" y="3128973"/>
                <a:ext cx="219076" cy="309573"/>
                <a:chOff x="3057524" y="3043227"/>
                <a:chExt cx="219076" cy="309573"/>
              </a:xfrm>
            </p:grpSpPr>
            <p:sp>
              <p:nvSpPr>
                <p:cNvPr id="19468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90" name="Group 178"/>
                <p:cNvGrpSpPr>
                  <a:grpSpLocks/>
                </p:cNvGrpSpPr>
                <p:nvPr/>
              </p:nvGrpSpPr>
              <p:grpSpPr bwMode="auto">
                <a:xfrm flipH="1">
                  <a:off x="3112287" y="3102760"/>
                  <a:ext cx="164313" cy="250040"/>
                  <a:chOff x="2157410" y="2783674"/>
                  <a:chExt cx="164313" cy="250040"/>
                </a:xfrm>
              </p:grpSpPr>
              <p:sp>
                <p:nvSpPr>
                  <p:cNvPr id="19469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9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86" name="Group 174"/>
              <p:cNvGrpSpPr>
                <a:grpSpLocks/>
              </p:cNvGrpSpPr>
              <p:nvPr/>
            </p:nvGrpSpPr>
            <p:grpSpPr bwMode="auto">
              <a:xfrm>
                <a:off x="3429950" y="3412333"/>
                <a:ext cx="164313" cy="250040"/>
                <a:chOff x="2157410" y="2783674"/>
                <a:chExt cx="164313" cy="250040"/>
              </a:xfrm>
            </p:grpSpPr>
            <p:sp>
              <p:nvSpPr>
                <p:cNvPr id="1946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611"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12"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13" name="Group 221"/>
            <p:cNvGrpSpPr>
              <a:grpSpLocks/>
            </p:cNvGrpSpPr>
            <p:nvPr/>
          </p:nvGrpSpPr>
          <p:grpSpPr bwMode="auto">
            <a:xfrm>
              <a:off x="5698862" y="1249851"/>
              <a:ext cx="159066" cy="240038"/>
              <a:chOff x="5464494" y="3798562"/>
              <a:chExt cx="159066" cy="240038"/>
            </a:xfrm>
          </p:grpSpPr>
          <p:sp>
            <p:nvSpPr>
              <p:cNvPr id="194683"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84"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14" name="Group 256"/>
            <p:cNvGrpSpPr>
              <a:grpSpLocks/>
            </p:cNvGrpSpPr>
            <p:nvPr/>
          </p:nvGrpSpPr>
          <p:grpSpPr bwMode="auto">
            <a:xfrm>
              <a:off x="5988899" y="1230809"/>
              <a:ext cx="159066" cy="240038"/>
              <a:chOff x="5464494" y="3798562"/>
              <a:chExt cx="159066" cy="240038"/>
            </a:xfrm>
          </p:grpSpPr>
          <p:sp>
            <p:nvSpPr>
              <p:cNvPr id="19468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8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15" name="Group 259"/>
            <p:cNvGrpSpPr>
              <a:grpSpLocks/>
            </p:cNvGrpSpPr>
            <p:nvPr/>
          </p:nvGrpSpPr>
          <p:grpSpPr bwMode="auto">
            <a:xfrm>
              <a:off x="6268454" y="1284133"/>
              <a:ext cx="159066" cy="240038"/>
              <a:chOff x="5464494" y="3798562"/>
              <a:chExt cx="159066" cy="240038"/>
            </a:xfrm>
          </p:grpSpPr>
          <p:sp>
            <p:nvSpPr>
              <p:cNvPr id="19467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8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16" name="Group 262"/>
            <p:cNvGrpSpPr>
              <a:grpSpLocks/>
            </p:cNvGrpSpPr>
            <p:nvPr/>
          </p:nvGrpSpPr>
          <p:grpSpPr bwMode="auto">
            <a:xfrm>
              <a:off x="6506582" y="1242231"/>
              <a:ext cx="159066" cy="240038"/>
              <a:chOff x="5464494" y="3798562"/>
              <a:chExt cx="159066" cy="240038"/>
            </a:xfrm>
          </p:grpSpPr>
          <p:sp>
            <p:nvSpPr>
              <p:cNvPr id="194677"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78"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17" name="Group 222"/>
            <p:cNvGrpSpPr>
              <a:grpSpLocks/>
            </p:cNvGrpSpPr>
            <p:nvPr/>
          </p:nvGrpSpPr>
          <p:grpSpPr bwMode="auto">
            <a:xfrm>
              <a:off x="6917108" y="1370816"/>
              <a:ext cx="202211" cy="290514"/>
              <a:chOff x="1981200" y="2662227"/>
              <a:chExt cx="202211" cy="290514"/>
            </a:xfrm>
          </p:grpSpPr>
          <p:sp>
            <p:nvSpPr>
              <p:cNvPr id="194673"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74" name="Group 228"/>
              <p:cNvGrpSpPr>
                <a:grpSpLocks/>
              </p:cNvGrpSpPr>
              <p:nvPr/>
            </p:nvGrpSpPr>
            <p:grpSpPr bwMode="auto">
              <a:xfrm>
                <a:off x="1981200" y="2702701"/>
                <a:ext cx="164313" cy="250040"/>
                <a:chOff x="2157410" y="2783674"/>
                <a:chExt cx="164313" cy="250040"/>
              </a:xfrm>
            </p:grpSpPr>
            <p:sp>
              <p:nvSpPr>
                <p:cNvPr id="19467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7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618"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19" name="Group 224"/>
            <p:cNvGrpSpPr>
              <a:grpSpLocks/>
            </p:cNvGrpSpPr>
            <p:nvPr/>
          </p:nvGrpSpPr>
          <p:grpSpPr bwMode="auto">
            <a:xfrm flipH="1">
              <a:off x="7497651" y="1412262"/>
              <a:ext cx="164313" cy="250040"/>
              <a:chOff x="2157410" y="2783674"/>
              <a:chExt cx="164313" cy="250040"/>
            </a:xfrm>
          </p:grpSpPr>
          <p:sp>
            <p:nvSpPr>
              <p:cNvPr id="1946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20" name="Group 344"/>
            <p:cNvGrpSpPr>
              <a:grpSpLocks/>
            </p:cNvGrpSpPr>
            <p:nvPr/>
          </p:nvGrpSpPr>
          <p:grpSpPr bwMode="auto">
            <a:xfrm>
              <a:off x="7079032" y="1195556"/>
              <a:ext cx="295276" cy="309573"/>
              <a:chOff x="2676524" y="6069866"/>
              <a:chExt cx="295276" cy="309573"/>
            </a:xfrm>
          </p:grpSpPr>
          <p:sp>
            <p:nvSpPr>
              <p:cNvPr id="194666"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67"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68" name="Group 216"/>
              <p:cNvGrpSpPr>
                <a:grpSpLocks/>
              </p:cNvGrpSpPr>
              <p:nvPr/>
            </p:nvGrpSpPr>
            <p:grpSpPr bwMode="auto">
              <a:xfrm flipH="1">
                <a:off x="2807487" y="6129399"/>
                <a:ext cx="164313" cy="250040"/>
                <a:chOff x="2157410" y="2783674"/>
                <a:chExt cx="164313" cy="250040"/>
              </a:xfrm>
            </p:grpSpPr>
            <p:sp>
              <p:nvSpPr>
                <p:cNvPr id="1946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21" name="Group 345"/>
            <p:cNvGrpSpPr>
              <a:grpSpLocks/>
            </p:cNvGrpSpPr>
            <p:nvPr/>
          </p:nvGrpSpPr>
          <p:grpSpPr bwMode="auto">
            <a:xfrm>
              <a:off x="7475272" y="1169849"/>
              <a:ext cx="295276" cy="309573"/>
              <a:chOff x="2676524" y="6069866"/>
              <a:chExt cx="295276" cy="309573"/>
            </a:xfrm>
          </p:grpSpPr>
          <p:sp>
            <p:nvSpPr>
              <p:cNvPr id="194661"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62"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63" name="Group 216"/>
              <p:cNvGrpSpPr>
                <a:grpSpLocks/>
              </p:cNvGrpSpPr>
              <p:nvPr/>
            </p:nvGrpSpPr>
            <p:grpSpPr bwMode="auto">
              <a:xfrm flipH="1">
                <a:off x="2807487" y="6129399"/>
                <a:ext cx="164313" cy="250040"/>
                <a:chOff x="2157410" y="2783674"/>
                <a:chExt cx="164313" cy="250040"/>
              </a:xfrm>
            </p:grpSpPr>
            <p:sp>
              <p:nvSpPr>
                <p:cNvPr id="1946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22" name="Group 222"/>
            <p:cNvGrpSpPr>
              <a:grpSpLocks/>
            </p:cNvGrpSpPr>
            <p:nvPr/>
          </p:nvGrpSpPr>
          <p:grpSpPr bwMode="auto">
            <a:xfrm flipH="1">
              <a:off x="8558937" y="1370816"/>
              <a:ext cx="202211" cy="290514"/>
              <a:chOff x="1981200" y="2662227"/>
              <a:chExt cx="202211" cy="290514"/>
            </a:xfrm>
          </p:grpSpPr>
          <p:sp>
            <p:nvSpPr>
              <p:cNvPr id="194657"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58" name="Group 228"/>
              <p:cNvGrpSpPr>
                <a:grpSpLocks/>
              </p:cNvGrpSpPr>
              <p:nvPr/>
            </p:nvGrpSpPr>
            <p:grpSpPr bwMode="auto">
              <a:xfrm>
                <a:off x="1981200" y="2702701"/>
                <a:ext cx="164313" cy="250040"/>
                <a:chOff x="2157410" y="2783674"/>
                <a:chExt cx="164313" cy="250040"/>
              </a:xfrm>
            </p:grpSpPr>
            <p:sp>
              <p:nvSpPr>
                <p:cNvPr id="1946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623"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24" name="Group 224"/>
            <p:cNvGrpSpPr>
              <a:grpSpLocks/>
            </p:cNvGrpSpPr>
            <p:nvPr/>
          </p:nvGrpSpPr>
          <p:grpSpPr bwMode="auto">
            <a:xfrm>
              <a:off x="8001052" y="1412262"/>
              <a:ext cx="164313" cy="250040"/>
              <a:chOff x="2157410" y="2783674"/>
              <a:chExt cx="164313" cy="250040"/>
            </a:xfrm>
          </p:grpSpPr>
          <p:sp>
            <p:nvSpPr>
              <p:cNvPr id="1946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25" name="Group 363"/>
            <p:cNvGrpSpPr>
              <a:grpSpLocks/>
            </p:cNvGrpSpPr>
            <p:nvPr/>
          </p:nvGrpSpPr>
          <p:grpSpPr bwMode="auto">
            <a:xfrm flipH="1">
              <a:off x="8303948" y="1195556"/>
              <a:ext cx="295276" cy="309573"/>
              <a:chOff x="2676524" y="6069866"/>
              <a:chExt cx="295276" cy="309573"/>
            </a:xfrm>
          </p:grpSpPr>
          <p:sp>
            <p:nvSpPr>
              <p:cNvPr id="19465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5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52" name="Group 216"/>
              <p:cNvGrpSpPr>
                <a:grpSpLocks/>
              </p:cNvGrpSpPr>
              <p:nvPr/>
            </p:nvGrpSpPr>
            <p:grpSpPr bwMode="auto">
              <a:xfrm flipH="1">
                <a:off x="2807487" y="6129399"/>
                <a:ext cx="164313" cy="250040"/>
                <a:chOff x="2157410" y="2783674"/>
                <a:chExt cx="164313" cy="250040"/>
              </a:xfrm>
            </p:grpSpPr>
            <p:sp>
              <p:nvSpPr>
                <p:cNvPr id="1946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4626" name="Group 364"/>
            <p:cNvGrpSpPr>
              <a:grpSpLocks/>
            </p:cNvGrpSpPr>
            <p:nvPr/>
          </p:nvGrpSpPr>
          <p:grpSpPr bwMode="auto">
            <a:xfrm flipH="1">
              <a:off x="7892468" y="1169849"/>
              <a:ext cx="295276" cy="309573"/>
              <a:chOff x="2676524" y="6069866"/>
              <a:chExt cx="295276" cy="309573"/>
            </a:xfrm>
          </p:grpSpPr>
          <p:sp>
            <p:nvSpPr>
              <p:cNvPr id="19464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4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4647" name="Group 216"/>
              <p:cNvGrpSpPr>
                <a:grpSpLocks/>
              </p:cNvGrpSpPr>
              <p:nvPr/>
            </p:nvGrpSpPr>
            <p:grpSpPr bwMode="auto">
              <a:xfrm flipH="1">
                <a:off x="2807487" y="6129399"/>
                <a:ext cx="164313" cy="250040"/>
                <a:chOff x="2157410" y="2783674"/>
                <a:chExt cx="164313" cy="250040"/>
              </a:xfrm>
            </p:grpSpPr>
            <p:sp>
              <p:nvSpPr>
                <p:cNvPr id="19464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4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4627" name="Rectangle 674"/>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4628" name="Rectangle 675"/>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4629"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30"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31"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32" name="Group 679"/>
            <p:cNvGrpSpPr>
              <a:grpSpLocks/>
            </p:cNvGrpSpPr>
            <p:nvPr/>
          </p:nvGrpSpPr>
          <p:grpSpPr bwMode="auto">
            <a:xfrm>
              <a:off x="3480488" y="1286854"/>
              <a:ext cx="515382" cy="736435"/>
              <a:chOff x="3480488" y="1286854"/>
              <a:chExt cx="515382" cy="736435"/>
            </a:xfrm>
          </p:grpSpPr>
          <p:grpSp>
            <p:nvGrpSpPr>
              <p:cNvPr id="194634" name="Group 138"/>
              <p:cNvGrpSpPr>
                <a:grpSpLocks/>
              </p:cNvGrpSpPr>
              <p:nvPr/>
            </p:nvGrpSpPr>
            <p:grpSpPr bwMode="auto">
              <a:xfrm flipH="1">
                <a:off x="3480488" y="1485116"/>
                <a:ext cx="359571" cy="538173"/>
                <a:chOff x="3831429" y="3119427"/>
                <a:chExt cx="359571" cy="538173"/>
              </a:xfrm>
            </p:grpSpPr>
            <p:grpSp>
              <p:nvGrpSpPr>
                <p:cNvPr id="194637" name="Group 139"/>
                <p:cNvGrpSpPr>
                  <a:grpSpLocks/>
                </p:cNvGrpSpPr>
                <p:nvPr/>
              </p:nvGrpSpPr>
              <p:grpSpPr bwMode="auto">
                <a:xfrm flipH="1">
                  <a:off x="4026687" y="3407560"/>
                  <a:ext cx="164313" cy="250040"/>
                  <a:chOff x="2157410" y="2783674"/>
                  <a:chExt cx="164313" cy="250040"/>
                </a:xfrm>
              </p:grpSpPr>
              <p:sp>
                <p:nvSpPr>
                  <p:cNvPr id="1946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4638" name="Group 140"/>
                <p:cNvGrpSpPr>
                  <a:grpSpLocks/>
                </p:cNvGrpSpPr>
                <p:nvPr/>
              </p:nvGrpSpPr>
              <p:grpSpPr bwMode="auto">
                <a:xfrm>
                  <a:off x="3831429" y="3119427"/>
                  <a:ext cx="219076" cy="309573"/>
                  <a:chOff x="3057524" y="3043227"/>
                  <a:chExt cx="219076" cy="309573"/>
                </a:xfrm>
              </p:grpSpPr>
              <p:sp>
                <p:nvSpPr>
                  <p:cNvPr id="19463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4640" name="Group 142"/>
                  <p:cNvGrpSpPr>
                    <a:grpSpLocks/>
                  </p:cNvGrpSpPr>
                  <p:nvPr/>
                </p:nvGrpSpPr>
                <p:grpSpPr bwMode="auto">
                  <a:xfrm flipH="1">
                    <a:off x="3112287" y="3102760"/>
                    <a:ext cx="164313" cy="250040"/>
                    <a:chOff x="2157410" y="2783674"/>
                    <a:chExt cx="164313" cy="250040"/>
                  </a:xfrm>
                </p:grpSpPr>
                <p:sp>
                  <p:nvSpPr>
                    <p:cNvPr id="19464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464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4635"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4636"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4633"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cxnSp>
        <p:nvCxnSpPr>
          <p:cNvPr id="849" name="Straight Connector 848"/>
          <p:cNvCxnSpPr>
            <a:cxnSpLocks noChangeShapeType="1"/>
            <a:stCxn id="195053" idx="1"/>
            <a:endCxn id="194627" idx="3"/>
          </p:cNvCxnSpPr>
          <p:nvPr/>
        </p:nvCxnSpPr>
        <p:spPr bwMode="auto">
          <a:xfrm flipH="1">
            <a:off x="915966" y="1517134"/>
            <a:ext cx="1950977" cy="812249"/>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852" name="Straight Connector 851"/>
          <p:cNvCxnSpPr>
            <a:cxnSpLocks noChangeShapeType="1"/>
            <a:stCxn id="194909" idx="0"/>
            <a:endCxn id="194797" idx="1"/>
          </p:cNvCxnSpPr>
          <p:nvPr/>
        </p:nvCxnSpPr>
        <p:spPr bwMode="auto">
          <a:xfrm flipH="1">
            <a:off x="1733157" y="1733172"/>
            <a:ext cx="1940466" cy="521136"/>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856" name="Straight Connector 855"/>
          <p:cNvCxnSpPr>
            <a:cxnSpLocks noChangeShapeType="1"/>
          </p:cNvCxnSpPr>
          <p:nvPr/>
        </p:nvCxnSpPr>
        <p:spPr bwMode="auto">
          <a:xfrm>
            <a:off x="3733800" y="1905000"/>
            <a:ext cx="0" cy="5334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sp>
        <p:nvSpPr>
          <p:cNvPr id="860" name="Rectangle 859"/>
          <p:cNvSpPr>
            <a:spLocks noChangeArrowheads="1"/>
          </p:cNvSpPr>
          <p:nvPr/>
        </p:nvSpPr>
        <p:spPr bwMode="auto">
          <a:xfrm>
            <a:off x="3733800" y="4876800"/>
            <a:ext cx="24050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solidFill>
                  <a:srgbClr val="FF99FF"/>
                </a:solidFill>
                <a:sym typeface="Symbol" pitchFamily="18" charset="2"/>
              </a:rPr>
              <a:t>              (a+b+c) </a:t>
            </a:r>
          </a:p>
          <a:p>
            <a:pPr eaLnBrk="1" hangingPunct="1"/>
            <a:r>
              <a:rPr lang="en-US" altLang="en-US" sz="1200" i="1">
                <a:solidFill>
                  <a:srgbClr val="FF99FF"/>
                </a:solidFill>
                <a:sym typeface="Symbol" pitchFamily="18" charset="2"/>
              </a:rPr>
              <a:t> </a:t>
            </a:r>
            <a:r>
              <a:rPr lang="en-US" altLang="en-US" sz="2400" i="1">
                <a:solidFill>
                  <a:srgbClr val="FF99FF"/>
                </a:solidFill>
                <a:sym typeface="Symbol" pitchFamily="18" charset="2"/>
              </a:rPr>
              <a:t/>
            </a:r>
            <a:br>
              <a:rPr lang="en-US" altLang="en-US" sz="2400" i="1">
                <a:solidFill>
                  <a:srgbClr val="FF99FF"/>
                </a:solidFill>
                <a:sym typeface="Symbol" pitchFamily="18" charset="2"/>
              </a:rPr>
            </a:br>
            <a:r>
              <a:rPr lang="en-US" altLang="en-US" sz="2400" i="1">
                <a:solidFill>
                  <a:srgbClr val="FF99FF"/>
                </a:solidFill>
                <a:sym typeface="Symbol" pitchFamily="18" charset="2"/>
              </a:rPr>
              <a:t>          </a:t>
            </a:r>
            <a:r>
              <a:rPr lang="en-US" altLang="en-US" sz="2400" i="1">
                <a:solidFill>
                  <a:schemeClr val="accent1"/>
                </a:solidFill>
                <a:sym typeface="Symbol" pitchFamily="18" charset="2"/>
              </a:rPr>
              <a:t> </a:t>
            </a:r>
            <a:r>
              <a:rPr lang="en-US" altLang="en-US" sz="2400" i="1">
                <a:solidFill>
                  <a:schemeClr val="accent2"/>
                </a:solidFill>
                <a:sym typeface="Symbol" pitchFamily="18" charset="2"/>
              </a:rPr>
              <a:t>(u+v+x) </a:t>
            </a:r>
          </a:p>
        </p:txBody>
      </p:sp>
      <p:grpSp>
        <p:nvGrpSpPr>
          <p:cNvPr id="4136" name="Group 519"/>
          <p:cNvGrpSpPr>
            <a:grpSpLocks/>
          </p:cNvGrpSpPr>
          <p:nvPr/>
        </p:nvGrpSpPr>
        <p:grpSpPr bwMode="auto">
          <a:xfrm>
            <a:off x="5029200" y="5257800"/>
            <a:ext cx="685800" cy="304800"/>
            <a:chOff x="5029200" y="5257800"/>
            <a:chExt cx="685800" cy="304800"/>
          </a:xfrm>
        </p:grpSpPr>
        <p:cxnSp>
          <p:nvCxnSpPr>
            <p:cNvPr id="194579" name="Straight Connector 495"/>
            <p:cNvCxnSpPr>
              <a:cxnSpLocks noChangeShapeType="1"/>
            </p:cNvCxnSpPr>
            <p:nvPr/>
          </p:nvCxnSpPr>
          <p:spPr bwMode="auto">
            <a:xfrm>
              <a:off x="5105400" y="5257800"/>
              <a:ext cx="2286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0" name="Straight Connector 498"/>
            <p:cNvCxnSpPr>
              <a:cxnSpLocks noChangeShapeType="1"/>
            </p:cNvCxnSpPr>
            <p:nvPr/>
          </p:nvCxnSpPr>
          <p:spPr bwMode="auto">
            <a:xfrm>
              <a:off x="5181600" y="5257800"/>
              <a:ext cx="4572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1" name="Straight Connector 500"/>
            <p:cNvCxnSpPr>
              <a:cxnSpLocks noChangeShapeType="1"/>
            </p:cNvCxnSpPr>
            <p:nvPr/>
          </p:nvCxnSpPr>
          <p:spPr bwMode="auto">
            <a:xfrm>
              <a:off x="5029200" y="5257800"/>
              <a:ext cx="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2" name="Straight Connector 502"/>
            <p:cNvCxnSpPr>
              <a:cxnSpLocks noChangeShapeType="1"/>
            </p:cNvCxnSpPr>
            <p:nvPr/>
          </p:nvCxnSpPr>
          <p:spPr bwMode="auto">
            <a:xfrm>
              <a:off x="5410200" y="5257800"/>
              <a:ext cx="3048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3" name="Straight Connector 503"/>
            <p:cNvCxnSpPr>
              <a:cxnSpLocks noChangeShapeType="1"/>
            </p:cNvCxnSpPr>
            <p:nvPr/>
          </p:nvCxnSpPr>
          <p:spPr bwMode="auto">
            <a:xfrm>
              <a:off x="5351092" y="5257800"/>
              <a:ext cx="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4" name="Straight Connector 504"/>
            <p:cNvCxnSpPr>
              <a:cxnSpLocks noChangeShapeType="1"/>
            </p:cNvCxnSpPr>
            <p:nvPr/>
          </p:nvCxnSpPr>
          <p:spPr bwMode="auto">
            <a:xfrm flipH="1">
              <a:off x="5105400" y="5257800"/>
              <a:ext cx="2286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5" name="Straight Connector 514"/>
            <p:cNvCxnSpPr>
              <a:cxnSpLocks noChangeShapeType="1"/>
            </p:cNvCxnSpPr>
            <p:nvPr/>
          </p:nvCxnSpPr>
          <p:spPr bwMode="auto">
            <a:xfrm flipH="1">
              <a:off x="5181600" y="5257800"/>
              <a:ext cx="4572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6" name="Straight Connector 515"/>
            <p:cNvCxnSpPr>
              <a:cxnSpLocks noChangeShapeType="1"/>
            </p:cNvCxnSpPr>
            <p:nvPr/>
          </p:nvCxnSpPr>
          <p:spPr bwMode="auto">
            <a:xfrm>
              <a:off x="5697908" y="5257800"/>
              <a:ext cx="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cxnSp>
          <p:nvCxnSpPr>
            <p:cNvPr id="194587" name="Straight Connector 516"/>
            <p:cNvCxnSpPr>
              <a:cxnSpLocks noChangeShapeType="1"/>
            </p:cNvCxnSpPr>
            <p:nvPr/>
          </p:nvCxnSpPr>
          <p:spPr bwMode="auto">
            <a:xfrm flipH="1">
              <a:off x="5452216" y="5257800"/>
              <a:ext cx="228600" cy="304800"/>
            </a:xfrm>
            <a:prstGeom prst="line">
              <a:avLst/>
            </a:prstGeom>
            <a:noFill/>
            <a:ln w="25400" algn="ctr">
              <a:solidFill>
                <a:srgbClr val="FF0000"/>
              </a:solidFill>
              <a:round/>
              <a:headEnd type="stealth" w="med" len="med"/>
              <a:tailEnd type="stealth" w="med" len="med"/>
            </a:ln>
            <a:extLst>
              <a:ext uri="{909E8E84-426E-40DD-AFC4-6F175D3DCCD1}">
                <a14:hiddenFill xmlns:a14="http://schemas.microsoft.com/office/drawing/2010/main">
                  <a:noFill/>
                </a14:hiddenFill>
              </a:ext>
            </a:extLst>
          </p:spPr>
        </p:cxnSp>
      </p:grpSp>
      <p:sp>
        <p:nvSpPr>
          <p:cNvPr id="521" name="Rectangle 520"/>
          <p:cNvSpPr>
            <a:spLocks noChangeArrowheads="1"/>
          </p:cNvSpPr>
          <p:nvPr/>
        </p:nvSpPr>
        <p:spPr bwMode="auto">
          <a:xfrm>
            <a:off x="4038600" y="5791200"/>
            <a:ext cx="5257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dirty="0">
                <a:solidFill>
                  <a:schemeClr val="accent1"/>
                </a:solidFill>
                <a:sym typeface="Symbol" pitchFamily="18" charset="2"/>
              </a:rPr>
              <a:t>=(</a:t>
            </a:r>
            <a:r>
              <a:rPr lang="en-US" altLang="en-US" sz="2400" i="1" dirty="0" err="1">
                <a:solidFill>
                  <a:srgbClr val="FF99FF"/>
                </a:solidFill>
                <a:sym typeface="Symbol" pitchFamily="18" charset="2"/>
              </a:rPr>
              <a:t>a</a:t>
            </a:r>
            <a:r>
              <a:rPr lang="en-US" altLang="en-US" sz="2400" i="1" dirty="0" err="1">
                <a:solidFill>
                  <a:schemeClr val="accent2"/>
                </a:solidFill>
                <a:sym typeface="Symbol" pitchFamily="18" charset="2"/>
              </a:rPr>
              <a:t>u</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a</a:t>
            </a:r>
            <a:r>
              <a:rPr lang="en-US" altLang="en-US" sz="2400" i="1" dirty="0" err="1">
                <a:solidFill>
                  <a:schemeClr val="accent2"/>
                </a:solidFill>
                <a:sym typeface="Symbol" pitchFamily="18" charset="2"/>
              </a:rPr>
              <a:t>v</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a</a:t>
            </a:r>
            <a:r>
              <a:rPr lang="en-US" altLang="en-US" sz="2400" i="1" dirty="0" err="1">
                <a:solidFill>
                  <a:schemeClr val="accent2"/>
                </a:solidFill>
                <a:sym typeface="Symbol" pitchFamily="18" charset="2"/>
              </a:rPr>
              <a:t>x</a:t>
            </a:r>
            <a:r>
              <a:rPr lang="en-US" altLang="en-US" sz="2400" i="1" dirty="0">
                <a:solidFill>
                  <a:schemeClr val="accent1"/>
                </a:solidFill>
                <a:sym typeface="Symbol" pitchFamily="18" charset="2"/>
              </a:rPr>
              <a:t>+</a:t>
            </a:r>
            <a:r>
              <a:rPr lang="en-US" altLang="en-US" sz="2400" i="1" dirty="0">
                <a:solidFill>
                  <a:srgbClr val="FF99FF"/>
                </a:solidFill>
                <a:sym typeface="Symbol" pitchFamily="18" charset="2"/>
              </a:rPr>
              <a:t> </a:t>
            </a:r>
            <a:r>
              <a:rPr lang="en-US" altLang="en-US" sz="2400" i="1" dirty="0" err="1">
                <a:solidFill>
                  <a:srgbClr val="FF99FF"/>
                </a:solidFill>
                <a:sym typeface="Symbol" pitchFamily="18" charset="2"/>
              </a:rPr>
              <a:t>b</a:t>
            </a:r>
            <a:r>
              <a:rPr lang="en-US" altLang="en-US" sz="2400" i="1" dirty="0" err="1">
                <a:solidFill>
                  <a:schemeClr val="accent2"/>
                </a:solidFill>
                <a:sym typeface="Symbol" pitchFamily="18" charset="2"/>
              </a:rPr>
              <a:t>u</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b</a:t>
            </a:r>
            <a:r>
              <a:rPr lang="en-US" altLang="en-US" sz="2400" i="1" dirty="0" err="1">
                <a:solidFill>
                  <a:schemeClr val="accent2"/>
                </a:solidFill>
                <a:sym typeface="Symbol" pitchFamily="18" charset="2"/>
              </a:rPr>
              <a:t>v</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b</a:t>
            </a:r>
            <a:r>
              <a:rPr lang="en-US" altLang="en-US" sz="2400" i="1" dirty="0" err="1">
                <a:solidFill>
                  <a:schemeClr val="accent2"/>
                </a:solidFill>
                <a:sym typeface="Symbol" pitchFamily="18" charset="2"/>
              </a:rPr>
              <a:t>x</a:t>
            </a:r>
            <a:r>
              <a:rPr lang="en-US" altLang="en-US" sz="2400" i="1" dirty="0">
                <a:solidFill>
                  <a:schemeClr val="accent1"/>
                </a:solidFill>
                <a:sym typeface="Symbol" pitchFamily="18" charset="2"/>
              </a:rPr>
              <a:t>+</a:t>
            </a:r>
            <a:r>
              <a:rPr lang="en-US" altLang="en-US" sz="2400" i="1" dirty="0">
                <a:solidFill>
                  <a:srgbClr val="FF99FF"/>
                </a:solidFill>
                <a:sym typeface="Symbol" pitchFamily="18" charset="2"/>
              </a:rPr>
              <a:t> </a:t>
            </a:r>
            <a:r>
              <a:rPr lang="en-US" altLang="en-US" sz="2400" i="1" dirty="0" err="1">
                <a:solidFill>
                  <a:srgbClr val="FF99FF"/>
                </a:solidFill>
                <a:sym typeface="Symbol" pitchFamily="18" charset="2"/>
              </a:rPr>
              <a:t>c</a:t>
            </a:r>
            <a:r>
              <a:rPr lang="en-US" altLang="en-US" sz="2400" i="1" dirty="0" err="1">
                <a:solidFill>
                  <a:schemeClr val="accent2"/>
                </a:solidFill>
                <a:sym typeface="Symbol" pitchFamily="18" charset="2"/>
              </a:rPr>
              <a:t>u</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c</a:t>
            </a:r>
            <a:r>
              <a:rPr lang="en-US" altLang="en-US" sz="2400" i="1" dirty="0" err="1">
                <a:solidFill>
                  <a:schemeClr val="accent2"/>
                </a:solidFill>
                <a:sym typeface="Symbol" pitchFamily="18" charset="2"/>
              </a:rPr>
              <a:t>v</a:t>
            </a:r>
            <a:r>
              <a:rPr lang="en-US" altLang="en-US" sz="2400" i="1" dirty="0" err="1">
                <a:solidFill>
                  <a:schemeClr val="accent1"/>
                </a:solidFill>
                <a:sym typeface="Symbol" pitchFamily="18" charset="2"/>
              </a:rPr>
              <a:t>+</a:t>
            </a:r>
            <a:r>
              <a:rPr lang="en-US" altLang="en-US" sz="2400" i="1" dirty="0" err="1">
                <a:solidFill>
                  <a:srgbClr val="FF99FF"/>
                </a:solidFill>
                <a:sym typeface="Symbol" pitchFamily="18" charset="2"/>
              </a:rPr>
              <a:t>c</a:t>
            </a:r>
            <a:r>
              <a:rPr lang="en-US" altLang="en-US" sz="2400" i="1" dirty="0" err="1">
                <a:solidFill>
                  <a:schemeClr val="accent2"/>
                </a:solidFill>
                <a:sym typeface="Symbol" pitchFamily="18" charset="2"/>
              </a:rPr>
              <a:t>x</a:t>
            </a:r>
            <a:r>
              <a:rPr lang="en-US" altLang="en-US" sz="2400" i="1" dirty="0">
                <a:solidFill>
                  <a:schemeClr val="accent1"/>
                </a:solidFill>
                <a:sym typeface="Symbol"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78"/>
                                        </p:tgtEl>
                                        <p:attrNameLst>
                                          <p:attrName>style.visibility</p:attrName>
                                        </p:attrNameLst>
                                      </p:cBhvr>
                                      <p:to>
                                        <p:strVal val="visible"/>
                                      </p:to>
                                    </p:set>
                                    <p:anim calcmode="lin" valueType="num">
                                      <p:cBhvr additive="base">
                                        <p:cTn id="7" dur="500" fill="hold"/>
                                        <p:tgtEl>
                                          <p:spTgt spid="578"/>
                                        </p:tgtEl>
                                        <p:attrNameLst>
                                          <p:attrName>ppt_x</p:attrName>
                                        </p:attrNameLst>
                                      </p:cBhvr>
                                      <p:tavLst>
                                        <p:tav tm="0">
                                          <p:val>
                                            <p:strVal val="0-#ppt_w/2"/>
                                          </p:val>
                                        </p:tav>
                                        <p:tav tm="100000">
                                          <p:val>
                                            <p:strVal val="#ppt_x"/>
                                          </p:val>
                                        </p:tav>
                                      </p:tavLst>
                                    </p:anim>
                                    <p:anim calcmode="lin" valueType="num">
                                      <p:cBhvr additive="base">
                                        <p:cTn id="8" dur="500" fill="hold"/>
                                        <p:tgtEl>
                                          <p:spTgt spid="57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77"/>
                                        </p:tgtEl>
                                        <p:attrNameLst>
                                          <p:attrName>style.visibility</p:attrName>
                                        </p:attrNameLst>
                                      </p:cBhvr>
                                      <p:to>
                                        <p:strVal val="visible"/>
                                      </p:to>
                                    </p:set>
                                    <p:anim calcmode="lin" valueType="num">
                                      <p:cBhvr additive="base">
                                        <p:cTn id="13" dur="500" fill="hold"/>
                                        <p:tgtEl>
                                          <p:spTgt spid="577"/>
                                        </p:tgtEl>
                                        <p:attrNameLst>
                                          <p:attrName>ppt_x</p:attrName>
                                        </p:attrNameLst>
                                      </p:cBhvr>
                                      <p:tavLst>
                                        <p:tav tm="0">
                                          <p:val>
                                            <p:strVal val="0-#ppt_w/2"/>
                                          </p:val>
                                        </p:tav>
                                        <p:tav tm="100000">
                                          <p:val>
                                            <p:strVal val="#ppt_x"/>
                                          </p:val>
                                        </p:tav>
                                      </p:tavLst>
                                    </p:anim>
                                    <p:anim calcmode="lin" valueType="num">
                                      <p:cBhvr additive="base">
                                        <p:cTn id="14" dur="500" fill="hold"/>
                                        <p:tgtEl>
                                          <p:spTgt spid="57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546"/>
                                        </p:tgtEl>
                                        <p:attrNameLst>
                                          <p:attrName>style.visibility</p:attrName>
                                        </p:attrNameLst>
                                      </p:cBhvr>
                                      <p:to>
                                        <p:strVal val="visible"/>
                                      </p:to>
                                    </p:set>
                                    <p:anim calcmode="lin" valueType="num">
                                      <p:cBhvr additive="base">
                                        <p:cTn id="19" dur="500" fill="hold"/>
                                        <p:tgtEl>
                                          <p:spTgt spid="4546"/>
                                        </p:tgtEl>
                                        <p:attrNameLst>
                                          <p:attrName>ppt_x</p:attrName>
                                        </p:attrNameLst>
                                      </p:cBhvr>
                                      <p:tavLst>
                                        <p:tav tm="0">
                                          <p:val>
                                            <p:strVal val="0-#ppt_w/2"/>
                                          </p:val>
                                        </p:tav>
                                        <p:tav tm="100000">
                                          <p:val>
                                            <p:strVal val="#ppt_x"/>
                                          </p:val>
                                        </p:tav>
                                      </p:tavLst>
                                    </p:anim>
                                    <p:anim calcmode="lin" valueType="num">
                                      <p:cBhvr additive="base">
                                        <p:cTn id="20" dur="500" fill="hold"/>
                                        <p:tgtEl>
                                          <p:spTgt spid="454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60"/>
                                        </p:tgtEl>
                                        <p:attrNameLst>
                                          <p:attrName>style.visibility</p:attrName>
                                        </p:attrNameLst>
                                      </p:cBhvr>
                                      <p:to>
                                        <p:strVal val="visible"/>
                                      </p:to>
                                    </p:set>
                                    <p:anim calcmode="lin" valueType="num">
                                      <p:cBhvr additive="base">
                                        <p:cTn id="25" dur="500" fill="hold"/>
                                        <p:tgtEl>
                                          <p:spTgt spid="860"/>
                                        </p:tgtEl>
                                        <p:attrNameLst>
                                          <p:attrName>ppt_x</p:attrName>
                                        </p:attrNameLst>
                                      </p:cBhvr>
                                      <p:tavLst>
                                        <p:tav tm="0">
                                          <p:val>
                                            <p:strVal val="#ppt_x"/>
                                          </p:val>
                                        </p:tav>
                                        <p:tav tm="100000">
                                          <p:val>
                                            <p:strVal val="#ppt_x"/>
                                          </p:val>
                                        </p:tav>
                                      </p:tavLst>
                                    </p:anim>
                                    <p:anim calcmode="lin" valueType="num">
                                      <p:cBhvr additive="base">
                                        <p:cTn id="26" dur="500" fill="hold"/>
                                        <p:tgtEl>
                                          <p:spTgt spid="86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136"/>
                                        </p:tgtEl>
                                        <p:attrNameLst>
                                          <p:attrName>style.visibility</p:attrName>
                                        </p:attrNameLst>
                                      </p:cBhvr>
                                      <p:to>
                                        <p:strVal val="visible"/>
                                      </p:to>
                                    </p:set>
                                    <p:anim calcmode="lin" valueType="num">
                                      <p:cBhvr additive="base">
                                        <p:cTn id="31" dur="500" fill="hold"/>
                                        <p:tgtEl>
                                          <p:spTgt spid="4136"/>
                                        </p:tgtEl>
                                        <p:attrNameLst>
                                          <p:attrName>ppt_x</p:attrName>
                                        </p:attrNameLst>
                                      </p:cBhvr>
                                      <p:tavLst>
                                        <p:tav tm="0">
                                          <p:val>
                                            <p:strVal val="#ppt_x"/>
                                          </p:val>
                                        </p:tav>
                                        <p:tav tm="100000">
                                          <p:val>
                                            <p:strVal val="#ppt_x"/>
                                          </p:val>
                                        </p:tav>
                                      </p:tavLst>
                                    </p:anim>
                                    <p:anim calcmode="lin" valueType="num">
                                      <p:cBhvr additive="base">
                                        <p:cTn id="32" dur="500" fill="hold"/>
                                        <p:tgtEl>
                                          <p:spTgt spid="413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21"/>
                                        </p:tgtEl>
                                        <p:attrNameLst>
                                          <p:attrName>style.visibility</p:attrName>
                                        </p:attrNameLst>
                                      </p:cBhvr>
                                      <p:to>
                                        <p:strVal val="visible"/>
                                      </p:to>
                                    </p:set>
                                    <p:anim calcmode="lin" valueType="num">
                                      <p:cBhvr additive="base">
                                        <p:cTn id="37" dur="500" fill="hold"/>
                                        <p:tgtEl>
                                          <p:spTgt spid="521"/>
                                        </p:tgtEl>
                                        <p:attrNameLst>
                                          <p:attrName>ppt_x</p:attrName>
                                        </p:attrNameLst>
                                      </p:cBhvr>
                                      <p:tavLst>
                                        <p:tav tm="0">
                                          <p:val>
                                            <p:strVal val="#ppt_x"/>
                                          </p:val>
                                        </p:tav>
                                        <p:tav tm="100000">
                                          <p:val>
                                            <p:strVal val="#ppt_x"/>
                                          </p:val>
                                        </p:tav>
                                      </p:tavLst>
                                    </p:anim>
                                    <p:anim calcmode="lin" valueType="num">
                                      <p:cBhvr additive="base">
                                        <p:cTn id="38" dur="500" fill="hold"/>
                                        <p:tgtEl>
                                          <p:spTgt spid="52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76"/>
                                        </p:tgtEl>
                                        <p:attrNameLst>
                                          <p:attrName>style.visibility</p:attrName>
                                        </p:attrNameLst>
                                      </p:cBhvr>
                                      <p:to>
                                        <p:strVal val="visible"/>
                                      </p:to>
                                    </p:set>
                                    <p:anim calcmode="lin" valueType="num">
                                      <p:cBhvr additive="base">
                                        <p:cTn id="43" dur="500" fill="hold"/>
                                        <p:tgtEl>
                                          <p:spTgt spid="576"/>
                                        </p:tgtEl>
                                        <p:attrNameLst>
                                          <p:attrName>ppt_x</p:attrName>
                                        </p:attrNameLst>
                                      </p:cBhvr>
                                      <p:tavLst>
                                        <p:tav tm="0">
                                          <p:val>
                                            <p:strVal val="0-#ppt_w/2"/>
                                          </p:val>
                                        </p:tav>
                                        <p:tav tm="100000">
                                          <p:val>
                                            <p:strVal val="#ppt_x"/>
                                          </p:val>
                                        </p:tav>
                                      </p:tavLst>
                                    </p:anim>
                                    <p:anim calcmode="lin" valueType="num">
                                      <p:cBhvr additive="base">
                                        <p:cTn id="44" dur="500" fill="hold"/>
                                        <p:tgtEl>
                                          <p:spTgt spid="57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53"/>
                                        </p:tgtEl>
                                        <p:attrNameLst>
                                          <p:attrName>style.visibility</p:attrName>
                                        </p:attrNameLst>
                                      </p:cBhvr>
                                      <p:to>
                                        <p:strVal val="visible"/>
                                      </p:to>
                                    </p:set>
                                    <p:anim calcmode="lin" valueType="num">
                                      <p:cBhvr additive="base">
                                        <p:cTn id="49" dur="500" fill="hold"/>
                                        <p:tgtEl>
                                          <p:spTgt spid="253"/>
                                        </p:tgtEl>
                                        <p:attrNameLst>
                                          <p:attrName>ppt_x</p:attrName>
                                        </p:attrNameLst>
                                      </p:cBhvr>
                                      <p:tavLst>
                                        <p:tav tm="0">
                                          <p:val>
                                            <p:strVal val="0-#ppt_w/2"/>
                                          </p:val>
                                        </p:tav>
                                        <p:tav tm="100000">
                                          <p:val>
                                            <p:strVal val="#ppt_x"/>
                                          </p:val>
                                        </p:tav>
                                      </p:tavLst>
                                    </p:anim>
                                    <p:anim calcmode="lin" valueType="num">
                                      <p:cBhvr additive="base">
                                        <p:cTn id="50" dur="500" fill="hold"/>
                                        <p:tgtEl>
                                          <p:spTgt spid="253"/>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851"/>
                                        </p:tgtEl>
                                        <p:attrNameLst>
                                          <p:attrName>style.visibility</p:attrName>
                                        </p:attrNameLst>
                                      </p:cBhvr>
                                      <p:to>
                                        <p:strVal val="visible"/>
                                      </p:to>
                                    </p:set>
                                    <p:anim calcmode="lin" valueType="num">
                                      <p:cBhvr additive="base">
                                        <p:cTn id="53" dur="500" fill="hold"/>
                                        <p:tgtEl>
                                          <p:spTgt spid="851"/>
                                        </p:tgtEl>
                                        <p:attrNameLst>
                                          <p:attrName>ppt_x</p:attrName>
                                        </p:attrNameLst>
                                      </p:cBhvr>
                                      <p:tavLst>
                                        <p:tav tm="0">
                                          <p:val>
                                            <p:strVal val="0-#ppt_w/2"/>
                                          </p:val>
                                        </p:tav>
                                        <p:tav tm="100000">
                                          <p:val>
                                            <p:strVal val="#ppt_x"/>
                                          </p:val>
                                        </p:tav>
                                      </p:tavLst>
                                    </p:anim>
                                    <p:anim calcmode="lin" valueType="num">
                                      <p:cBhvr additive="base">
                                        <p:cTn id="54" dur="500" fill="hold"/>
                                        <p:tgtEl>
                                          <p:spTgt spid="85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nodeType="clickEffect">
                                  <p:stCondLst>
                                    <p:cond delay="0"/>
                                  </p:stCondLst>
                                  <p:childTnLst>
                                    <p:set>
                                      <p:cBhvr>
                                        <p:cTn id="58" dur="1" fill="hold">
                                          <p:stCondLst>
                                            <p:cond delay="0"/>
                                          </p:stCondLst>
                                        </p:cTn>
                                        <p:tgtEl>
                                          <p:spTgt spid="852"/>
                                        </p:tgtEl>
                                        <p:attrNameLst>
                                          <p:attrName>style.visibility</p:attrName>
                                        </p:attrNameLst>
                                      </p:cBhvr>
                                      <p:to>
                                        <p:strVal val="visible"/>
                                      </p:to>
                                    </p:set>
                                    <p:anim calcmode="lin" valueType="num">
                                      <p:cBhvr additive="base">
                                        <p:cTn id="59" dur="500" fill="hold"/>
                                        <p:tgtEl>
                                          <p:spTgt spid="852"/>
                                        </p:tgtEl>
                                        <p:attrNameLst>
                                          <p:attrName>ppt_x</p:attrName>
                                        </p:attrNameLst>
                                      </p:cBhvr>
                                      <p:tavLst>
                                        <p:tav tm="0">
                                          <p:val>
                                            <p:strVal val="#ppt_x"/>
                                          </p:val>
                                        </p:tav>
                                        <p:tav tm="100000">
                                          <p:val>
                                            <p:strVal val="#ppt_x"/>
                                          </p:val>
                                        </p:tav>
                                      </p:tavLst>
                                    </p:anim>
                                    <p:anim calcmode="lin" valueType="num">
                                      <p:cBhvr additive="base">
                                        <p:cTn id="60" dur="500" fill="hold"/>
                                        <p:tgtEl>
                                          <p:spTgt spid="852"/>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849"/>
                                        </p:tgtEl>
                                        <p:attrNameLst>
                                          <p:attrName>style.visibility</p:attrName>
                                        </p:attrNameLst>
                                      </p:cBhvr>
                                      <p:to>
                                        <p:strVal val="visible"/>
                                      </p:to>
                                    </p:set>
                                    <p:anim calcmode="lin" valueType="num">
                                      <p:cBhvr additive="base">
                                        <p:cTn id="65" dur="500" fill="hold"/>
                                        <p:tgtEl>
                                          <p:spTgt spid="849"/>
                                        </p:tgtEl>
                                        <p:attrNameLst>
                                          <p:attrName>ppt_x</p:attrName>
                                        </p:attrNameLst>
                                      </p:cBhvr>
                                      <p:tavLst>
                                        <p:tav tm="0">
                                          <p:val>
                                            <p:strVal val="#ppt_x"/>
                                          </p:val>
                                        </p:tav>
                                        <p:tav tm="100000">
                                          <p:val>
                                            <p:strVal val="#ppt_x"/>
                                          </p:val>
                                        </p:tav>
                                      </p:tavLst>
                                    </p:anim>
                                    <p:anim calcmode="lin" valueType="num">
                                      <p:cBhvr additive="base">
                                        <p:cTn id="66" dur="500" fill="hold"/>
                                        <p:tgtEl>
                                          <p:spTgt spid="849"/>
                                        </p:tgtEl>
                                        <p:attrNameLst>
                                          <p:attrName>ppt_y</p:attrName>
                                        </p:attrNameLst>
                                      </p:cBhvr>
                                      <p:tavLst>
                                        <p:tav tm="0">
                                          <p:val>
                                            <p:strVal val="0-#ppt_h/2"/>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85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nodeType="clickEffect">
                                  <p:stCondLst>
                                    <p:cond delay="0"/>
                                  </p:stCondLst>
                                  <p:childTnLst>
                                    <p:set>
                                      <p:cBhvr>
                                        <p:cTn id="72" dur="1" fill="hold">
                                          <p:stCondLst>
                                            <p:cond delay="0"/>
                                          </p:stCondLst>
                                        </p:cTn>
                                        <p:tgtEl>
                                          <p:spTgt spid="856"/>
                                        </p:tgtEl>
                                        <p:attrNameLst>
                                          <p:attrName>style.visibility</p:attrName>
                                        </p:attrNameLst>
                                      </p:cBhvr>
                                      <p:to>
                                        <p:strVal val="visible"/>
                                      </p:to>
                                    </p:set>
                                    <p:anim calcmode="lin" valueType="num">
                                      <p:cBhvr additive="base">
                                        <p:cTn id="73" dur="500" fill="hold"/>
                                        <p:tgtEl>
                                          <p:spTgt spid="856"/>
                                        </p:tgtEl>
                                        <p:attrNameLst>
                                          <p:attrName>ppt_x</p:attrName>
                                        </p:attrNameLst>
                                      </p:cBhvr>
                                      <p:tavLst>
                                        <p:tav tm="0">
                                          <p:val>
                                            <p:strVal val="#ppt_x"/>
                                          </p:val>
                                        </p:tav>
                                        <p:tav tm="100000">
                                          <p:val>
                                            <p:strVal val="#ppt_x"/>
                                          </p:val>
                                        </p:tav>
                                      </p:tavLst>
                                    </p:anim>
                                    <p:anim calcmode="lin" valueType="num">
                                      <p:cBhvr additive="base">
                                        <p:cTn id="74" dur="500" fill="hold"/>
                                        <p:tgtEl>
                                          <p:spTgt spid="856"/>
                                        </p:tgtEl>
                                        <p:attrNameLst>
                                          <p:attrName>ppt_y</p:attrName>
                                        </p:attrNameLst>
                                      </p:cBhvr>
                                      <p:tavLst>
                                        <p:tav tm="0">
                                          <p:val>
                                            <p:strVal val="0-#ppt_h/2"/>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849"/>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345095"/>
                                        </p:tgtEl>
                                        <p:attrNameLst>
                                          <p:attrName>style.visibility</p:attrName>
                                        </p:attrNameLst>
                                      </p:cBhvr>
                                      <p:to>
                                        <p:strVal val="visible"/>
                                      </p:to>
                                    </p:set>
                                    <p:anim calcmode="lin" valueType="num">
                                      <p:cBhvr additive="base">
                                        <p:cTn id="81" dur="500" fill="hold"/>
                                        <p:tgtEl>
                                          <p:spTgt spid="345095"/>
                                        </p:tgtEl>
                                        <p:attrNameLst>
                                          <p:attrName>ppt_x</p:attrName>
                                        </p:attrNameLst>
                                      </p:cBhvr>
                                      <p:tavLst>
                                        <p:tav tm="0">
                                          <p:val>
                                            <p:strVal val="0-#ppt_w/2"/>
                                          </p:val>
                                        </p:tav>
                                        <p:tav tm="100000">
                                          <p:val>
                                            <p:strVal val="#ppt_x"/>
                                          </p:val>
                                        </p:tav>
                                      </p:tavLst>
                                    </p:anim>
                                    <p:anim calcmode="lin" valueType="num">
                                      <p:cBhvr additive="base">
                                        <p:cTn id="82" dur="500" fill="hold"/>
                                        <p:tgtEl>
                                          <p:spTgt spid="345095"/>
                                        </p:tgtEl>
                                        <p:attrNameLst>
                                          <p:attrName>ppt_y</p:attrName>
                                        </p:attrNameLst>
                                      </p:cBhvr>
                                      <p:tavLst>
                                        <p:tav tm="0">
                                          <p:val>
                                            <p:strVal val="#ppt_y"/>
                                          </p:val>
                                        </p:tav>
                                        <p:tav tm="100000">
                                          <p:val>
                                            <p:strVal val="#ppt_y"/>
                                          </p:val>
                                        </p:tav>
                                      </p:tavLst>
                                    </p:anim>
                                  </p:childTnLst>
                                </p:cTn>
                              </p:par>
                              <p:par>
                                <p:cTn id="83" presetID="1" presetClass="exit" presetSubtype="0" fill="hold" nodeType="withEffect">
                                  <p:stCondLst>
                                    <p:cond delay="0"/>
                                  </p:stCondLst>
                                  <p:childTnLst>
                                    <p:set>
                                      <p:cBhvr>
                                        <p:cTn id="84" dur="1" fill="hold">
                                          <p:stCondLst>
                                            <p:cond delay="0"/>
                                          </p:stCondLst>
                                        </p:cTn>
                                        <p:tgtEl>
                                          <p:spTgt spid="856"/>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574"/>
                                        </p:tgtEl>
                                        <p:attrNameLst>
                                          <p:attrName>style.visibility</p:attrName>
                                        </p:attrNameLst>
                                      </p:cBhvr>
                                      <p:to>
                                        <p:strVal val="visible"/>
                                      </p:to>
                                    </p:set>
                                    <p:anim calcmode="lin" valueType="num">
                                      <p:cBhvr additive="base">
                                        <p:cTn id="89" dur="500" fill="hold"/>
                                        <p:tgtEl>
                                          <p:spTgt spid="574"/>
                                        </p:tgtEl>
                                        <p:attrNameLst>
                                          <p:attrName>ppt_x</p:attrName>
                                        </p:attrNameLst>
                                      </p:cBhvr>
                                      <p:tavLst>
                                        <p:tav tm="0">
                                          <p:val>
                                            <p:strVal val="0-#ppt_w/2"/>
                                          </p:val>
                                        </p:tav>
                                        <p:tav tm="100000">
                                          <p:val>
                                            <p:strVal val="#ppt_x"/>
                                          </p:val>
                                        </p:tav>
                                      </p:tavLst>
                                    </p:anim>
                                    <p:anim calcmode="lin" valueType="num">
                                      <p:cBhvr additive="base">
                                        <p:cTn id="90" dur="500" fill="hold"/>
                                        <p:tgtEl>
                                          <p:spTgt spid="5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860" grpId="0"/>
      <p:bldP spid="521"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5587"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aphicFrame>
        <p:nvGraphicFramePr>
          <p:cNvPr id="195588" name="Object 4"/>
          <p:cNvGraphicFramePr>
            <a:graphicFrameLocks noChangeAspect="1"/>
          </p:cNvGraphicFramePr>
          <p:nvPr/>
        </p:nvGraphicFramePr>
        <p:xfrm>
          <a:off x="355600" y="4800600"/>
          <a:ext cx="2589213" cy="538163"/>
        </p:xfrm>
        <a:graphic>
          <a:graphicData uri="http://schemas.openxmlformats.org/presentationml/2006/ole">
            <mc:AlternateContent xmlns:mc="http://schemas.openxmlformats.org/markup-compatibility/2006">
              <mc:Choice xmlns:v="urn:schemas-microsoft-com:vml" Requires="v">
                <p:oleObj spid="_x0000_s196500" name="Equation" r:id="rId3" imgW="1523339" imgH="317362" progId="Equation.3">
                  <p:embed/>
                </p:oleObj>
              </mc:Choice>
              <mc:Fallback>
                <p:oleObj name="Equation" r:id="rId3" imgW="1523339" imgH="317362" progId="Equation.3">
                  <p:embed/>
                  <p:pic>
                    <p:nvPicPr>
                      <p:cNvPr id="0" name="Picture 49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5600" y="4800600"/>
                        <a:ext cx="2589213" cy="538163"/>
                      </a:xfrm>
                      <a:prstGeom prst="rect">
                        <a:avLst/>
                      </a:prstGeom>
                      <a:solidFill>
                        <a:schemeClr val="tx1"/>
                      </a:solidFill>
                    </p:spPr>
                  </p:pic>
                </p:oleObj>
              </mc:Fallback>
            </mc:AlternateContent>
          </a:graphicData>
        </a:graphic>
      </p:graphicFrame>
      <p:sp>
        <p:nvSpPr>
          <p:cNvPr id="195589" name="Rectangle 252"/>
          <p:cNvSpPr>
            <a:spLocks noChangeArrowheads="1"/>
          </p:cNvSpPr>
          <p:nvPr/>
        </p:nvSpPr>
        <p:spPr bwMode="auto">
          <a:xfrm>
            <a:off x="0" y="2732088"/>
            <a:ext cx="3508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TT=</a:t>
            </a:r>
            <a:r>
              <a:rPr lang="en-US" altLang="en-US">
                <a:solidFill>
                  <a:schemeClr val="accent1"/>
                </a:solidFill>
                <a:sym typeface="Symbol" pitchFamily="18" charset="2"/>
              </a:rPr>
              <a:t>{</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 |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 </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a:solidFill>
                  <a:schemeClr val="accent1"/>
                </a:solidFill>
                <a:sym typeface="Symbol" pitchFamily="18" charset="2"/>
              </a:rPr>
              <a:t>}</a:t>
            </a:r>
            <a:endParaRPr lang="en-CA" altLang="en-US"/>
          </a:p>
        </p:txBody>
      </p:sp>
      <p:graphicFrame>
        <p:nvGraphicFramePr>
          <p:cNvPr id="195590" name="Object 3"/>
          <p:cNvGraphicFramePr>
            <a:graphicFrameLocks noChangeAspect="1"/>
          </p:cNvGraphicFramePr>
          <p:nvPr/>
        </p:nvGraphicFramePr>
        <p:xfrm>
          <a:off x="357188" y="4357688"/>
          <a:ext cx="5492750" cy="366712"/>
        </p:xfrm>
        <a:graphic>
          <a:graphicData uri="http://schemas.openxmlformats.org/presentationml/2006/ole">
            <mc:AlternateContent xmlns:mc="http://schemas.openxmlformats.org/markup-compatibility/2006">
              <mc:Choice xmlns:v="urn:schemas-microsoft-com:vml" Requires="v">
                <p:oleObj spid="_x0000_s196501" name="Equation" r:id="rId5" imgW="3810000" imgH="254000" progId="Equation.3">
                  <p:embed/>
                </p:oleObj>
              </mc:Choice>
              <mc:Fallback>
                <p:oleObj name="Equation" r:id="rId5" imgW="3810000" imgH="254000" progId="Equation.3">
                  <p:embed/>
                  <p:pic>
                    <p:nvPicPr>
                      <p:cNvPr id="0" name="Picture 49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188" y="4357688"/>
                        <a:ext cx="5492750" cy="366712"/>
                      </a:xfrm>
                      <a:prstGeom prst="rect">
                        <a:avLst/>
                      </a:prstGeom>
                      <a:solidFill>
                        <a:schemeClr val="tx1"/>
                      </a:solidFill>
                    </p:spPr>
                  </p:pic>
                </p:oleObj>
              </mc:Fallback>
            </mc:AlternateContent>
          </a:graphicData>
        </a:graphic>
      </p:graphicFrame>
      <p:graphicFrame>
        <p:nvGraphicFramePr>
          <p:cNvPr id="195591" name="Object 4"/>
          <p:cNvGraphicFramePr>
            <a:graphicFrameLocks noChangeAspect="1"/>
          </p:cNvGraphicFramePr>
          <p:nvPr/>
        </p:nvGraphicFramePr>
        <p:xfrm>
          <a:off x="355600" y="5337175"/>
          <a:ext cx="2911475" cy="474663"/>
        </p:xfrm>
        <a:graphic>
          <a:graphicData uri="http://schemas.openxmlformats.org/presentationml/2006/ole">
            <mc:AlternateContent xmlns:mc="http://schemas.openxmlformats.org/markup-compatibility/2006">
              <mc:Choice xmlns:v="urn:schemas-microsoft-com:vml" Requires="v">
                <p:oleObj spid="_x0000_s196502" name="Equation" r:id="rId7" imgW="1714500" imgH="279400" progId="Equation.3">
                  <p:embed/>
                </p:oleObj>
              </mc:Choice>
              <mc:Fallback>
                <p:oleObj name="Equation" r:id="rId7" imgW="1714500" imgH="279400" progId="Equation.3">
                  <p:embed/>
                  <p:pic>
                    <p:nvPicPr>
                      <p:cNvPr id="0" name="Picture 49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600" y="5337175"/>
                        <a:ext cx="2911475" cy="474663"/>
                      </a:xfrm>
                      <a:prstGeom prst="rect">
                        <a:avLst/>
                      </a:prstGeom>
                      <a:solidFill>
                        <a:schemeClr val="tx1"/>
                      </a:solidFill>
                    </p:spPr>
                  </p:pic>
                </p:oleObj>
              </mc:Fallback>
            </mc:AlternateContent>
          </a:graphicData>
        </a:graphic>
      </p:graphicFrame>
      <p:graphicFrame>
        <p:nvGraphicFramePr>
          <p:cNvPr id="195592" name="Object 5"/>
          <p:cNvGraphicFramePr>
            <a:graphicFrameLocks noChangeAspect="1"/>
          </p:cNvGraphicFramePr>
          <p:nvPr/>
        </p:nvGraphicFramePr>
        <p:xfrm>
          <a:off x="355600" y="5794375"/>
          <a:ext cx="3429000" cy="474663"/>
        </p:xfrm>
        <a:graphic>
          <a:graphicData uri="http://schemas.openxmlformats.org/presentationml/2006/ole">
            <mc:AlternateContent xmlns:mc="http://schemas.openxmlformats.org/markup-compatibility/2006">
              <mc:Choice xmlns:v="urn:schemas-microsoft-com:vml" Requires="v">
                <p:oleObj spid="_x0000_s196503" name="Equation" r:id="rId9" imgW="2019300" imgH="279400" progId="Equation.3">
                  <p:embed/>
                </p:oleObj>
              </mc:Choice>
              <mc:Fallback>
                <p:oleObj name="Equation" r:id="rId9" imgW="2019300" imgH="279400" progId="Equation.3">
                  <p:embed/>
                  <p:pic>
                    <p:nvPicPr>
                      <p:cNvPr id="0" name="Picture 49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5600" y="5794375"/>
                        <a:ext cx="3429000" cy="474663"/>
                      </a:xfrm>
                      <a:prstGeom prst="rect">
                        <a:avLst/>
                      </a:prstGeom>
                      <a:solidFill>
                        <a:schemeClr val="tx1"/>
                      </a:solidFill>
                    </p:spPr>
                  </p:pic>
                </p:oleObj>
              </mc:Fallback>
            </mc:AlternateContent>
          </a:graphicData>
        </a:graphic>
      </p:graphicFrame>
      <p:graphicFrame>
        <p:nvGraphicFramePr>
          <p:cNvPr id="195593" name="Object 10"/>
          <p:cNvGraphicFramePr>
            <a:graphicFrameLocks noChangeAspect="1"/>
          </p:cNvGraphicFramePr>
          <p:nvPr/>
        </p:nvGraphicFramePr>
        <p:xfrm>
          <a:off x="355600" y="6262688"/>
          <a:ext cx="1489075" cy="366712"/>
        </p:xfrm>
        <a:graphic>
          <a:graphicData uri="http://schemas.openxmlformats.org/presentationml/2006/ole">
            <mc:AlternateContent xmlns:mc="http://schemas.openxmlformats.org/markup-compatibility/2006">
              <mc:Choice xmlns:v="urn:schemas-microsoft-com:vml" Requires="v">
                <p:oleObj spid="_x0000_s196504" name="Equation" r:id="rId11" imgW="875920" imgH="215806" progId="Equation.3">
                  <p:embed/>
                </p:oleObj>
              </mc:Choice>
              <mc:Fallback>
                <p:oleObj name="Equation" r:id="rId11" imgW="875920" imgH="215806" progId="Equation.3">
                  <p:embed/>
                  <p:pic>
                    <p:nvPicPr>
                      <p:cNvPr id="0" name="Picture 50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5600" y="6262688"/>
                        <a:ext cx="1489075" cy="366712"/>
                      </a:xfrm>
                      <a:prstGeom prst="rect">
                        <a:avLst/>
                      </a:prstGeom>
                      <a:solidFill>
                        <a:schemeClr val="tx1"/>
                      </a:solidFill>
                    </p:spPr>
                  </p:pic>
                </p:oleObj>
              </mc:Fallback>
            </mc:AlternateContent>
          </a:graphicData>
        </a:graphic>
      </p:graphicFrame>
      <p:grpSp>
        <p:nvGrpSpPr>
          <p:cNvPr id="195594" name="Group 632"/>
          <p:cNvGrpSpPr>
            <a:grpSpLocks/>
          </p:cNvGrpSpPr>
          <p:nvPr/>
        </p:nvGrpSpPr>
        <p:grpSpPr bwMode="auto">
          <a:xfrm>
            <a:off x="-57150" y="1027113"/>
            <a:ext cx="9356725" cy="996950"/>
            <a:chOff x="-57854" y="1027629"/>
            <a:chExt cx="9357864" cy="995660"/>
          </a:xfrm>
        </p:grpSpPr>
        <p:sp>
          <p:nvSpPr>
            <p:cNvPr id="195868"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5869"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70" name="Group 73"/>
            <p:cNvGrpSpPr>
              <a:grpSpLocks/>
            </p:cNvGrpSpPr>
            <p:nvPr/>
          </p:nvGrpSpPr>
          <p:grpSpPr bwMode="auto">
            <a:xfrm>
              <a:off x="1491867" y="1246049"/>
              <a:ext cx="347666" cy="309573"/>
              <a:chOff x="1981200" y="3131820"/>
              <a:chExt cx="347666" cy="309573"/>
            </a:xfrm>
          </p:grpSpPr>
          <p:sp>
            <p:nvSpPr>
              <p:cNvPr id="196073"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74" name="Group 29"/>
              <p:cNvGrpSpPr>
                <a:grpSpLocks/>
              </p:cNvGrpSpPr>
              <p:nvPr/>
            </p:nvGrpSpPr>
            <p:grpSpPr bwMode="auto">
              <a:xfrm>
                <a:off x="1981200" y="3172294"/>
                <a:ext cx="164313" cy="250040"/>
                <a:chOff x="2157410" y="2783674"/>
                <a:chExt cx="164313" cy="250040"/>
              </a:xfrm>
            </p:grpSpPr>
            <p:sp>
              <p:nvSpPr>
                <p:cNvPr id="1960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075" name="Group 30"/>
              <p:cNvGrpSpPr>
                <a:grpSpLocks/>
              </p:cNvGrpSpPr>
              <p:nvPr/>
            </p:nvGrpSpPr>
            <p:grpSpPr bwMode="auto">
              <a:xfrm flipH="1">
                <a:off x="2164553" y="3191353"/>
                <a:ext cx="164313" cy="250040"/>
                <a:chOff x="2157410" y="2783674"/>
                <a:chExt cx="164313" cy="250040"/>
              </a:xfrm>
            </p:grpSpPr>
            <p:sp>
              <p:nvSpPr>
                <p:cNvPr id="1960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71" name="Group 71"/>
            <p:cNvGrpSpPr>
              <a:grpSpLocks/>
            </p:cNvGrpSpPr>
            <p:nvPr/>
          </p:nvGrpSpPr>
          <p:grpSpPr bwMode="auto">
            <a:xfrm>
              <a:off x="1022956" y="1256516"/>
              <a:ext cx="202211" cy="290514"/>
              <a:chOff x="1981200" y="2662227"/>
              <a:chExt cx="202211" cy="290514"/>
            </a:xfrm>
          </p:grpSpPr>
          <p:sp>
            <p:nvSpPr>
              <p:cNvPr id="196069"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70" name="Group 37"/>
              <p:cNvGrpSpPr>
                <a:grpSpLocks/>
              </p:cNvGrpSpPr>
              <p:nvPr/>
            </p:nvGrpSpPr>
            <p:grpSpPr bwMode="auto">
              <a:xfrm>
                <a:off x="1981200" y="2702701"/>
                <a:ext cx="164313" cy="250040"/>
                <a:chOff x="2157410" y="2783674"/>
                <a:chExt cx="164313" cy="250040"/>
              </a:xfrm>
            </p:grpSpPr>
            <p:sp>
              <p:nvSpPr>
                <p:cNvPr id="1960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872"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73" name="Group 47"/>
            <p:cNvGrpSpPr>
              <a:grpSpLocks/>
            </p:cNvGrpSpPr>
            <p:nvPr/>
          </p:nvGrpSpPr>
          <p:grpSpPr bwMode="auto">
            <a:xfrm flipH="1">
              <a:off x="1294220" y="1297962"/>
              <a:ext cx="164313" cy="250040"/>
              <a:chOff x="2157410" y="2783674"/>
              <a:chExt cx="164313" cy="250040"/>
            </a:xfrm>
          </p:grpSpPr>
          <p:sp>
            <p:nvSpPr>
              <p:cNvPr id="19606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6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74" name="Group 91"/>
            <p:cNvGrpSpPr>
              <a:grpSpLocks/>
            </p:cNvGrpSpPr>
            <p:nvPr/>
          </p:nvGrpSpPr>
          <p:grpSpPr bwMode="auto">
            <a:xfrm>
              <a:off x="2671337" y="1228883"/>
              <a:ext cx="359571" cy="538173"/>
              <a:chOff x="3831429" y="3119427"/>
              <a:chExt cx="359571" cy="538173"/>
            </a:xfrm>
          </p:grpSpPr>
          <p:grpSp>
            <p:nvGrpSpPr>
              <p:cNvPr id="196059" name="Group 33"/>
              <p:cNvGrpSpPr>
                <a:grpSpLocks/>
              </p:cNvGrpSpPr>
              <p:nvPr/>
            </p:nvGrpSpPr>
            <p:grpSpPr bwMode="auto">
              <a:xfrm flipH="1">
                <a:off x="4026687" y="3407560"/>
                <a:ext cx="164313" cy="250040"/>
                <a:chOff x="2157410" y="2783674"/>
                <a:chExt cx="164313" cy="250040"/>
              </a:xfrm>
            </p:grpSpPr>
            <p:sp>
              <p:nvSpPr>
                <p:cNvPr id="19606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6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060" name="Group 54"/>
              <p:cNvGrpSpPr>
                <a:grpSpLocks/>
              </p:cNvGrpSpPr>
              <p:nvPr/>
            </p:nvGrpSpPr>
            <p:grpSpPr bwMode="auto">
              <a:xfrm>
                <a:off x="3831429" y="3119427"/>
                <a:ext cx="219076" cy="309573"/>
                <a:chOff x="3057524" y="3043227"/>
                <a:chExt cx="219076" cy="309573"/>
              </a:xfrm>
            </p:grpSpPr>
            <p:sp>
              <p:nvSpPr>
                <p:cNvPr id="19606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62" name="Group 51"/>
                <p:cNvGrpSpPr>
                  <a:grpSpLocks/>
                </p:cNvGrpSpPr>
                <p:nvPr/>
              </p:nvGrpSpPr>
              <p:grpSpPr bwMode="auto">
                <a:xfrm flipH="1">
                  <a:off x="3112287" y="3102760"/>
                  <a:ext cx="164313" cy="250040"/>
                  <a:chOff x="2157410" y="2783674"/>
                  <a:chExt cx="164313" cy="250040"/>
                </a:xfrm>
              </p:grpSpPr>
              <p:sp>
                <p:nvSpPr>
                  <p:cNvPr id="1960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875" name="Group 90"/>
            <p:cNvGrpSpPr>
              <a:grpSpLocks/>
            </p:cNvGrpSpPr>
            <p:nvPr/>
          </p:nvGrpSpPr>
          <p:grpSpPr bwMode="auto">
            <a:xfrm>
              <a:off x="2444343" y="1238429"/>
              <a:ext cx="219076" cy="533400"/>
              <a:chOff x="3427569" y="3128973"/>
              <a:chExt cx="219076" cy="533400"/>
            </a:xfrm>
          </p:grpSpPr>
          <p:grpSp>
            <p:nvGrpSpPr>
              <p:cNvPr id="196051" name="Group 55"/>
              <p:cNvGrpSpPr>
                <a:grpSpLocks/>
              </p:cNvGrpSpPr>
              <p:nvPr/>
            </p:nvGrpSpPr>
            <p:grpSpPr bwMode="auto">
              <a:xfrm>
                <a:off x="3427569" y="3128973"/>
                <a:ext cx="219076" cy="309573"/>
                <a:chOff x="3057524" y="3043227"/>
                <a:chExt cx="219076" cy="309573"/>
              </a:xfrm>
            </p:grpSpPr>
            <p:sp>
              <p:nvSpPr>
                <p:cNvPr id="19605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56" name="Group 57"/>
                <p:cNvGrpSpPr>
                  <a:grpSpLocks/>
                </p:cNvGrpSpPr>
                <p:nvPr/>
              </p:nvGrpSpPr>
              <p:grpSpPr bwMode="auto">
                <a:xfrm flipH="1">
                  <a:off x="3112287" y="3102760"/>
                  <a:ext cx="164313" cy="250040"/>
                  <a:chOff x="2157410" y="2783674"/>
                  <a:chExt cx="164313" cy="250040"/>
                </a:xfrm>
              </p:grpSpPr>
              <p:sp>
                <p:nvSpPr>
                  <p:cNvPr id="19605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5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052" name="Group 60"/>
              <p:cNvGrpSpPr>
                <a:grpSpLocks/>
              </p:cNvGrpSpPr>
              <p:nvPr/>
            </p:nvGrpSpPr>
            <p:grpSpPr bwMode="auto">
              <a:xfrm>
                <a:off x="3429950" y="3412333"/>
                <a:ext cx="164313" cy="250040"/>
                <a:chOff x="2157410" y="2783674"/>
                <a:chExt cx="164313" cy="250040"/>
              </a:xfrm>
            </p:grpSpPr>
            <p:sp>
              <p:nvSpPr>
                <p:cNvPr id="1960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76" name="Group 92"/>
            <p:cNvGrpSpPr>
              <a:grpSpLocks/>
            </p:cNvGrpSpPr>
            <p:nvPr/>
          </p:nvGrpSpPr>
          <p:grpSpPr bwMode="auto">
            <a:xfrm flipH="1">
              <a:off x="1793308" y="1241276"/>
              <a:ext cx="359571" cy="538173"/>
              <a:chOff x="3831429" y="3119427"/>
              <a:chExt cx="359571" cy="538173"/>
            </a:xfrm>
          </p:grpSpPr>
          <p:grpSp>
            <p:nvGrpSpPr>
              <p:cNvPr id="196043" name="Group 93"/>
              <p:cNvGrpSpPr>
                <a:grpSpLocks/>
              </p:cNvGrpSpPr>
              <p:nvPr/>
            </p:nvGrpSpPr>
            <p:grpSpPr bwMode="auto">
              <a:xfrm flipH="1">
                <a:off x="4026687" y="3407560"/>
                <a:ext cx="164313" cy="250040"/>
                <a:chOff x="2157410" y="2783674"/>
                <a:chExt cx="164313" cy="250040"/>
              </a:xfrm>
            </p:grpSpPr>
            <p:sp>
              <p:nvSpPr>
                <p:cNvPr id="19604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5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044" name="Group 94"/>
              <p:cNvGrpSpPr>
                <a:grpSpLocks/>
              </p:cNvGrpSpPr>
              <p:nvPr/>
            </p:nvGrpSpPr>
            <p:grpSpPr bwMode="auto">
              <a:xfrm>
                <a:off x="3831429" y="3119427"/>
                <a:ext cx="219076" cy="309573"/>
                <a:chOff x="3057524" y="3043227"/>
                <a:chExt cx="219076" cy="309573"/>
              </a:xfrm>
            </p:grpSpPr>
            <p:sp>
              <p:nvSpPr>
                <p:cNvPr id="19604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46" name="Group 96"/>
                <p:cNvGrpSpPr>
                  <a:grpSpLocks/>
                </p:cNvGrpSpPr>
                <p:nvPr/>
              </p:nvGrpSpPr>
              <p:grpSpPr bwMode="auto">
                <a:xfrm flipH="1">
                  <a:off x="3112287" y="3102760"/>
                  <a:ext cx="164313" cy="250040"/>
                  <a:chOff x="2157410" y="2783674"/>
                  <a:chExt cx="164313" cy="250040"/>
                </a:xfrm>
              </p:grpSpPr>
              <p:sp>
                <p:nvSpPr>
                  <p:cNvPr id="1960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877" name="Group 101"/>
            <p:cNvGrpSpPr>
              <a:grpSpLocks/>
            </p:cNvGrpSpPr>
            <p:nvPr/>
          </p:nvGrpSpPr>
          <p:grpSpPr bwMode="auto">
            <a:xfrm flipH="1">
              <a:off x="2139543" y="1226036"/>
              <a:ext cx="219076" cy="533400"/>
              <a:chOff x="3427569" y="3128973"/>
              <a:chExt cx="219076" cy="533400"/>
            </a:xfrm>
          </p:grpSpPr>
          <p:grpSp>
            <p:nvGrpSpPr>
              <p:cNvPr id="196035" name="Group 102"/>
              <p:cNvGrpSpPr>
                <a:grpSpLocks/>
              </p:cNvGrpSpPr>
              <p:nvPr/>
            </p:nvGrpSpPr>
            <p:grpSpPr bwMode="auto">
              <a:xfrm>
                <a:off x="3427569" y="3128973"/>
                <a:ext cx="219076" cy="309573"/>
                <a:chOff x="3057524" y="3043227"/>
                <a:chExt cx="219076" cy="309573"/>
              </a:xfrm>
            </p:grpSpPr>
            <p:sp>
              <p:nvSpPr>
                <p:cNvPr id="19603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40" name="Group 107"/>
                <p:cNvGrpSpPr>
                  <a:grpSpLocks/>
                </p:cNvGrpSpPr>
                <p:nvPr/>
              </p:nvGrpSpPr>
              <p:grpSpPr bwMode="auto">
                <a:xfrm flipH="1">
                  <a:off x="3112287" y="3102760"/>
                  <a:ext cx="164313" cy="250040"/>
                  <a:chOff x="2157410" y="2783674"/>
                  <a:chExt cx="164313" cy="250040"/>
                </a:xfrm>
              </p:grpSpPr>
              <p:sp>
                <p:nvSpPr>
                  <p:cNvPr id="19604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4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036" name="Group 103"/>
              <p:cNvGrpSpPr>
                <a:grpSpLocks/>
              </p:cNvGrpSpPr>
              <p:nvPr/>
            </p:nvGrpSpPr>
            <p:grpSpPr bwMode="auto">
              <a:xfrm>
                <a:off x="3429950" y="3412333"/>
                <a:ext cx="164313" cy="250040"/>
                <a:chOff x="2157410" y="2783674"/>
                <a:chExt cx="164313" cy="250040"/>
              </a:xfrm>
            </p:grpSpPr>
            <p:sp>
              <p:nvSpPr>
                <p:cNvPr id="19603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3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78" name="Group 112"/>
            <p:cNvGrpSpPr>
              <a:grpSpLocks/>
            </p:cNvGrpSpPr>
            <p:nvPr/>
          </p:nvGrpSpPr>
          <p:grpSpPr bwMode="auto">
            <a:xfrm>
              <a:off x="3107108" y="1485116"/>
              <a:ext cx="347666" cy="309573"/>
              <a:chOff x="1981200" y="3131820"/>
              <a:chExt cx="347666" cy="309573"/>
            </a:xfrm>
          </p:grpSpPr>
          <p:sp>
            <p:nvSpPr>
              <p:cNvPr id="19602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29" name="Group 114"/>
              <p:cNvGrpSpPr>
                <a:grpSpLocks/>
              </p:cNvGrpSpPr>
              <p:nvPr/>
            </p:nvGrpSpPr>
            <p:grpSpPr bwMode="auto">
              <a:xfrm>
                <a:off x="1981200" y="3172294"/>
                <a:ext cx="164313" cy="250040"/>
                <a:chOff x="2157410" y="2783674"/>
                <a:chExt cx="164313" cy="250040"/>
              </a:xfrm>
            </p:grpSpPr>
            <p:sp>
              <p:nvSpPr>
                <p:cNvPr id="1960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030" name="Group 115"/>
              <p:cNvGrpSpPr>
                <a:grpSpLocks/>
              </p:cNvGrpSpPr>
              <p:nvPr/>
            </p:nvGrpSpPr>
            <p:grpSpPr bwMode="auto">
              <a:xfrm flipH="1">
                <a:off x="2164553" y="3191353"/>
                <a:ext cx="164313" cy="250040"/>
                <a:chOff x="2157410" y="2783674"/>
                <a:chExt cx="164313" cy="250040"/>
              </a:xfrm>
            </p:grpSpPr>
            <p:sp>
              <p:nvSpPr>
                <p:cNvPr id="19603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3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79" name="Group 120"/>
            <p:cNvGrpSpPr>
              <a:grpSpLocks/>
            </p:cNvGrpSpPr>
            <p:nvPr/>
          </p:nvGrpSpPr>
          <p:grpSpPr bwMode="auto">
            <a:xfrm>
              <a:off x="4641582" y="1472723"/>
              <a:ext cx="359571" cy="538173"/>
              <a:chOff x="3831429" y="3119427"/>
              <a:chExt cx="359571" cy="538173"/>
            </a:xfrm>
          </p:grpSpPr>
          <p:grpSp>
            <p:nvGrpSpPr>
              <p:cNvPr id="196020" name="Group 121"/>
              <p:cNvGrpSpPr>
                <a:grpSpLocks/>
              </p:cNvGrpSpPr>
              <p:nvPr/>
            </p:nvGrpSpPr>
            <p:grpSpPr bwMode="auto">
              <a:xfrm flipH="1">
                <a:off x="4026687" y="3407560"/>
                <a:ext cx="164313" cy="250040"/>
                <a:chOff x="2157410" y="2783674"/>
                <a:chExt cx="164313" cy="250040"/>
              </a:xfrm>
            </p:grpSpPr>
            <p:sp>
              <p:nvSpPr>
                <p:cNvPr id="1960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021" name="Group 122"/>
              <p:cNvGrpSpPr>
                <a:grpSpLocks/>
              </p:cNvGrpSpPr>
              <p:nvPr/>
            </p:nvGrpSpPr>
            <p:grpSpPr bwMode="auto">
              <a:xfrm>
                <a:off x="3831429" y="3119427"/>
                <a:ext cx="219076" cy="309573"/>
                <a:chOff x="3057524" y="3043227"/>
                <a:chExt cx="219076" cy="309573"/>
              </a:xfrm>
            </p:grpSpPr>
            <p:sp>
              <p:nvSpPr>
                <p:cNvPr id="19602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23" name="Group 124"/>
                <p:cNvGrpSpPr>
                  <a:grpSpLocks/>
                </p:cNvGrpSpPr>
                <p:nvPr/>
              </p:nvGrpSpPr>
              <p:grpSpPr bwMode="auto">
                <a:xfrm flipH="1">
                  <a:off x="3112287" y="3102760"/>
                  <a:ext cx="164313" cy="250040"/>
                  <a:chOff x="2157410" y="2783674"/>
                  <a:chExt cx="164313" cy="250040"/>
                </a:xfrm>
              </p:grpSpPr>
              <p:sp>
                <p:nvSpPr>
                  <p:cNvPr id="1960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880" name="Group 129"/>
            <p:cNvGrpSpPr>
              <a:grpSpLocks/>
            </p:cNvGrpSpPr>
            <p:nvPr/>
          </p:nvGrpSpPr>
          <p:grpSpPr bwMode="auto">
            <a:xfrm>
              <a:off x="4324877" y="1482269"/>
              <a:ext cx="219076" cy="533400"/>
              <a:chOff x="3427569" y="3128973"/>
              <a:chExt cx="219076" cy="533400"/>
            </a:xfrm>
          </p:grpSpPr>
          <p:grpSp>
            <p:nvGrpSpPr>
              <p:cNvPr id="196012" name="Group 130"/>
              <p:cNvGrpSpPr>
                <a:grpSpLocks/>
              </p:cNvGrpSpPr>
              <p:nvPr/>
            </p:nvGrpSpPr>
            <p:grpSpPr bwMode="auto">
              <a:xfrm>
                <a:off x="3427569" y="3128973"/>
                <a:ext cx="219076" cy="309573"/>
                <a:chOff x="3057524" y="3043227"/>
                <a:chExt cx="219076" cy="309573"/>
              </a:xfrm>
            </p:grpSpPr>
            <p:sp>
              <p:nvSpPr>
                <p:cNvPr id="19601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17" name="Group 135"/>
                <p:cNvGrpSpPr>
                  <a:grpSpLocks/>
                </p:cNvGrpSpPr>
                <p:nvPr/>
              </p:nvGrpSpPr>
              <p:grpSpPr bwMode="auto">
                <a:xfrm flipH="1">
                  <a:off x="3112287" y="3102760"/>
                  <a:ext cx="164313" cy="250040"/>
                  <a:chOff x="2157410" y="2783674"/>
                  <a:chExt cx="164313" cy="250040"/>
                </a:xfrm>
              </p:grpSpPr>
              <p:sp>
                <p:nvSpPr>
                  <p:cNvPr id="19601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1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013" name="Group 131"/>
              <p:cNvGrpSpPr>
                <a:grpSpLocks/>
              </p:cNvGrpSpPr>
              <p:nvPr/>
            </p:nvGrpSpPr>
            <p:grpSpPr bwMode="auto">
              <a:xfrm>
                <a:off x="3429950" y="3412333"/>
                <a:ext cx="164313" cy="250040"/>
                <a:chOff x="2157410" y="2783674"/>
                <a:chExt cx="164313" cy="250040"/>
              </a:xfrm>
            </p:grpSpPr>
            <p:sp>
              <p:nvSpPr>
                <p:cNvPr id="1960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81" name="Group 147"/>
            <p:cNvGrpSpPr>
              <a:grpSpLocks/>
            </p:cNvGrpSpPr>
            <p:nvPr/>
          </p:nvGrpSpPr>
          <p:grpSpPr bwMode="auto">
            <a:xfrm flipH="1">
              <a:off x="3924352" y="1469876"/>
              <a:ext cx="219076" cy="533400"/>
              <a:chOff x="3427569" y="3128973"/>
              <a:chExt cx="219076" cy="533400"/>
            </a:xfrm>
          </p:grpSpPr>
          <p:grpSp>
            <p:nvGrpSpPr>
              <p:cNvPr id="196004" name="Group 148"/>
              <p:cNvGrpSpPr>
                <a:grpSpLocks/>
              </p:cNvGrpSpPr>
              <p:nvPr/>
            </p:nvGrpSpPr>
            <p:grpSpPr bwMode="auto">
              <a:xfrm>
                <a:off x="3427569" y="3128973"/>
                <a:ext cx="219076" cy="309573"/>
                <a:chOff x="3057524" y="3043227"/>
                <a:chExt cx="219076" cy="309573"/>
              </a:xfrm>
            </p:grpSpPr>
            <p:sp>
              <p:nvSpPr>
                <p:cNvPr id="19600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009" name="Group 153"/>
                <p:cNvGrpSpPr>
                  <a:grpSpLocks/>
                </p:cNvGrpSpPr>
                <p:nvPr/>
              </p:nvGrpSpPr>
              <p:grpSpPr bwMode="auto">
                <a:xfrm flipH="1">
                  <a:off x="3112287" y="3102760"/>
                  <a:ext cx="164313" cy="250040"/>
                  <a:chOff x="2157410" y="2783674"/>
                  <a:chExt cx="164313" cy="250040"/>
                </a:xfrm>
              </p:grpSpPr>
              <p:sp>
                <p:nvSpPr>
                  <p:cNvPr id="1960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005" name="Group 149"/>
              <p:cNvGrpSpPr>
                <a:grpSpLocks/>
              </p:cNvGrpSpPr>
              <p:nvPr/>
            </p:nvGrpSpPr>
            <p:grpSpPr bwMode="auto">
              <a:xfrm>
                <a:off x="3429950" y="3412333"/>
                <a:ext cx="164313" cy="250040"/>
                <a:chOff x="2157410" y="2783674"/>
                <a:chExt cx="164313" cy="250040"/>
              </a:xfrm>
            </p:grpSpPr>
            <p:sp>
              <p:nvSpPr>
                <p:cNvPr id="19600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0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882"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83"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84"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85"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886" name="Group 168"/>
            <p:cNvGrpSpPr>
              <a:grpSpLocks/>
            </p:cNvGrpSpPr>
            <p:nvPr/>
          </p:nvGrpSpPr>
          <p:grpSpPr bwMode="auto">
            <a:xfrm>
              <a:off x="5088308" y="1470831"/>
              <a:ext cx="347666" cy="309573"/>
              <a:chOff x="1981200" y="3131820"/>
              <a:chExt cx="347666" cy="309573"/>
            </a:xfrm>
          </p:grpSpPr>
          <p:sp>
            <p:nvSpPr>
              <p:cNvPr id="195997"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98" name="Group 206"/>
              <p:cNvGrpSpPr>
                <a:grpSpLocks/>
              </p:cNvGrpSpPr>
              <p:nvPr/>
            </p:nvGrpSpPr>
            <p:grpSpPr bwMode="auto">
              <a:xfrm>
                <a:off x="1981200" y="3172294"/>
                <a:ext cx="164313" cy="250040"/>
                <a:chOff x="2157410" y="2783674"/>
                <a:chExt cx="164313" cy="250040"/>
              </a:xfrm>
            </p:grpSpPr>
            <p:sp>
              <p:nvSpPr>
                <p:cNvPr id="19600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0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99" name="Group 207"/>
              <p:cNvGrpSpPr>
                <a:grpSpLocks/>
              </p:cNvGrpSpPr>
              <p:nvPr/>
            </p:nvGrpSpPr>
            <p:grpSpPr bwMode="auto">
              <a:xfrm flipH="1">
                <a:off x="2164553" y="3191353"/>
                <a:ext cx="164313" cy="250040"/>
                <a:chOff x="2157410" y="2783674"/>
                <a:chExt cx="164313" cy="250040"/>
              </a:xfrm>
            </p:grpSpPr>
            <p:sp>
              <p:nvSpPr>
                <p:cNvPr id="1960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0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87" name="Group 169"/>
            <p:cNvGrpSpPr>
              <a:grpSpLocks/>
            </p:cNvGrpSpPr>
            <p:nvPr/>
          </p:nvGrpSpPr>
          <p:grpSpPr bwMode="auto">
            <a:xfrm>
              <a:off x="6633737" y="1458438"/>
              <a:ext cx="359571" cy="538173"/>
              <a:chOff x="3831429" y="3119427"/>
              <a:chExt cx="359571" cy="538173"/>
            </a:xfrm>
          </p:grpSpPr>
          <p:grpSp>
            <p:nvGrpSpPr>
              <p:cNvPr id="195989" name="Group 197"/>
              <p:cNvGrpSpPr>
                <a:grpSpLocks/>
              </p:cNvGrpSpPr>
              <p:nvPr/>
            </p:nvGrpSpPr>
            <p:grpSpPr bwMode="auto">
              <a:xfrm flipH="1">
                <a:off x="4026687" y="3407560"/>
                <a:ext cx="164313" cy="250040"/>
                <a:chOff x="2157410" y="2783674"/>
                <a:chExt cx="164313" cy="250040"/>
              </a:xfrm>
            </p:grpSpPr>
            <p:sp>
              <p:nvSpPr>
                <p:cNvPr id="19599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9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90" name="Group 198"/>
              <p:cNvGrpSpPr>
                <a:grpSpLocks/>
              </p:cNvGrpSpPr>
              <p:nvPr/>
            </p:nvGrpSpPr>
            <p:grpSpPr bwMode="auto">
              <a:xfrm>
                <a:off x="3831429" y="3119427"/>
                <a:ext cx="219076" cy="309573"/>
                <a:chOff x="3057524" y="3043227"/>
                <a:chExt cx="219076" cy="309573"/>
              </a:xfrm>
            </p:grpSpPr>
            <p:sp>
              <p:nvSpPr>
                <p:cNvPr id="19599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92" name="Group 200"/>
                <p:cNvGrpSpPr>
                  <a:grpSpLocks/>
                </p:cNvGrpSpPr>
                <p:nvPr/>
              </p:nvGrpSpPr>
              <p:grpSpPr bwMode="auto">
                <a:xfrm flipH="1">
                  <a:off x="3112287" y="3102760"/>
                  <a:ext cx="164313" cy="250040"/>
                  <a:chOff x="2157410" y="2783674"/>
                  <a:chExt cx="164313" cy="250040"/>
                </a:xfrm>
              </p:grpSpPr>
              <p:sp>
                <p:nvSpPr>
                  <p:cNvPr id="19599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9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888" name="Group 170"/>
            <p:cNvGrpSpPr>
              <a:grpSpLocks/>
            </p:cNvGrpSpPr>
            <p:nvPr/>
          </p:nvGrpSpPr>
          <p:grpSpPr bwMode="auto">
            <a:xfrm>
              <a:off x="6382277" y="1467984"/>
              <a:ext cx="219076" cy="533400"/>
              <a:chOff x="3427569" y="3128973"/>
              <a:chExt cx="219076" cy="533400"/>
            </a:xfrm>
          </p:grpSpPr>
          <p:grpSp>
            <p:nvGrpSpPr>
              <p:cNvPr id="195981" name="Group 189"/>
              <p:cNvGrpSpPr>
                <a:grpSpLocks/>
              </p:cNvGrpSpPr>
              <p:nvPr/>
            </p:nvGrpSpPr>
            <p:grpSpPr bwMode="auto">
              <a:xfrm>
                <a:off x="3427569" y="3128973"/>
                <a:ext cx="219076" cy="309573"/>
                <a:chOff x="3057524" y="3043227"/>
                <a:chExt cx="219076" cy="309573"/>
              </a:xfrm>
            </p:grpSpPr>
            <p:sp>
              <p:nvSpPr>
                <p:cNvPr id="19598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86" name="Group 194"/>
                <p:cNvGrpSpPr>
                  <a:grpSpLocks/>
                </p:cNvGrpSpPr>
                <p:nvPr/>
              </p:nvGrpSpPr>
              <p:grpSpPr bwMode="auto">
                <a:xfrm flipH="1">
                  <a:off x="3112287" y="3102760"/>
                  <a:ext cx="164313" cy="250040"/>
                  <a:chOff x="2157410" y="2783674"/>
                  <a:chExt cx="164313" cy="250040"/>
                </a:xfrm>
              </p:grpSpPr>
              <p:sp>
                <p:nvSpPr>
                  <p:cNvPr id="1959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982" name="Group 190"/>
              <p:cNvGrpSpPr>
                <a:grpSpLocks/>
              </p:cNvGrpSpPr>
              <p:nvPr/>
            </p:nvGrpSpPr>
            <p:grpSpPr bwMode="auto">
              <a:xfrm>
                <a:off x="3429950" y="3412333"/>
                <a:ext cx="164313" cy="250040"/>
                <a:chOff x="2157410" y="2783674"/>
                <a:chExt cx="164313" cy="250040"/>
              </a:xfrm>
            </p:grpSpPr>
            <p:sp>
              <p:nvSpPr>
                <p:cNvPr id="1959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89" name="Group 171"/>
            <p:cNvGrpSpPr>
              <a:grpSpLocks/>
            </p:cNvGrpSpPr>
            <p:nvPr/>
          </p:nvGrpSpPr>
          <p:grpSpPr bwMode="auto">
            <a:xfrm flipH="1">
              <a:off x="5545508" y="1470831"/>
              <a:ext cx="359571" cy="538173"/>
              <a:chOff x="3831429" y="3119427"/>
              <a:chExt cx="359571" cy="538173"/>
            </a:xfrm>
          </p:grpSpPr>
          <p:grpSp>
            <p:nvGrpSpPr>
              <p:cNvPr id="195973" name="Group 181"/>
              <p:cNvGrpSpPr>
                <a:grpSpLocks/>
              </p:cNvGrpSpPr>
              <p:nvPr/>
            </p:nvGrpSpPr>
            <p:grpSpPr bwMode="auto">
              <a:xfrm flipH="1">
                <a:off x="4026687" y="3407560"/>
                <a:ext cx="164313" cy="250040"/>
                <a:chOff x="2157410" y="2783674"/>
                <a:chExt cx="164313" cy="250040"/>
              </a:xfrm>
            </p:grpSpPr>
            <p:sp>
              <p:nvSpPr>
                <p:cNvPr id="19597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8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74" name="Group 182"/>
              <p:cNvGrpSpPr>
                <a:grpSpLocks/>
              </p:cNvGrpSpPr>
              <p:nvPr/>
            </p:nvGrpSpPr>
            <p:grpSpPr bwMode="auto">
              <a:xfrm>
                <a:off x="3831429" y="3119427"/>
                <a:ext cx="219076" cy="309573"/>
                <a:chOff x="3057524" y="3043227"/>
                <a:chExt cx="219076" cy="309573"/>
              </a:xfrm>
            </p:grpSpPr>
            <p:sp>
              <p:nvSpPr>
                <p:cNvPr id="19597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76" name="Group 184"/>
                <p:cNvGrpSpPr>
                  <a:grpSpLocks/>
                </p:cNvGrpSpPr>
                <p:nvPr/>
              </p:nvGrpSpPr>
              <p:grpSpPr bwMode="auto">
                <a:xfrm flipH="1">
                  <a:off x="3112287" y="3102760"/>
                  <a:ext cx="164313" cy="250040"/>
                  <a:chOff x="2157410" y="2783674"/>
                  <a:chExt cx="164313" cy="250040"/>
                </a:xfrm>
              </p:grpSpPr>
              <p:sp>
                <p:nvSpPr>
                  <p:cNvPr id="1959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890" name="Group 172"/>
            <p:cNvGrpSpPr>
              <a:grpSpLocks/>
            </p:cNvGrpSpPr>
            <p:nvPr/>
          </p:nvGrpSpPr>
          <p:grpSpPr bwMode="auto">
            <a:xfrm flipH="1">
              <a:off x="5983183" y="1455591"/>
              <a:ext cx="219076" cy="533400"/>
              <a:chOff x="3427569" y="3128973"/>
              <a:chExt cx="219076" cy="533400"/>
            </a:xfrm>
          </p:grpSpPr>
          <p:grpSp>
            <p:nvGrpSpPr>
              <p:cNvPr id="195965" name="Group 173"/>
              <p:cNvGrpSpPr>
                <a:grpSpLocks/>
              </p:cNvGrpSpPr>
              <p:nvPr/>
            </p:nvGrpSpPr>
            <p:grpSpPr bwMode="auto">
              <a:xfrm>
                <a:off x="3427569" y="3128973"/>
                <a:ext cx="219076" cy="309573"/>
                <a:chOff x="3057524" y="3043227"/>
                <a:chExt cx="219076" cy="309573"/>
              </a:xfrm>
            </p:grpSpPr>
            <p:sp>
              <p:nvSpPr>
                <p:cNvPr id="19596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70" name="Group 178"/>
                <p:cNvGrpSpPr>
                  <a:grpSpLocks/>
                </p:cNvGrpSpPr>
                <p:nvPr/>
              </p:nvGrpSpPr>
              <p:grpSpPr bwMode="auto">
                <a:xfrm flipH="1">
                  <a:off x="3112287" y="3102760"/>
                  <a:ext cx="164313" cy="250040"/>
                  <a:chOff x="2157410" y="2783674"/>
                  <a:chExt cx="164313" cy="250040"/>
                </a:xfrm>
              </p:grpSpPr>
              <p:sp>
                <p:nvSpPr>
                  <p:cNvPr id="1959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966" name="Group 174"/>
              <p:cNvGrpSpPr>
                <a:grpSpLocks/>
              </p:cNvGrpSpPr>
              <p:nvPr/>
            </p:nvGrpSpPr>
            <p:grpSpPr bwMode="auto">
              <a:xfrm>
                <a:off x="3429950" y="3412333"/>
                <a:ext cx="164313" cy="250040"/>
                <a:chOff x="2157410" y="2783674"/>
                <a:chExt cx="164313" cy="250040"/>
              </a:xfrm>
            </p:grpSpPr>
            <p:sp>
              <p:nvSpPr>
                <p:cNvPr id="19596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6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891"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92"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893" name="Group 221"/>
            <p:cNvGrpSpPr>
              <a:grpSpLocks/>
            </p:cNvGrpSpPr>
            <p:nvPr/>
          </p:nvGrpSpPr>
          <p:grpSpPr bwMode="auto">
            <a:xfrm>
              <a:off x="5698862" y="1249851"/>
              <a:ext cx="159066" cy="240038"/>
              <a:chOff x="5464494" y="3798562"/>
              <a:chExt cx="159066" cy="240038"/>
            </a:xfrm>
          </p:grpSpPr>
          <p:sp>
            <p:nvSpPr>
              <p:cNvPr id="195963"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64"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94" name="Group 256"/>
            <p:cNvGrpSpPr>
              <a:grpSpLocks/>
            </p:cNvGrpSpPr>
            <p:nvPr/>
          </p:nvGrpSpPr>
          <p:grpSpPr bwMode="auto">
            <a:xfrm>
              <a:off x="5988899" y="1230809"/>
              <a:ext cx="159066" cy="240038"/>
              <a:chOff x="5464494" y="3798562"/>
              <a:chExt cx="159066" cy="240038"/>
            </a:xfrm>
          </p:grpSpPr>
          <p:sp>
            <p:nvSpPr>
              <p:cNvPr id="19596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6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95" name="Group 259"/>
            <p:cNvGrpSpPr>
              <a:grpSpLocks/>
            </p:cNvGrpSpPr>
            <p:nvPr/>
          </p:nvGrpSpPr>
          <p:grpSpPr bwMode="auto">
            <a:xfrm>
              <a:off x="6268454" y="1284133"/>
              <a:ext cx="159066" cy="240038"/>
              <a:chOff x="5464494" y="3798562"/>
              <a:chExt cx="159066" cy="240038"/>
            </a:xfrm>
          </p:grpSpPr>
          <p:sp>
            <p:nvSpPr>
              <p:cNvPr id="19595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6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96" name="Group 262"/>
            <p:cNvGrpSpPr>
              <a:grpSpLocks/>
            </p:cNvGrpSpPr>
            <p:nvPr/>
          </p:nvGrpSpPr>
          <p:grpSpPr bwMode="auto">
            <a:xfrm>
              <a:off x="6506582" y="1242231"/>
              <a:ext cx="159066" cy="240038"/>
              <a:chOff x="5464494" y="3798562"/>
              <a:chExt cx="159066" cy="240038"/>
            </a:xfrm>
          </p:grpSpPr>
          <p:sp>
            <p:nvSpPr>
              <p:cNvPr id="195957"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58"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97" name="Group 222"/>
            <p:cNvGrpSpPr>
              <a:grpSpLocks/>
            </p:cNvGrpSpPr>
            <p:nvPr/>
          </p:nvGrpSpPr>
          <p:grpSpPr bwMode="auto">
            <a:xfrm>
              <a:off x="6917108" y="1370816"/>
              <a:ext cx="202211" cy="290514"/>
              <a:chOff x="1981200" y="2662227"/>
              <a:chExt cx="202211" cy="290514"/>
            </a:xfrm>
          </p:grpSpPr>
          <p:sp>
            <p:nvSpPr>
              <p:cNvPr id="195953"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54" name="Group 228"/>
              <p:cNvGrpSpPr>
                <a:grpSpLocks/>
              </p:cNvGrpSpPr>
              <p:nvPr/>
            </p:nvGrpSpPr>
            <p:grpSpPr bwMode="auto">
              <a:xfrm>
                <a:off x="1981200" y="2702701"/>
                <a:ext cx="164313" cy="250040"/>
                <a:chOff x="2157410" y="2783674"/>
                <a:chExt cx="164313" cy="250040"/>
              </a:xfrm>
            </p:grpSpPr>
            <p:sp>
              <p:nvSpPr>
                <p:cNvPr id="1959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898"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99" name="Group 224"/>
            <p:cNvGrpSpPr>
              <a:grpSpLocks/>
            </p:cNvGrpSpPr>
            <p:nvPr/>
          </p:nvGrpSpPr>
          <p:grpSpPr bwMode="auto">
            <a:xfrm flipH="1">
              <a:off x="7497651" y="1412262"/>
              <a:ext cx="164313" cy="250040"/>
              <a:chOff x="2157410" y="2783674"/>
              <a:chExt cx="164313" cy="250040"/>
            </a:xfrm>
          </p:grpSpPr>
          <p:sp>
            <p:nvSpPr>
              <p:cNvPr id="1959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00" name="Group 344"/>
            <p:cNvGrpSpPr>
              <a:grpSpLocks/>
            </p:cNvGrpSpPr>
            <p:nvPr/>
          </p:nvGrpSpPr>
          <p:grpSpPr bwMode="auto">
            <a:xfrm>
              <a:off x="7079032" y="1195556"/>
              <a:ext cx="295276" cy="309573"/>
              <a:chOff x="2676524" y="6069866"/>
              <a:chExt cx="295276" cy="309573"/>
            </a:xfrm>
          </p:grpSpPr>
          <p:sp>
            <p:nvSpPr>
              <p:cNvPr id="195946"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47"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948" name="Group 216"/>
              <p:cNvGrpSpPr>
                <a:grpSpLocks/>
              </p:cNvGrpSpPr>
              <p:nvPr/>
            </p:nvGrpSpPr>
            <p:grpSpPr bwMode="auto">
              <a:xfrm flipH="1">
                <a:off x="2807487" y="6129399"/>
                <a:ext cx="164313" cy="250040"/>
                <a:chOff x="2157410" y="2783674"/>
                <a:chExt cx="164313" cy="250040"/>
              </a:xfrm>
            </p:grpSpPr>
            <p:sp>
              <p:nvSpPr>
                <p:cNvPr id="19594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5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901" name="Group 345"/>
            <p:cNvGrpSpPr>
              <a:grpSpLocks/>
            </p:cNvGrpSpPr>
            <p:nvPr/>
          </p:nvGrpSpPr>
          <p:grpSpPr bwMode="auto">
            <a:xfrm>
              <a:off x="7475272" y="1169849"/>
              <a:ext cx="295276" cy="309573"/>
              <a:chOff x="2676524" y="6069866"/>
              <a:chExt cx="295276" cy="309573"/>
            </a:xfrm>
          </p:grpSpPr>
          <p:sp>
            <p:nvSpPr>
              <p:cNvPr id="195941"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42"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943" name="Group 216"/>
              <p:cNvGrpSpPr>
                <a:grpSpLocks/>
              </p:cNvGrpSpPr>
              <p:nvPr/>
            </p:nvGrpSpPr>
            <p:grpSpPr bwMode="auto">
              <a:xfrm flipH="1">
                <a:off x="2807487" y="6129399"/>
                <a:ext cx="164313" cy="250040"/>
                <a:chOff x="2157410" y="2783674"/>
                <a:chExt cx="164313" cy="250040"/>
              </a:xfrm>
            </p:grpSpPr>
            <p:sp>
              <p:nvSpPr>
                <p:cNvPr id="19594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4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902" name="Group 222"/>
            <p:cNvGrpSpPr>
              <a:grpSpLocks/>
            </p:cNvGrpSpPr>
            <p:nvPr/>
          </p:nvGrpSpPr>
          <p:grpSpPr bwMode="auto">
            <a:xfrm flipH="1">
              <a:off x="8558937" y="1370816"/>
              <a:ext cx="202211" cy="290514"/>
              <a:chOff x="1981200" y="2662227"/>
              <a:chExt cx="202211" cy="290514"/>
            </a:xfrm>
          </p:grpSpPr>
          <p:sp>
            <p:nvSpPr>
              <p:cNvPr id="195937"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38" name="Group 228"/>
              <p:cNvGrpSpPr>
                <a:grpSpLocks/>
              </p:cNvGrpSpPr>
              <p:nvPr/>
            </p:nvGrpSpPr>
            <p:grpSpPr bwMode="auto">
              <a:xfrm>
                <a:off x="1981200" y="2702701"/>
                <a:ext cx="164313" cy="250040"/>
                <a:chOff x="2157410" y="2783674"/>
                <a:chExt cx="164313" cy="250040"/>
              </a:xfrm>
            </p:grpSpPr>
            <p:sp>
              <p:nvSpPr>
                <p:cNvPr id="1959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903"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04" name="Group 224"/>
            <p:cNvGrpSpPr>
              <a:grpSpLocks/>
            </p:cNvGrpSpPr>
            <p:nvPr/>
          </p:nvGrpSpPr>
          <p:grpSpPr bwMode="auto">
            <a:xfrm>
              <a:off x="8001052" y="1412262"/>
              <a:ext cx="164313" cy="250040"/>
              <a:chOff x="2157410" y="2783674"/>
              <a:chExt cx="164313" cy="250040"/>
            </a:xfrm>
          </p:grpSpPr>
          <p:sp>
            <p:nvSpPr>
              <p:cNvPr id="1959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05" name="Group 363"/>
            <p:cNvGrpSpPr>
              <a:grpSpLocks/>
            </p:cNvGrpSpPr>
            <p:nvPr/>
          </p:nvGrpSpPr>
          <p:grpSpPr bwMode="auto">
            <a:xfrm flipH="1">
              <a:off x="8303948" y="1195556"/>
              <a:ext cx="295276" cy="309573"/>
              <a:chOff x="2676524" y="6069866"/>
              <a:chExt cx="295276" cy="309573"/>
            </a:xfrm>
          </p:grpSpPr>
          <p:sp>
            <p:nvSpPr>
              <p:cNvPr id="19593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3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932" name="Group 216"/>
              <p:cNvGrpSpPr>
                <a:grpSpLocks/>
              </p:cNvGrpSpPr>
              <p:nvPr/>
            </p:nvGrpSpPr>
            <p:grpSpPr bwMode="auto">
              <a:xfrm flipH="1">
                <a:off x="2807487" y="6129399"/>
                <a:ext cx="164313" cy="250040"/>
                <a:chOff x="2157410" y="2783674"/>
                <a:chExt cx="164313" cy="250040"/>
              </a:xfrm>
            </p:grpSpPr>
            <p:sp>
              <p:nvSpPr>
                <p:cNvPr id="1959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906" name="Group 364"/>
            <p:cNvGrpSpPr>
              <a:grpSpLocks/>
            </p:cNvGrpSpPr>
            <p:nvPr/>
          </p:nvGrpSpPr>
          <p:grpSpPr bwMode="auto">
            <a:xfrm flipH="1">
              <a:off x="7892468" y="1169849"/>
              <a:ext cx="295276" cy="309573"/>
              <a:chOff x="2676524" y="6069866"/>
              <a:chExt cx="295276" cy="309573"/>
            </a:xfrm>
          </p:grpSpPr>
          <p:sp>
            <p:nvSpPr>
              <p:cNvPr id="19592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2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927" name="Group 216"/>
              <p:cNvGrpSpPr>
                <a:grpSpLocks/>
              </p:cNvGrpSpPr>
              <p:nvPr/>
            </p:nvGrpSpPr>
            <p:grpSpPr bwMode="auto">
              <a:xfrm flipH="1">
                <a:off x="2807487" y="6129399"/>
                <a:ext cx="164313" cy="250040"/>
                <a:chOff x="2157410" y="2783674"/>
                <a:chExt cx="164313" cy="250040"/>
              </a:xfrm>
            </p:grpSpPr>
            <p:sp>
              <p:nvSpPr>
                <p:cNvPr id="19592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2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907"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5908"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5909"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10"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11"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12" name="Group 583"/>
            <p:cNvGrpSpPr>
              <a:grpSpLocks/>
            </p:cNvGrpSpPr>
            <p:nvPr/>
          </p:nvGrpSpPr>
          <p:grpSpPr bwMode="auto">
            <a:xfrm>
              <a:off x="3480488" y="1286854"/>
              <a:ext cx="515382" cy="736435"/>
              <a:chOff x="3480488" y="1286854"/>
              <a:chExt cx="515382" cy="736435"/>
            </a:xfrm>
          </p:grpSpPr>
          <p:grpSp>
            <p:nvGrpSpPr>
              <p:cNvPr id="195914" name="Group 138"/>
              <p:cNvGrpSpPr>
                <a:grpSpLocks/>
              </p:cNvGrpSpPr>
              <p:nvPr/>
            </p:nvGrpSpPr>
            <p:grpSpPr bwMode="auto">
              <a:xfrm flipH="1">
                <a:off x="3480488" y="1485116"/>
                <a:ext cx="359571" cy="538173"/>
                <a:chOff x="3831429" y="3119427"/>
                <a:chExt cx="359571" cy="538173"/>
              </a:xfrm>
            </p:grpSpPr>
            <p:grpSp>
              <p:nvGrpSpPr>
                <p:cNvPr id="195917" name="Group 139"/>
                <p:cNvGrpSpPr>
                  <a:grpSpLocks/>
                </p:cNvGrpSpPr>
                <p:nvPr/>
              </p:nvGrpSpPr>
              <p:grpSpPr bwMode="auto">
                <a:xfrm flipH="1">
                  <a:off x="4026687" y="3407560"/>
                  <a:ext cx="164313" cy="250040"/>
                  <a:chOff x="2157410" y="2783674"/>
                  <a:chExt cx="164313" cy="250040"/>
                </a:xfrm>
              </p:grpSpPr>
              <p:sp>
                <p:nvSpPr>
                  <p:cNvPr id="19592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2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918" name="Group 140"/>
                <p:cNvGrpSpPr>
                  <a:grpSpLocks/>
                </p:cNvGrpSpPr>
                <p:nvPr/>
              </p:nvGrpSpPr>
              <p:grpSpPr bwMode="auto">
                <a:xfrm>
                  <a:off x="3831429" y="3119427"/>
                  <a:ext cx="219076" cy="309573"/>
                  <a:chOff x="3057524" y="3043227"/>
                  <a:chExt cx="219076" cy="309573"/>
                </a:xfrm>
              </p:grpSpPr>
              <p:sp>
                <p:nvSpPr>
                  <p:cNvPr id="19591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920" name="Group 142"/>
                  <p:cNvGrpSpPr>
                    <a:grpSpLocks/>
                  </p:cNvGrpSpPr>
                  <p:nvPr/>
                </p:nvGrpSpPr>
                <p:grpSpPr bwMode="auto">
                  <a:xfrm flipH="1">
                    <a:off x="3112287" y="3102760"/>
                    <a:ext cx="164313" cy="250040"/>
                    <a:chOff x="2157410" y="2783674"/>
                    <a:chExt cx="164313" cy="250040"/>
                  </a:xfrm>
                </p:grpSpPr>
                <p:sp>
                  <p:nvSpPr>
                    <p:cNvPr id="19592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92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915"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916"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5913"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5595" name="Group 633"/>
          <p:cNvGrpSpPr>
            <a:grpSpLocks/>
          </p:cNvGrpSpPr>
          <p:nvPr/>
        </p:nvGrpSpPr>
        <p:grpSpPr bwMode="auto">
          <a:xfrm>
            <a:off x="612775" y="3259138"/>
            <a:ext cx="8474075" cy="931862"/>
            <a:chOff x="612027" y="2581870"/>
            <a:chExt cx="8475398" cy="932590"/>
          </a:xfrm>
        </p:grpSpPr>
        <p:grpSp>
          <p:nvGrpSpPr>
            <p:cNvPr id="195813" name="Group 73"/>
            <p:cNvGrpSpPr>
              <a:grpSpLocks/>
            </p:cNvGrpSpPr>
            <p:nvPr/>
          </p:nvGrpSpPr>
          <p:grpSpPr bwMode="auto">
            <a:xfrm>
              <a:off x="2364627" y="2971800"/>
              <a:ext cx="347666" cy="309573"/>
              <a:chOff x="1981200" y="3131820"/>
              <a:chExt cx="347666" cy="309573"/>
            </a:xfrm>
          </p:grpSpPr>
          <p:sp>
            <p:nvSpPr>
              <p:cNvPr id="195861"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62" name="Group 29"/>
              <p:cNvGrpSpPr>
                <a:grpSpLocks/>
              </p:cNvGrpSpPr>
              <p:nvPr/>
            </p:nvGrpSpPr>
            <p:grpSpPr bwMode="auto">
              <a:xfrm>
                <a:off x="1981200" y="3172294"/>
                <a:ext cx="164313" cy="250040"/>
                <a:chOff x="2157410" y="2783674"/>
                <a:chExt cx="164313" cy="250040"/>
              </a:xfrm>
            </p:grpSpPr>
            <p:sp>
              <p:nvSpPr>
                <p:cNvPr id="1958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63" name="Group 30"/>
              <p:cNvGrpSpPr>
                <a:grpSpLocks/>
              </p:cNvGrpSpPr>
              <p:nvPr/>
            </p:nvGrpSpPr>
            <p:grpSpPr bwMode="auto">
              <a:xfrm flipH="1">
                <a:off x="2164553" y="3191353"/>
                <a:ext cx="164313" cy="250040"/>
                <a:chOff x="2157410" y="2783674"/>
                <a:chExt cx="164313" cy="250040"/>
              </a:xfrm>
            </p:grpSpPr>
            <p:sp>
              <p:nvSpPr>
                <p:cNvPr id="1958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814" name="Group 120"/>
            <p:cNvGrpSpPr>
              <a:grpSpLocks/>
            </p:cNvGrpSpPr>
            <p:nvPr/>
          </p:nvGrpSpPr>
          <p:grpSpPr bwMode="auto">
            <a:xfrm>
              <a:off x="3668573" y="2890827"/>
              <a:ext cx="359571" cy="538173"/>
              <a:chOff x="3831429" y="3119427"/>
              <a:chExt cx="359571" cy="538173"/>
            </a:xfrm>
          </p:grpSpPr>
          <p:grpSp>
            <p:nvGrpSpPr>
              <p:cNvPr id="195853" name="Group 121"/>
              <p:cNvGrpSpPr>
                <a:grpSpLocks/>
              </p:cNvGrpSpPr>
              <p:nvPr/>
            </p:nvGrpSpPr>
            <p:grpSpPr bwMode="auto">
              <a:xfrm flipH="1">
                <a:off x="4026687" y="3407560"/>
                <a:ext cx="164313" cy="250040"/>
                <a:chOff x="2157410" y="2783674"/>
                <a:chExt cx="164313" cy="250040"/>
              </a:xfrm>
            </p:grpSpPr>
            <p:sp>
              <p:nvSpPr>
                <p:cNvPr id="1958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54" name="Group 122"/>
              <p:cNvGrpSpPr>
                <a:grpSpLocks/>
              </p:cNvGrpSpPr>
              <p:nvPr/>
            </p:nvGrpSpPr>
            <p:grpSpPr bwMode="auto">
              <a:xfrm>
                <a:off x="3831429" y="3119427"/>
                <a:ext cx="219076" cy="309573"/>
                <a:chOff x="3057524" y="3043227"/>
                <a:chExt cx="219076" cy="309573"/>
              </a:xfrm>
            </p:grpSpPr>
            <p:sp>
              <p:nvSpPr>
                <p:cNvPr id="19585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56" name="Group 124"/>
                <p:cNvGrpSpPr>
                  <a:grpSpLocks/>
                </p:cNvGrpSpPr>
                <p:nvPr/>
              </p:nvGrpSpPr>
              <p:grpSpPr bwMode="auto">
                <a:xfrm flipH="1">
                  <a:off x="3112287" y="3102760"/>
                  <a:ext cx="164313" cy="250040"/>
                  <a:chOff x="2157410" y="2783674"/>
                  <a:chExt cx="164313" cy="250040"/>
                </a:xfrm>
              </p:grpSpPr>
              <p:sp>
                <p:nvSpPr>
                  <p:cNvPr id="19585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5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815" name="Rectangle 351"/>
            <p:cNvSpPr>
              <a:spLocks noChangeArrowheads="1"/>
            </p:cNvSpPr>
            <p:nvPr/>
          </p:nvSpPr>
          <p:spPr bwMode="auto">
            <a:xfrm>
              <a:off x="4498227" y="2819400"/>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5816" name="Rectangle 544"/>
            <p:cNvSpPr>
              <a:spLocks noChangeArrowheads="1"/>
            </p:cNvSpPr>
            <p:nvPr/>
          </p:nvSpPr>
          <p:spPr bwMode="auto">
            <a:xfrm>
              <a:off x="612027" y="2581870"/>
              <a:ext cx="847539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sz="5400">
                  <a:solidFill>
                    <a:schemeClr val="accent1"/>
                  </a:solidFill>
                  <a:sym typeface="Symbol" pitchFamily="18" charset="2"/>
                </a:rPr>
                <a:t>{</a:t>
              </a:r>
              <a:r>
                <a:rPr lang="en-US" altLang="en-US" sz="5400" i="1">
                  <a:solidFill>
                    <a:schemeClr val="accent1"/>
                  </a:solidFill>
                  <a:sym typeface="Symbol" pitchFamily="18" charset="2"/>
                </a:rPr>
                <a:t>    ,   </a:t>
              </a:r>
              <a:r>
                <a:rPr lang="en-US" altLang="en-US" sz="5400">
                  <a:solidFill>
                    <a:schemeClr val="accent1"/>
                  </a:solidFill>
                  <a:sym typeface="Symbol" pitchFamily="18" charset="2"/>
                </a:rPr>
                <a:t>, </a:t>
              </a:r>
              <a:r>
                <a:rPr lang="en-US" altLang="en-US" sz="5400" i="1">
                  <a:solidFill>
                    <a:schemeClr val="accent1"/>
                  </a:solidFill>
                  <a:sym typeface="Symbol" pitchFamily="18" charset="2"/>
                </a:rPr>
                <a:t>    ,   </a:t>
              </a:r>
              <a:r>
                <a:rPr lang="en-US" altLang="en-US" sz="5400">
                  <a:solidFill>
                    <a:schemeClr val="accent1"/>
                  </a:solidFill>
                  <a:sym typeface="Symbol" pitchFamily="18" charset="2"/>
                </a:rPr>
                <a:t>,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endParaRPr lang="en-CA" altLang="en-US" sz="5400"/>
            </a:p>
          </p:txBody>
        </p:sp>
        <p:grpSp>
          <p:nvGrpSpPr>
            <p:cNvPr id="195817" name="Group 584"/>
            <p:cNvGrpSpPr>
              <a:grpSpLocks/>
            </p:cNvGrpSpPr>
            <p:nvPr/>
          </p:nvGrpSpPr>
          <p:grpSpPr bwMode="auto">
            <a:xfrm>
              <a:off x="1608746" y="2768765"/>
              <a:ext cx="515382" cy="736435"/>
              <a:chOff x="3480488" y="1286854"/>
              <a:chExt cx="515382" cy="736435"/>
            </a:xfrm>
          </p:grpSpPr>
          <p:grpSp>
            <p:nvGrpSpPr>
              <p:cNvPr id="195842" name="Group 138"/>
              <p:cNvGrpSpPr>
                <a:grpSpLocks/>
              </p:cNvGrpSpPr>
              <p:nvPr/>
            </p:nvGrpSpPr>
            <p:grpSpPr bwMode="auto">
              <a:xfrm flipH="1">
                <a:off x="3480488" y="1485116"/>
                <a:ext cx="359571" cy="538173"/>
                <a:chOff x="3831429" y="3119427"/>
                <a:chExt cx="359571" cy="538173"/>
              </a:xfrm>
            </p:grpSpPr>
            <p:grpSp>
              <p:nvGrpSpPr>
                <p:cNvPr id="195845" name="Group 139"/>
                <p:cNvGrpSpPr>
                  <a:grpSpLocks/>
                </p:cNvGrpSpPr>
                <p:nvPr/>
              </p:nvGrpSpPr>
              <p:grpSpPr bwMode="auto">
                <a:xfrm flipH="1">
                  <a:off x="4026687" y="3407560"/>
                  <a:ext cx="164313" cy="250040"/>
                  <a:chOff x="2157410" y="2783674"/>
                  <a:chExt cx="164313" cy="250040"/>
                </a:xfrm>
              </p:grpSpPr>
              <p:sp>
                <p:nvSpPr>
                  <p:cNvPr id="1958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46" name="Group 140"/>
                <p:cNvGrpSpPr>
                  <a:grpSpLocks/>
                </p:cNvGrpSpPr>
                <p:nvPr/>
              </p:nvGrpSpPr>
              <p:grpSpPr bwMode="auto">
                <a:xfrm>
                  <a:off x="3831429" y="3119427"/>
                  <a:ext cx="219076" cy="309573"/>
                  <a:chOff x="3057524" y="3043227"/>
                  <a:chExt cx="219076" cy="309573"/>
                </a:xfrm>
              </p:grpSpPr>
              <p:sp>
                <p:nvSpPr>
                  <p:cNvPr id="19584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48" name="Group 142"/>
                  <p:cNvGrpSpPr>
                    <a:grpSpLocks/>
                  </p:cNvGrpSpPr>
                  <p:nvPr/>
                </p:nvGrpSpPr>
                <p:grpSpPr bwMode="auto">
                  <a:xfrm flipH="1">
                    <a:off x="3112287" y="3102760"/>
                    <a:ext cx="164313" cy="250040"/>
                    <a:chOff x="2157410" y="2783674"/>
                    <a:chExt cx="164313" cy="250040"/>
                  </a:xfrm>
                </p:grpSpPr>
                <p:sp>
                  <p:nvSpPr>
                    <p:cNvPr id="19584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5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843"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44"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5818" name="Group 596"/>
            <p:cNvGrpSpPr>
              <a:grpSpLocks/>
            </p:cNvGrpSpPr>
            <p:nvPr/>
          </p:nvGrpSpPr>
          <p:grpSpPr bwMode="auto">
            <a:xfrm>
              <a:off x="5885418" y="2751746"/>
              <a:ext cx="515382" cy="736435"/>
              <a:chOff x="3480488" y="1286854"/>
              <a:chExt cx="515382" cy="736435"/>
            </a:xfrm>
          </p:grpSpPr>
          <p:grpSp>
            <p:nvGrpSpPr>
              <p:cNvPr id="195831" name="Group 138"/>
              <p:cNvGrpSpPr>
                <a:grpSpLocks/>
              </p:cNvGrpSpPr>
              <p:nvPr/>
            </p:nvGrpSpPr>
            <p:grpSpPr bwMode="auto">
              <a:xfrm flipH="1">
                <a:off x="3480488" y="1485116"/>
                <a:ext cx="359571" cy="538173"/>
                <a:chOff x="3831429" y="3119427"/>
                <a:chExt cx="359571" cy="538173"/>
              </a:xfrm>
            </p:grpSpPr>
            <p:grpSp>
              <p:nvGrpSpPr>
                <p:cNvPr id="195834" name="Group 139"/>
                <p:cNvGrpSpPr>
                  <a:grpSpLocks/>
                </p:cNvGrpSpPr>
                <p:nvPr/>
              </p:nvGrpSpPr>
              <p:grpSpPr bwMode="auto">
                <a:xfrm flipH="1">
                  <a:off x="4026687" y="3407560"/>
                  <a:ext cx="164313" cy="250040"/>
                  <a:chOff x="2157410" y="2783674"/>
                  <a:chExt cx="164313" cy="250040"/>
                </a:xfrm>
              </p:grpSpPr>
              <p:sp>
                <p:nvSpPr>
                  <p:cNvPr id="19584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4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35" name="Group 140"/>
                <p:cNvGrpSpPr>
                  <a:grpSpLocks/>
                </p:cNvGrpSpPr>
                <p:nvPr/>
              </p:nvGrpSpPr>
              <p:grpSpPr bwMode="auto">
                <a:xfrm>
                  <a:off x="3831429" y="3119427"/>
                  <a:ext cx="219076" cy="309573"/>
                  <a:chOff x="3057524" y="3043227"/>
                  <a:chExt cx="219076" cy="309573"/>
                </a:xfrm>
              </p:grpSpPr>
              <p:sp>
                <p:nvSpPr>
                  <p:cNvPr id="19583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37" name="Group 142"/>
                  <p:cNvGrpSpPr>
                    <a:grpSpLocks/>
                  </p:cNvGrpSpPr>
                  <p:nvPr/>
                </p:nvGrpSpPr>
                <p:grpSpPr bwMode="auto">
                  <a:xfrm flipH="1">
                    <a:off x="3112287" y="3102760"/>
                    <a:ext cx="164313" cy="250040"/>
                    <a:chOff x="2157410" y="2783674"/>
                    <a:chExt cx="164313" cy="250040"/>
                  </a:xfrm>
                </p:grpSpPr>
                <p:sp>
                  <p:nvSpPr>
                    <p:cNvPr id="1958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832"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33"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5819" name="Group 620"/>
            <p:cNvGrpSpPr>
              <a:grpSpLocks/>
            </p:cNvGrpSpPr>
            <p:nvPr/>
          </p:nvGrpSpPr>
          <p:grpSpPr bwMode="auto">
            <a:xfrm>
              <a:off x="6571218" y="2778025"/>
              <a:ext cx="515382" cy="736435"/>
              <a:chOff x="3480488" y="1286854"/>
              <a:chExt cx="515382" cy="736435"/>
            </a:xfrm>
          </p:grpSpPr>
          <p:grpSp>
            <p:nvGrpSpPr>
              <p:cNvPr id="195820" name="Group 138"/>
              <p:cNvGrpSpPr>
                <a:grpSpLocks/>
              </p:cNvGrpSpPr>
              <p:nvPr/>
            </p:nvGrpSpPr>
            <p:grpSpPr bwMode="auto">
              <a:xfrm flipH="1">
                <a:off x="3480488" y="1485116"/>
                <a:ext cx="359571" cy="538173"/>
                <a:chOff x="3831429" y="3119427"/>
                <a:chExt cx="359571" cy="538173"/>
              </a:xfrm>
            </p:grpSpPr>
            <p:grpSp>
              <p:nvGrpSpPr>
                <p:cNvPr id="195823" name="Group 139"/>
                <p:cNvGrpSpPr>
                  <a:grpSpLocks/>
                </p:cNvGrpSpPr>
                <p:nvPr/>
              </p:nvGrpSpPr>
              <p:grpSpPr bwMode="auto">
                <a:xfrm flipH="1">
                  <a:off x="4026687" y="3407560"/>
                  <a:ext cx="164313" cy="250040"/>
                  <a:chOff x="2157410" y="2783674"/>
                  <a:chExt cx="164313" cy="250040"/>
                </a:xfrm>
              </p:grpSpPr>
              <p:sp>
                <p:nvSpPr>
                  <p:cNvPr id="19582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3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24" name="Group 140"/>
                <p:cNvGrpSpPr>
                  <a:grpSpLocks/>
                </p:cNvGrpSpPr>
                <p:nvPr/>
              </p:nvGrpSpPr>
              <p:grpSpPr bwMode="auto">
                <a:xfrm>
                  <a:off x="3831429" y="3119427"/>
                  <a:ext cx="219076" cy="309573"/>
                  <a:chOff x="3057524" y="3043227"/>
                  <a:chExt cx="219076" cy="309573"/>
                </a:xfrm>
              </p:grpSpPr>
              <p:sp>
                <p:nvSpPr>
                  <p:cNvPr id="19582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26" name="Group 142"/>
                  <p:cNvGrpSpPr>
                    <a:grpSpLocks/>
                  </p:cNvGrpSpPr>
                  <p:nvPr/>
                </p:nvGrpSpPr>
                <p:grpSpPr bwMode="auto">
                  <a:xfrm flipH="1">
                    <a:off x="3112287" y="3102760"/>
                    <a:ext cx="164313" cy="250040"/>
                    <a:chOff x="2157410" y="2783674"/>
                    <a:chExt cx="164313" cy="250040"/>
                  </a:xfrm>
                </p:grpSpPr>
                <p:sp>
                  <p:nvSpPr>
                    <p:cNvPr id="19582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2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821"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822"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195596" name="Group 634"/>
          <p:cNvGrpSpPr>
            <a:grpSpLocks/>
          </p:cNvGrpSpPr>
          <p:nvPr/>
        </p:nvGrpSpPr>
        <p:grpSpPr bwMode="auto">
          <a:xfrm>
            <a:off x="0" y="1976438"/>
            <a:ext cx="9358313" cy="995362"/>
            <a:chOff x="-57854" y="1027629"/>
            <a:chExt cx="9357864" cy="995660"/>
          </a:xfrm>
        </p:grpSpPr>
        <p:sp>
          <p:nvSpPr>
            <p:cNvPr id="195601" name="Rectangle 635"/>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5602"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03" name="Group 73"/>
            <p:cNvGrpSpPr>
              <a:grpSpLocks/>
            </p:cNvGrpSpPr>
            <p:nvPr/>
          </p:nvGrpSpPr>
          <p:grpSpPr bwMode="auto">
            <a:xfrm>
              <a:off x="1491867" y="1246049"/>
              <a:ext cx="347666" cy="309573"/>
              <a:chOff x="1981200" y="3131820"/>
              <a:chExt cx="347666" cy="309573"/>
            </a:xfrm>
          </p:grpSpPr>
          <p:sp>
            <p:nvSpPr>
              <p:cNvPr id="195806"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07" name="Group 29"/>
              <p:cNvGrpSpPr>
                <a:grpSpLocks/>
              </p:cNvGrpSpPr>
              <p:nvPr/>
            </p:nvGrpSpPr>
            <p:grpSpPr bwMode="auto">
              <a:xfrm>
                <a:off x="1981200" y="3172294"/>
                <a:ext cx="164313" cy="250040"/>
                <a:chOff x="2157410" y="2783674"/>
                <a:chExt cx="164313" cy="250040"/>
              </a:xfrm>
            </p:grpSpPr>
            <p:sp>
              <p:nvSpPr>
                <p:cNvPr id="19581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1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808" name="Group 30"/>
              <p:cNvGrpSpPr>
                <a:grpSpLocks/>
              </p:cNvGrpSpPr>
              <p:nvPr/>
            </p:nvGrpSpPr>
            <p:grpSpPr bwMode="auto">
              <a:xfrm flipH="1">
                <a:off x="2164553" y="3191353"/>
                <a:ext cx="164313" cy="250040"/>
                <a:chOff x="2157410" y="2783674"/>
                <a:chExt cx="164313" cy="250040"/>
              </a:xfrm>
            </p:grpSpPr>
            <p:sp>
              <p:nvSpPr>
                <p:cNvPr id="19580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1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04" name="Group 71"/>
            <p:cNvGrpSpPr>
              <a:grpSpLocks/>
            </p:cNvGrpSpPr>
            <p:nvPr/>
          </p:nvGrpSpPr>
          <p:grpSpPr bwMode="auto">
            <a:xfrm>
              <a:off x="1022956" y="1256516"/>
              <a:ext cx="202211" cy="290514"/>
              <a:chOff x="1981200" y="2662227"/>
              <a:chExt cx="202211" cy="290514"/>
            </a:xfrm>
          </p:grpSpPr>
          <p:sp>
            <p:nvSpPr>
              <p:cNvPr id="195802"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803" name="Group 37"/>
              <p:cNvGrpSpPr>
                <a:grpSpLocks/>
              </p:cNvGrpSpPr>
              <p:nvPr/>
            </p:nvGrpSpPr>
            <p:grpSpPr bwMode="auto">
              <a:xfrm>
                <a:off x="1981200" y="2702701"/>
                <a:ext cx="164313" cy="250040"/>
                <a:chOff x="2157410" y="2783674"/>
                <a:chExt cx="164313" cy="250040"/>
              </a:xfrm>
            </p:grpSpPr>
            <p:sp>
              <p:nvSpPr>
                <p:cNvPr id="1958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05"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06" name="Group 47"/>
            <p:cNvGrpSpPr>
              <a:grpSpLocks/>
            </p:cNvGrpSpPr>
            <p:nvPr/>
          </p:nvGrpSpPr>
          <p:grpSpPr bwMode="auto">
            <a:xfrm flipH="1">
              <a:off x="1294220" y="1297962"/>
              <a:ext cx="164313" cy="250040"/>
              <a:chOff x="2157410" y="2783674"/>
              <a:chExt cx="164313" cy="250040"/>
            </a:xfrm>
          </p:grpSpPr>
          <p:sp>
            <p:nvSpPr>
              <p:cNvPr id="1958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8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07" name="Group 91"/>
            <p:cNvGrpSpPr>
              <a:grpSpLocks/>
            </p:cNvGrpSpPr>
            <p:nvPr/>
          </p:nvGrpSpPr>
          <p:grpSpPr bwMode="auto">
            <a:xfrm>
              <a:off x="2671337" y="1228883"/>
              <a:ext cx="359571" cy="538173"/>
              <a:chOff x="3831429" y="3119427"/>
              <a:chExt cx="359571" cy="538173"/>
            </a:xfrm>
          </p:grpSpPr>
          <p:grpSp>
            <p:nvGrpSpPr>
              <p:cNvPr id="195792" name="Group 33"/>
              <p:cNvGrpSpPr>
                <a:grpSpLocks/>
              </p:cNvGrpSpPr>
              <p:nvPr/>
            </p:nvGrpSpPr>
            <p:grpSpPr bwMode="auto">
              <a:xfrm flipH="1">
                <a:off x="4026687" y="3407560"/>
                <a:ext cx="164313" cy="250040"/>
                <a:chOff x="2157410" y="2783674"/>
                <a:chExt cx="164313" cy="250040"/>
              </a:xfrm>
            </p:grpSpPr>
            <p:sp>
              <p:nvSpPr>
                <p:cNvPr id="19579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9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93" name="Group 54"/>
              <p:cNvGrpSpPr>
                <a:grpSpLocks/>
              </p:cNvGrpSpPr>
              <p:nvPr/>
            </p:nvGrpSpPr>
            <p:grpSpPr bwMode="auto">
              <a:xfrm>
                <a:off x="3831429" y="3119427"/>
                <a:ext cx="219076" cy="309573"/>
                <a:chOff x="3057524" y="3043227"/>
                <a:chExt cx="219076" cy="309573"/>
              </a:xfrm>
            </p:grpSpPr>
            <p:sp>
              <p:nvSpPr>
                <p:cNvPr id="19579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95" name="Group 51"/>
                <p:cNvGrpSpPr>
                  <a:grpSpLocks/>
                </p:cNvGrpSpPr>
                <p:nvPr/>
              </p:nvGrpSpPr>
              <p:grpSpPr bwMode="auto">
                <a:xfrm flipH="1">
                  <a:off x="3112287" y="3102760"/>
                  <a:ext cx="164313" cy="250040"/>
                  <a:chOff x="2157410" y="2783674"/>
                  <a:chExt cx="164313" cy="250040"/>
                </a:xfrm>
              </p:grpSpPr>
              <p:sp>
                <p:nvSpPr>
                  <p:cNvPr id="1957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608" name="Group 90"/>
            <p:cNvGrpSpPr>
              <a:grpSpLocks/>
            </p:cNvGrpSpPr>
            <p:nvPr/>
          </p:nvGrpSpPr>
          <p:grpSpPr bwMode="auto">
            <a:xfrm>
              <a:off x="2444343" y="1238429"/>
              <a:ext cx="219076" cy="533400"/>
              <a:chOff x="3427569" y="3128973"/>
              <a:chExt cx="219076" cy="533400"/>
            </a:xfrm>
          </p:grpSpPr>
          <p:grpSp>
            <p:nvGrpSpPr>
              <p:cNvPr id="195784" name="Group 55"/>
              <p:cNvGrpSpPr>
                <a:grpSpLocks/>
              </p:cNvGrpSpPr>
              <p:nvPr/>
            </p:nvGrpSpPr>
            <p:grpSpPr bwMode="auto">
              <a:xfrm>
                <a:off x="3427569" y="3128973"/>
                <a:ext cx="219076" cy="309573"/>
                <a:chOff x="3057524" y="3043227"/>
                <a:chExt cx="219076" cy="309573"/>
              </a:xfrm>
            </p:grpSpPr>
            <p:sp>
              <p:nvSpPr>
                <p:cNvPr id="19578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89" name="Group 57"/>
                <p:cNvGrpSpPr>
                  <a:grpSpLocks/>
                </p:cNvGrpSpPr>
                <p:nvPr/>
              </p:nvGrpSpPr>
              <p:grpSpPr bwMode="auto">
                <a:xfrm flipH="1">
                  <a:off x="3112287" y="3102760"/>
                  <a:ext cx="164313" cy="250040"/>
                  <a:chOff x="2157410" y="2783674"/>
                  <a:chExt cx="164313" cy="250040"/>
                </a:xfrm>
              </p:grpSpPr>
              <p:sp>
                <p:nvSpPr>
                  <p:cNvPr id="1957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785" name="Group 60"/>
              <p:cNvGrpSpPr>
                <a:grpSpLocks/>
              </p:cNvGrpSpPr>
              <p:nvPr/>
            </p:nvGrpSpPr>
            <p:grpSpPr bwMode="auto">
              <a:xfrm>
                <a:off x="3429950" y="3412333"/>
                <a:ext cx="164313" cy="250040"/>
                <a:chOff x="2157410" y="2783674"/>
                <a:chExt cx="164313" cy="250040"/>
              </a:xfrm>
            </p:grpSpPr>
            <p:sp>
              <p:nvSpPr>
                <p:cNvPr id="1957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09" name="Group 92"/>
            <p:cNvGrpSpPr>
              <a:grpSpLocks/>
            </p:cNvGrpSpPr>
            <p:nvPr/>
          </p:nvGrpSpPr>
          <p:grpSpPr bwMode="auto">
            <a:xfrm flipH="1">
              <a:off x="1793308" y="1241276"/>
              <a:ext cx="359571" cy="538173"/>
              <a:chOff x="3831429" y="3119427"/>
              <a:chExt cx="359571" cy="538173"/>
            </a:xfrm>
          </p:grpSpPr>
          <p:grpSp>
            <p:nvGrpSpPr>
              <p:cNvPr id="195776" name="Group 93"/>
              <p:cNvGrpSpPr>
                <a:grpSpLocks/>
              </p:cNvGrpSpPr>
              <p:nvPr/>
            </p:nvGrpSpPr>
            <p:grpSpPr bwMode="auto">
              <a:xfrm flipH="1">
                <a:off x="4026687" y="3407560"/>
                <a:ext cx="164313" cy="250040"/>
                <a:chOff x="2157410" y="2783674"/>
                <a:chExt cx="164313" cy="250040"/>
              </a:xfrm>
            </p:grpSpPr>
            <p:sp>
              <p:nvSpPr>
                <p:cNvPr id="1957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77" name="Group 94"/>
              <p:cNvGrpSpPr>
                <a:grpSpLocks/>
              </p:cNvGrpSpPr>
              <p:nvPr/>
            </p:nvGrpSpPr>
            <p:grpSpPr bwMode="auto">
              <a:xfrm>
                <a:off x="3831429" y="3119427"/>
                <a:ext cx="219076" cy="309573"/>
                <a:chOff x="3057524" y="3043227"/>
                <a:chExt cx="219076" cy="309573"/>
              </a:xfrm>
            </p:grpSpPr>
            <p:sp>
              <p:nvSpPr>
                <p:cNvPr id="19577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79" name="Group 96"/>
                <p:cNvGrpSpPr>
                  <a:grpSpLocks/>
                </p:cNvGrpSpPr>
                <p:nvPr/>
              </p:nvGrpSpPr>
              <p:grpSpPr bwMode="auto">
                <a:xfrm flipH="1">
                  <a:off x="3112287" y="3102760"/>
                  <a:ext cx="164313" cy="250040"/>
                  <a:chOff x="2157410" y="2783674"/>
                  <a:chExt cx="164313" cy="250040"/>
                </a:xfrm>
              </p:grpSpPr>
              <p:sp>
                <p:nvSpPr>
                  <p:cNvPr id="1957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610" name="Group 101"/>
            <p:cNvGrpSpPr>
              <a:grpSpLocks/>
            </p:cNvGrpSpPr>
            <p:nvPr/>
          </p:nvGrpSpPr>
          <p:grpSpPr bwMode="auto">
            <a:xfrm flipH="1">
              <a:off x="2139543" y="1226036"/>
              <a:ext cx="219076" cy="533400"/>
              <a:chOff x="3427569" y="3128973"/>
              <a:chExt cx="219076" cy="533400"/>
            </a:xfrm>
          </p:grpSpPr>
          <p:grpSp>
            <p:nvGrpSpPr>
              <p:cNvPr id="195768" name="Group 102"/>
              <p:cNvGrpSpPr>
                <a:grpSpLocks/>
              </p:cNvGrpSpPr>
              <p:nvPr/>
            </p:nvGrpSpPr>
            <p:grpSpPr bwMode="auto">
              <a:xfrm>
                <a:off x="3427569" y="3128973"/>
                <a:ext cx="219076" cy="309573"/>
                <a:chOff x="3057524" y="3043227"/>
                <a:chExt cx="219076" cy="309573"/>
              </a:xfrm>
            </p:grpSpPr>
            <p:sp>
              <p:nvSpPr>
                <p:cNvPr id="19577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73" name="Group 107"/>
                <p:cNvGrpSpPr>
                  <a:grpSpLocks/>
                </p:cNvGrpSpPr>
                <p:nvPr/>
              </p:nvGrpSpPr>
              <p:grpSpPr bwMode="auto">
                <a:xfrm flipH="1">
                  <a:off x="3112287" y="3102760"/>
                  <a:ext cx="164313" cy="250040"/>
                  <a:chOff x="2157410" y="2783674"/>
                  <a:chExt cx="164313" cy="250040"/>
                </a:xfrm>
              </p:grpSpPr>
              <p:sp>
                <p:nvSpPr>
                  <p:cNvPr id="1957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769" name="Group 103"/>
              <p:cNvGrpSpPr>
                <a:grpSpLocks/>
              </p:cNvGrpSpPr>
              <p:nvPr/>
            </p:nvGrpSpPr>
            <p:grpSpPr bwMode="auto">
              <a:xfrm>
                <a:off x="3429950" y="3412333"/>
                <a:ext cx="164313" cy="250040"/>
                <a:chOff x="2157410" y="2783674"/>
                <a:chExt cx="164313" cy="250040"/>
              </a:xfrm>
            </p:grpSpPr>
            <p:sp>
              <p:nvSpPr>
                <p:cNvPr id="1957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11" name="Group 112"/>
            <p:cNvGrpSpPr>
              <a:grpSpLocks/>
            </p:cNvGrpSpPr>
            <p:nvPr/>
          </p:nvGrpSpPr>
          <p:grpSpPr bwMode="auto">
            <a:xfrm>
              <a:off x="3107108" y="1485116"/>
              <a:ext cx="347666" cy="309573"/>
              <a:chOff x="1981200" y="3131820"/>
              <a:chExt cx="347666" cy="309573"/>
            </a:xfrm>
          </p:grpSpPr>
          <p:sp>
            <p:nvSpPr>
              <p:cNvPr id="195761"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62" name="Group 114"/>
              <p:cNvGrpSpPr>
                <a:grpSpLocks/>
              </p:cNvGrpSpPr>
              <p:nvPr/>
            </p:nvGrpSpPr>
            <p:grpSpPr bwMode="auto">
              <a:xfrm>
                <a:off x="1981200" y="3172294"/>
                <a:ext cx="164313" cy="250040"/>
                <a:chOff x="2157410" y="2783674"/>
                <a:chExt cx="164313" cy="250040"/>
              </a:xfrm>
            </p:grpSpPr>
            <p:sp>
              <p:nvSpPr>
                <p:cNvPr id="1957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63" name="Group 115"/>
              <p:cNvGrpSpPr>
                <a:grpSpLocks/>
              </p:cNvGrpSpPr>
              <p:nvPr/>
            </p:nvGrpSpPr>
            <p:grpSpPr bwMode="auto">
              <a:xfrm flipH="1">
                <a:off x="2164553" y="3191353"/>
                <a:ext cx="164313" cy="250040"/>
                <a:chOff x="2157410" y="2783674"/>
                <a:chExt cx="164313" cy="250040"/>
              </a:xfrm>
            </p:grpSpPr>
            <p:sp>
              <p:nvSpPr>
                <p:cNvPr id="1957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12" name="Group 120"/>
            <p:cNvGrpSpPr>
              <a:grpSpLocks/>
            </p:cNvGrpSpPr>
            <p:nvPr/>
          </p:nvGrpSpPr>
          <p:grpSpPr bwMode="auto">
            <a:xfrm>
              <a:off x="4641582" y="1472723"/>
              <a:ext cx="359571" cy="538173"/>
              <a:chOff x="3831429" y="3119427"/>
              <a:chExt cx="359571" cy="538173"/>
            </a:xfrm>
          </p:grpSpPr>
          <p:grpSp>
            <p:nvGrpSpPr>
              <p:cNvPr id="195753" name="Group 121"/>
              <p:cNvGrpSpPr>
                <a:grpSpLocks/>
              </p:cNvGrpSpPr>
              <p:nvPr/>
            </p:nvGrpSpPr>
            <p:grpSpPr bwMode="auto">
              <a:xfrm flipH="1">
                <a:off x="4026687" y="3407560"/>
                <a:ext cx="164313" cy="250040"/>
                <a:chOff x="2157410" y="2783674"/>
                <a:chExt cx="164313" cy="250040"/>
              </a:xfrm>
            </p:grpSpPr>
            <p:sp>
              <p:nvSpPr>
                <p:cNvPr id="1957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54" name="Group 122"/>
              <p:cNvGrpSpPr>
                <a:grpSpLocks/>
              </p:cNvGrpSpPr>
              <p:nvPr/>
            </p:nvGrpSpPr>
            <p:grpSpPr bwMode="auto">
              <a:xfrm>
                <a:off x="3831429" y="3119427"/>
                <a:ext cx="219076" cy="309573"/>
                <a:chOff x="3057524" y="3043227"/>
                <a:chExt cx="219076" cy="309573"/>
              </a:xfrm>
            </p:grpSpPr>
            <p:sp>
              <p:nvSpPr>
                <p:cNvPr id="19575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56" name="Group 124"/>
                <p:cNvGrpSpPr>
                  <a:grpSpLocks/>
                </p:cNvGrpSpPr>
                <p:nvPr/>
              </p:nvGrpSpPr>
              <p:grpSpPr bwMode="auto">
                <a:xfrm flipH="1">
                  <a:off x="3112287" y="3102760"/>
                  <a:ext cx="164313" cy="250040"/>
                  <a:chOff x="2157410" y="2783674"/>
                  <a:chExt cx="164313" cy="250040"/>
                </a:xfrm>
              </p:grpSpPr>
              <p:sp>
                <p:nvSpPr>
                  <p:cNvPr id="19575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5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613" name="Group 129"/>
            <p:cNvGrpSpPr>
              <a:grpSpLocks/>
            </p:cNvGrpSpPr>
            <p:nvPr/>
          </p:nvGrpSpPr>
          <p:grpSpPr bwMode="auto">
            <a:xfrm>
              <a:off x="4324877" y="1482269"/>
              <a:ext cx="219076" cy="533400"/>
              <a:chOff x="3427569" y="3128973"/>
              <a:chExt cx="219076" cy="533400"/>
            </a:xfrm>
          </p:grpSpPr>
          <p:grpSp>
            <p:nvGrpSpPr>
              <p:cNvPr id="195745" name="Group 130"/>
              <p:cNvGrpSpPr>
                <a:grpSpLocks/>
              </p:cNvGrpSpPr>
              <p:nvPr/>
            </p:nvGrpSpPr>
            <p:grpSpPr bwMode="auto">
              <a:xfrm>
                <a:off x="3427569" y="3128973"/>
                <a:ext cx="219076" cy="309573"/>
                <a:chOff x="3057524" y="3043227"/>
                <a:chExt cx="219076" cy="309573"/>
              </a:xfrm>
            </p:grpSpPr>
            <p:sp>
              <p:nvSpPr>
                <p:cNvPr id="19574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50" name="Group 135"/>
                <p:cNvGrpSpPr>
                  <a:grpSpLocks/>
                </p:cNvGrpSpPr>
                <p:nvPr/>
              </p:nvGrpSpPr>
              <p:grpSpPr bwMode="auto">
                <a:xfrm flipH="1">
                  <a:off x="3112287" y="3102760"/>
                  <a:ext cx="164313" cy="250040"/>
                  <a:chOff x="2157410" y="2783674"/>
                  <a:chExt cx="164313" cy="250040"/>
                </a:xfrm>
              </p:grpSpPr>
              <p:sp>
                <p:nvSpPr>
                  <p:cNvPr id="1957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746" name="Group 131"/>
              <p:cNvGrpSpPr>
                <a:grpSpLocks/>
              </p:cNvGrpSpPr>
              <p:nvPr/>
            </p:nvGrpSpPr>
            <p:grpSpPr bwMode="auto">
              <a:xfrm>
                <a:off x="3429950" y="3412333"/>
                <a:ext cx="164313" cy="250040"/>
                <a:chOff x="2157410" y="2783674"/>
                <a:chExt cx="164313" cy="250040"/>
              </a:xfrm>
            </p:grpSpPr>
            <p:sp>
              <p:nvSpPr>
                <p:cNvPr id="1957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14" name="Group 147"/>
            <p:cNvGrpSpPr>
              <a:grpSpLocks/>
            </p:cNvGrpSpPr>
            <p:nvPr/>
          </p:nvGrpSpPr>
          <p:grpSpPr bwMode="auto">
            <a:xfrm flipH="1">
              <a:off x="3924352" y="1469876"/>
              <a:ext cx="219076" cy="533400"/>
              <a:chOff x="3427569" y="3128973"/>
              <a:chExt cx="219076" cy="533400"/>
            </a:xfrm>
          </p:grpSpPr>
          <p:grpSp>
            <p:nvGrpSpPr>
              <p:cNvPr id="195737" name="Group 148"/>
              <p:cNvGrpSpPr>
                <a:grpSpLocks/>
              </p:cNvGrpSpPr>
              <p:nvPr/>
            </p:nvGrpSpPr>
            <p:grpSpPr bwMode="auto">
              <a:xfrm>
                <a:off x="3427569" y="3128973"/>
                <a:ext cx="219076" cy="309573"/>
                <a:chOff x="3057524" y="3043227"/>
                <a:chExt cx="219076" cy="309573"/>
              </a:xfrm>
            </p:grpSpPr>
            <p:sp>
              <p:nvSpPr>
                <p:cNvPr id="19574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42" name="Group 153"/>
                <p:cNvGrpSpPr>
                  <a:grpSpLocks/>
                </p:cNvGrpSpPr>
                <p:nvPr/>
              </p:nvGrpSpPr>
              <p:grpSpPr bwMode="auto">
                <a:xfrm flipH="1">
                  <a:off x="3112287" y="3102760"/>
                  <a:ext cx="164313" cy="250040"/>
                  <a:chOff x="2157410" y="2783674"/>
                  <a:chExt cx="164313" cy="250040"/>
                </a:xfrm>
              </p:grpSpPr>
              <p:sp>
                <p:nvSpPr>
                  <p:cNvPr id="1957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738" name="Group 149"/>
              <p:cNvGrpSpPr>
                <a:grpSpLocks/>
              </p:cNvGrpSpPr>
              <p:nvPr/>
            </p:nvGrpSpPr>
            <p:grpSpPr bwMode="auto">
              <a:xfrm>
                <a:off x="3429950" y="3412333"/>
                <a:ext cx="164313" cy="250040"/>
                <a:chOff x="2157410" y="2783674"/>
                <a:chExt cx="164313" cy="250040"/>
              </a:xfrm>
            </p:grpSpPr>
            <p:sp>
              <p:nvSpPr>
                <p:cNvPr id="1957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15"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616"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617"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618"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19" name="Group 168"/>
            <p:cNvGrpSpPr>
              <a:grpSpLocks/>
            </p:cNvGrpSpPr>
            <p:nvPr/>
          </p:nvGrpSpPr>
          <p:grpSpPr bwMode="auto">
            <a:xfrm>
              <a:off x="5088308" y="1470831"/>
              <a:ext cx="347666" cy="309573"/>
              <a:chOff x="1981200" y="3131820"/>
              <a:chExt cx="347666" cy="309573"/>
            </a:xfrm>
          </p:grpSpPr>
          <p:sp>
            <p:nvSpPr>
              <p:cNvPr id="195730"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31" name="Group 206"/>
              <p:cNvGrpSpPr>
                <a:grpSpLocks/>
              </p:cNvGrpSpPr>
              <p:nvPr/>
            </p:nvGrpSpPr>
            <p:grpSpPr bwMode="auto">
              <a:xfrm>
                <a:off x="1981200" y="3172294"/>
                <a:ext cx="164313" cy="250040"/>
                <a:chOff x="2157410" y="2783674"/>
                <a:chExt cx="164313" cy="250040"/>
              </a:xfrm>
            </p:grpSpPr>
            <p:sp>
              <p:nvSpPr>
                <p:cNvPr id="1957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32" name="Group 207"/>
              <p:cNvGrpSpPr>
                <a:grpSpLocks/>
              </p:cNvGrpSpPr>
              <p:nvPr/>
            </p:nvGrpSpPr>
            <p:grpSpPr bwMode="auto">
              <a:xfrm flipH="1">
                <a:off x="2164553" y="3191353"/>
                <a:ext cx="164313" cy="250040"/>
                <a:chOff x="2157410" y="2783674"/>
                <a:chExt cx="164313" cy="250040"/>
              </a:xfrm>
            </p:grpSpPr>
            <p:sp>
              <p:nvSpPr>
                <p:cNvPr id="1957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20" name="Group 169"/>
            <p:cNvGrpSpPr>
              <a:grpSpLocks/>
            </p:cNvGrpSpPr>
            <p:nvPr/>
          </p:nvGrpSpPr>
          <p:grpSpPr bwMode="auto">
            <a:xfrm>
              <a:off x="6633737" y="1458438"/>
              <a:ext cx="359571" cy="538173"/>
              <a:chOff x="3831429" y="3119427"/>
              <a:chExt cx="359571" cy="538173"/>
            </a:xfrm>
          </p:grpSpPr>
          <p:grpSp>
            <p:nvGrpSpPr>
              <p:cNvPr id="195722" name="Group 197"/>
              <p:cNvGrpSpPr>
                <a:grpSpLocks/>
              </p:cNvGrpSpPr>
              <p:nvPr/>
            </p:nvGrpSpPr>
            <p:grpSpPr bwMode="auto">
              <a:xfrm flipH="1">
                <a:off x="4026687" y="3407560"/>
                <a:ext cx="164313" cy="250040"/>
                <a:chOff x="2157410" y="2783674"/>
                <a:chExt cx="164313" cy="250040"/>
              </a:xfrm>
            </p:grpSpPr>
            <p:sp>
              <p:nvSpPr>
                <p:cNvPr id="19572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2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23" name="Group 198"/>
              <p:cNvGrpSpPr>
                <a:grpSpLocks/>
              </p:cNvGrpSpPr>
              <p:nvPr/>
            </p:nvGrpSpPr>
            <p:grpSpPr bwMode="auto">
              <a:xfrm>
                <a:off x="3831429" y="3119427"/>
                <a:ext cx="219076" cy="309573"/>
                <a:chOff x="3057524" y="3043227"/>
                <a:chExt cx="219076" cy="309573"/>
              </a:xfrm>
            </p:grpSpPr>
            <p:sp>
              <p:nvSpPr>
                <p:cNvPr id="19572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25" name="Group 200"/>
                <p:cNvGrpSpPr>
                  <a:grpSpLocks/>
                </p:cNvGrpSpPr>
                <p:nvPr/>
              </p:nvGrpSpPr>
              <p:grpSpPr bwMode="auto">
                <a:xfrm flipH="1">
                  <a:off x="3112287" y="3102760"/>
                  <a:ext cx="164313" cy="250040"/>
                  <a:chOff x="2157410" y="2783674"/>
                  <a:chExt cx="164313" cy="250040"/>
                </a:xfrm>
              </p:grpSpPr>
              <p:sp>
                <p:nvSpPr>
                  <p:cNvPr id="1957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621" name="Group 170"/>
            <p:cNvGrpSpPr>
              <a:grpSpLocks/>
            </p:cNvGrpSpPr>
            <p:nvPr/>
          </p:nvGrpSpPr>
          <p:grpSpPr bwMode="auto">
            <a:xfrm>
              <a:off x="6382277" y="1467984"/>
              <a:ext cx="219076" cy="533400"/>
              <a:chOff x="3427569" y="3128973"/>
              <a:chExt cx="219076" cy="533400"/>
            </a:xfrm>
          </p:grpSpPr>
          <p:grpSp>
            <p:nvGrpSpPr>
              <p:cNvPr id="195714" name="Group 189"/>
              <p:cNvGrpSpPr>
                <a:grpSpLocks/>
              </p:cNvGrpSpPr>
              <p:nvPr/>
            </p:nvGrpSpPr>
            <p:grpSpPr bwMode="auto">
              <a:xfrm>
                <a:off x="3427569" y="3128973"/>
                <a:ext cx="219076" cy="309573"/>
                <a:chOff x="3057524" y="3043227"/>
                <a:chExt cx="219076" cy="309573"/>
              </a:xfrm>
            </p:grpSpPr>
            <p:sp>
              <p:nvSpPr>
                <p:cNvPr id="19571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19" name="Group 194"/>
                <p:cNvGrpSpPr>
                  <a:grpSpLocks/>
                </p:cNvGrpSpPr>
                <p:nvPr/>
              </p:nvGrpSpPr>
              <p:grpSpPr bwMode="auto">
                <a:xfrm flipH="1">
                  <a:off x="3112287" y="3102760"/>
                  <a:ext cx="164313" cy="250040"/>
                  <a:chOff x="2157410" y="2783674"/>
                  <a:chExt cx="164313" cy="250040"/>
                </a:xfrm>
              </p:grpSpPr>
              <p:sp>
                <p:nvSpPr>
                  <p:cNvPr id="1957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715" name="Group 190"/>
              <p:cNvGrpSpPr>
                <a:grpSpLocks/>
              </p:cNvGrpSpPr>
              <p:nvPr/>
            </p:nvGrpSpPr>
            <p:grpSpPr bwMode="auto">
              <a:xfrm>
                <a:off x="3429950" y="3412333"/>
                <a:ext cx="164313" cy="250040"/>
                <a:chOff x="2157410" y="2783674"/>
                <a:chExt cx="164313" cy="250040"/>
              </a:xfrm>
            </p:grpSpPr>
            <p:sp>
              <p:nvSpPr>
                <p:cNvPr id="1957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22" name="Group 171"/>
            <p:cNvGrpSpPr>
              <a:grpSpLocks/>
            </p:cNvGrpSpPr>
            <p:nvPr/>
          </p:nvGrpSpPr>
          <p:grpSpPr bwMode="auto">
            <a:xfrm flipH="1">
              <a:off x="5545508" y="1470831"/>
              <a:ext cx="359571" cy="538173"/>
              <a:chOff x="3831429" y="3119427"/>
              <a:chExt cx="359571" cy="538173"/>
            </a:xfrm>
          </p:grpSpPr>
          <p:grpSp>
            <p:nvGrpSpPr>
              <p:cNvPr id="195706" name="Group 181"/>
              <p:cNvGrpSpPr>
                <a:grpSpLocks/>
              </p:cNvGrpSpPr>
              <p:nvPr/>
            </p:nvGrpSpPr>
            <p:grpSpPr bwMode="auto">
              <a:xfrm flipH="1">
                <a:off x="4026687" y="3407560"/>
                <a:ext cx="164313" cy="250040"/>
                <a:chOff x="2157410" y="2783674"/>
                <a:chExt cx="164313" cy="250040"/>
              </a:xfrm>
            </p:grpSpPr>
            <p:sp>
              <p:nvSpPr>
                <p:cNvPr id="19571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1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707" name="Group 182"/>
              <p:cNvGrpSpPr>
                <a:grpSpLocks/>
              </p:cNvGrpSpPr>
              <p:nvPr/>
            </p:nvGrpSpPr>
            <p:grpSpPr bwMode="auto">
              <a:xfrm>
                <a:off x="3831429" y="3119427"/>
                <a:ext cx="219076" cy="309573"/>
                <a:chOff x="3057524" y="3043227"/>
                <a:chExt cx="219076" cy="309573"/>
              </a:xfrm>
            </p:grpSpPr>
            <p:sp>
              <p:nvSpPr>
                <p:cNvPr id="19570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09" name="Group 184"/>
                <p:cNvGrpSpPr>
                  <a:grpSpLocks/>
                </p:cNvGrpSpPr>
                <p:nvPr/>
              </p:nvGrpSpPr>
              <p:grpSpPr bwMode="auto">
                <a:xfrm flipH="1">
                  <a:off x="3112287" y="3102760"/>
                  <a:ext cx="164313" cy="250040"/>
                  <a:chOff x="2157410" y="2783674"/>
                  <a:chExt cx="164313" cy="250040"/>
                </a:xfrm>
              </p:grpSpPr>
              <p:sp>
                <p:nvSpPr>
                  <p:cNvPr id="1957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5623" name="Group 172"/>
            <p:cNvGrpSpPr>
              <a:grpSpLocks/>
            </p:cNvGrpSpPr>
            <p:nvPr/>
          </p:nvGrpSpPr>
          <p:grpSpPr bwMode="auto">
            <a:xfrm flipH="1">
              <a:off x="5983183" y="1455591"/>
              <a:ext cx="219076" cy="533400"/>
              <a:chOff x="3427569" y="3128973"/>
              <a:chExt cx="219076" cy="533400"/>
            </a:xfrm>
          </p:grpSpPr>
          <p:grpSp>
            <p:nvGrpSpPr>
              <p:cNvPr id="195698" name="Group 173"/>
              <p:cNvGrpSpPr>
                <a:grpSpLocks/>
              </p:cNvGrpSpPr>
              <p:nvPr/>
            </p:nvGrpSpPr>
            <p:grpSpPr bwMode="auto">
              <a:xfrm>
                <a:off x="3427569" y="3128973"/>
                <a:ext cx="219076" cy="309573"/>
                <a:chOff x="3057524" y="3043227"/>
                <a:chExt cx="219076" cy="309573"/>
              </a:xfrm>
            </p:grpSpPr>
            <p:sp>
              <p:nvSpPr>
                <p:cNvPr id="19570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703" name="Group 178"/>
                <p:cNvGrpSpPr>
                  <a:grpSpLocks/>
                </p:cNvGrpSpPr>
                <p:nvPr/>
              </p:nvGrpSpPr>
              <p:grpSpPr bwMode="auto">
                <a:xfrm flipH="1">
                  <a:off x="3112287" y="3102760"/>
                  <a:ext cx="164313" cy="250040"/>
                  <a:chOff x="2157410" y="2783674"/>
                  <a:chExt cx="164313" cy="250040"/>
                </a:xfrm>
              </p:grpSpPr>
              <p:sp>
                <p:nvSpPr>
                  <p:cNvPr id="1957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99" name="Group 174"/>
              <p:cNvGrpSpPr>
                <a:grpSpLocks/>
              </p:cNvGrpSpPr>
              <p:nvPr/>
            </p:nvGrpSpPr>
            <p:grpSpPr bwMode="auto">
              <a:xfrm>
                <a:off x="3429950" y="3412333"/>
                <a:ext cx="164313" cy="250040"/>
                <a:chOff x="2157410" y="2783674"/>
                <a:chExt cx="164313" cy="250040"/>
              </a:xfrm>
            </p:grpSpPr>
            <p:sp>
              <p:nvSpPr>
                <p:cNvPr id="1957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7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24"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25"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26" name="Group 221"/>
            <p:cNvGrpSpPr>
              <a:grpSpLocks/>
            </p:cNvGrpSpPr>
            <p:nvPr/>
          </p:nvGrpSpPr>
          <p:grpSpPr bwMode="auto">
            <a:xfrm>
              <a:off x="5698862" y="1249851"/>
              <a:ext cx="159066" cy="240038"/>
              <a:chOff x="5464494" y="3798562"/>
              <a:chExt cx="159066" cy="240038"/>
            </a:xfrm>
          </p:grpSpPr>
          <p:sp>
            <p:nvSpPr>
              <p:cNvPr id="19569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9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27" name="Group 256"/>
            <p:cNvGrpSpPr>
              <a:grpSpLocks/>
            </p:cNvGrpSpPr>
            <p:nvPr/>
          </p:nvGrpSpPr>
          <p:grpSpPr bwMode="auto">
            <a:xfrm>
              <a:off x="5988899" y="1230809"/>
              <a:ext cx="159066" cy="240038"/>
              <a:chOff x="5464494" y="3798562"/>
              <a:chExt cx="159066" cy="240038"/>
            </a:xfrm>
          </p:grpSpPr>
          <p:sp>
            <p:nvSpPr>
              <p:cNvPr id="195694"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95"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28" name="Group 259"/>
            <p:cNvGrpSpPr>
              <a:grpSpLocks/>
            </p:cNvGrpSpPr>
            <p:nvPr/>
          </p:nvGrpSpPr>
          <p:grpSpPr bwMode="auto">
            <a:xfrm>
              <a:off x="6268454" y="1284133"/>
              <a:ext cx="159066" cy="240038"/>
              <a:chOff x="5464494" y="3798562"/>
              <a:chExt cx="159066" cy="240038"/>
            </a:xfrm>
          </p:grpSpPr>
          <p:sp>
            <p:nvSpPr>
              <p:cNvPr id="195692"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93"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29" name="Group 262"/>
            <p:cNvGrpSpPr>
              <a:grpSpLocks/>
            </p:cNvGrpSpPr>
            <p:nvPr/>
          </p:nvGrpSpPr>
          <p:grpSpPr bwMode="auto">
            <a:xfrm>
              <a:off x="6506582" y="1242231"/>
              <a:ext cx="159066" cy="240038"/>
              <a:chOff x="5464494" y="3798562"/>
              <a:chExt cx="159066" cy="240038"/>
            </a:xfrm>
          </p:grpSpPr>
          <p:sp>
            <p:nvSpPr>
              <p:cNvPr id="19569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9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30" name="Group 222"/>
            <p:cNvGrpSpPr>
              <a:grpSpLocks/>
            </p:cNvGrpSpPr>
            <p:nvPr/>
          </p:nvGrpSpPr>
          <p:grpSpPr bwMode="auto">
            <a:xfrm>
              <a:off x="6917108" y="1370816"/>
              <a:ext cx="202211" cy="290514"/>
              <a:chOff x="1981200" y="2662227"/>
              <a:chExt cx="202211" cy="290514"/>
            </a:xfrm>
          </p:grpSpPr>
          <p:sp>
            <p:nvSpPr>
              <p:cNvPr id="19568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87" name="Group 228"/>
              <p:cNvGrpSpPr>
                <a:grpSpLocks/>
              </p:cNvGrpSpPr>
              <p:nvPr/>
            </p:nvGrpSpPr>
            <p:grpSpPr bwMode="auto">
              <a:xfrm>
                <a:off x="1981200" y="2702701"/>
                <a:ext cx="164313" cy="250040"/>
                <a:chOff x="2157410" y="2783674"/>
                <a:chExt cx="164313" cy="250040"/>
              </a:xfrm>
            </p:grpSpPr>
            <p:sp>
              <p:nvSpPr>
                <p:cNvPr id="19568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8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31"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32" name="Group 224"/>
            <p:cNvGrpSpPr>
              <a:grpSpLocks/>
            </p:cNvGrpSpPr>
            <p:nvPr/>
          </p:nvGrpSpPr>
          <p:grpSpPr bwMode="auto">
            <a:xfrm flipH="1">
              <a:off x="7497651" y="1412262"/>
              <a:ext cx="164313" cy="250040"/>
              <a:chOff x="2157410" y="2783674"/>
              <a:chExt cx="164313" cy="250040"/>
            </a:xfrm>
          </p:grpSpPr>
          <p:sp>
            <p:nvSpPr>
              <p:cNvPr id="1956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33" name="Group 344"/>
            <p:cNvGrpSpPr>
              <a:grpSpLocks/>
            </p:cNvGrpSpPr>
            <p:nvPr/>
          </p:nvGrpSpPr>
          <p:grpSpPr bwMode="auto">
            <a:xfrm>
              <a:off x="7079032" y="1195556"/>
              <a:ext cx="295276" cy="309573"/>
              <a:chOff x="2676524" y="6069866"/>
              <a:chExt cx="295276" cy="309573"/>
            </a:xfrm>
          </p:grpSpPr>
          <p:sp>
            <p:nvSpPr>
              <p:cNvPr id="195679"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80"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81" name="Group 216"/>
              <p:cNvGrpSpPr>
                <a:grpSpLocks/>
              </p:cNvGrpSpPr>
              <p:nvPr/>
            </p:nvGrpSpPr>
            <p:grpSpPr bwMode="auto">
              <a:xfrm flipH="1">
                <a:off x="2807487" y="6129399"/>
                <a:ext cx="164313" cy="250040"/>
                <a:chOff x="2157410" y="2783674"/>
                <a:chExt cx="164313" cy="250040"/>
              </a:xfrm>
            </p:grpSpPr>
            <p:sp>
              <p:nvSpPr>
                <p:cNvPr id="1956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34" name="Group 345"/>
            <p:cNvGrpSpPr>
              <a:grpSpLocks/>
            </p:cNvGrpSpPr>
            <p:nvPr/>
          </p:nvGrpSpPr>
          <p:grpSpPr bwMode="auto">
            <a:xfrm>
              <a:off x="7475272" y="1169849"/>
              <a:ext cx="295276" cy="309573"/>
              <a:chOff x="2676524" y="6069866"/>
              <a:chExt cx="295276" cy="309573"/>
            </a:xfrm>
          </p:grpSpPr>
          <p:sp>
            <p:nvSpPr>
              <p:cNvPr id="195674"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75"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76" name="Group 216"/>
              <p:cNvGrpSpPr>
                <a:grpSpLocks/>
              </p:cNvGrpSpPr>
              <p:nvPr/>
            </p:nvGrpSpPr>
            <p:grpSpPr bwMode="auto">
              <a:xfrm flipH="1">
                <a:off x="2807487" y="6129399"/>
                <a:ext cx="164313" cy="250040"/>
                <a:chOff x="2157410" y="2783674"/>
                <a:chExt cx="164313" cy="250040"/>
              </a:xfrm>
            </p:grpSpPr>
            <p:sp>
              <p:nvSpPr>
                <p:cNvPr id="1956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35" name="Group 222"/>
            <p:cNvGrpSpPr>
              <a:grpSpLocks/>
            </p:cNvGrpSpPr>
            <p:nvPr/>
          </p:nvGrpSpPr>
          <p:grpSpPr bwMode="auto">
            <a:xfrm flipH="1">
              <a:off x="8558937" y="1370816"/>
              <a:ext cx="202211" cy="290514"/>
              <a:chOff x="1981200" y="2662227"/>
              <a:chExt cx="202211" cy="290514"/>
            </a:xfrm>
          </p:grpSpPr>
          <p:sp>
            <p:nvSpPr>
              <p:cNvPr id="195670"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71" name="Group 228"/>
              <p:cNvGrpSpPr>
                <a:grpSpLocks/>
              </p:cNvGrpSpPr>
              <p:nvPr/>
            </p:nvGrpSpPr>
            <p:grpSpPr bwMode="auto">
              <a:xfrm>
                <a:off x="1981200" y="2702701"/>
                <a:ext cx="164313" cy="250040"/>
                <a:chOff x="2157410" y="2783674"/>
                <a:chExt cx="164313" cy="250040"/>
              </a:xfrm>
            </p:grpSpPr>
            <p:sp>
              <p:nvSpPr>
                <p:cNvPr id="19567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7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36"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37" name="Group 224"/>
            <p:cNvGrpSpPr>
              <a:grpSpLocks/>
            </p:cNvGrpSpPr>
            <p:nvPr/>
          </p:nvGrpSpPr>
          <p:grpSpPr bwMode="auto">
            <a:xfrm>
              <a:off x="8001052" y="1412262"/>
              <a:ext cx="164313" cy="250040"/>
              <a:chOff x="2157410" y="2783674"/>
              <a:chExt cx="164313" cy="250040"/>
            </a:xfrm>
          </p:grpSpPr>
          <p:sp>
            <p:nvSpPr>
              <p:cNvPr id="1956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38" name="Group 363"/>
            <p:cNvGrpSpPr>
              <a:grpSpLocks/>
            </p:cNvGrpSpPr>
            <p:nvPr/>
          </p:nvGrpSpPr>
          <p:grpSpPr bwMode="auto">
            <a:xfrm flipH="1">
              <a:off x="8303948" y="1195556"/>
              <a:ext cx="295276" cy="309573"/>
              <a:chOff x="2676524" y="6069866"/>
              <a:chExt cx="295276" cy="309573"/>
            </a:xfrm>
          </p:grpSpPr>
          <p:sp>
            <p:nvSpPr>
              <p:cNvPr id="19566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6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65" name="Group 216"/>
              <p:cNvGrpSpPr>
                <a:grpSpLocks/>
              </p:cNvGrpSpPr>
              <p:nvPr/>
            </p:nvGrpSpPr>
            <p:grpSpPr bwMode="auto">
              <a:xfrm flipH="1">
                <a:off x="2807487" y="6129399"/>
                <a:ext cx="164313" cy="250040"/>
                <a:chOff x="2157410" y="2783674"/>
                <a:chExt cx="164313" cy="250040"/>
              </a:xfrm>
            </p:grpSpPr>
            <p:sp>
              <p:nvSpPr>
                <p:cNvPr id="1956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5639" name="Group 364"/>
            <p:cNvGrpSpPr>
              <a:grpSpLocks/>
            </p:cNvGrpSpPr>
            <p:nvPr/>
          </p:nvGrpSpPr>
          <p:grpSpPr bwMode="auto">
            <a:xfrm flipH="1">
              <a:off x="7892468" y="1169849"/>
              <a:ext cx="295276" cy="309573"/>
              <a:chOff x="2676524" y="6069866"/>
              <a:chExt cx="295276" cy="309573"/>
            </a:xfrm>
          </p:grpSpPr>
          <p:sp>
            <p:nvSpPr>
              <p:cNvPr id="19565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5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5660" name="Group 216"/>
              <p:cNvGrpSpPr>
                <a:grpSpLocks/>
              </p:cNvGrpSpPr>
              <p:nvPr/>
            </p:nvGrpSpPr>
            <p:grpSpPr bwMode="auto">
              <a:xfrm flipH="1">
                <a:off x="2807487" y="6129399"/>
                <a:ext cx="164313" cy="250040"/>
                <a:chOff x="2157410" y="2783674"/>
                <a:chExt cx="164313" cy="250040"/>
              </a:xfrm>
            </p:grpSpPr>
            <p:sp>
              <p:nvSpPr>
                <p:cNvPr id="1956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5640" name="Rectangle 674"/>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5641" name="Rectangle 675"/>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5642"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43"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44"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45" name="Group 679"/>
            <p:cNvGrpSpPr>
              <a:grpSpLocks/>
            </p:cNvGrpSpPr>
            <p:nvPr/>
          </p:nvGrpSpPr>
          <p:grpSpPr bwMode="auto">
            <a:xfrm>
              <a:off x="3480488" y="1286854"/>
              <a:ext cx="515382" cy="736435"/>
              <a:chOff x="3480488" y="1286854"/>
              <a:chExt cx="515382" cy="736435"/>
            </a:xfrm>
          </p:grpSpPr>
          <p:grpSp>
            <p:nvGrpSpPr>
              <p:cNvPr id="195647" name="Group 138"/>
              <p:cNvGrpSpPr>
                <a:grpSpLocks/>
              </p:cNvGrpSpPr>
              <p:nvPr/>
            </p:nvGrpSpPr>
            <p:grpSpPr bwMode="auto">
              <a:xfrm flipH="1">
                <a:off x="3480488" y="1485116"/>
                <a:ext cx="359571" cy="538173"/>
                <a:chOff x="3831429" y="3119427"/>
                <a:chExt cx="359571" cy="538173"/>
              </a:xfrm>
            </p:grpSpPr>
            <p:grpSp>
              <p:nvGrpSpPr>
                <p:cNvPr id="195650" name="Group 139"/>
                <p:cNvGrpSpPr>
                  <a:grpSpLocks/>
                </p:cNvGrpSpPr>
                <p:nvPr/>
              </p:nvGrpSpPr>
              <p:grpSpPr bwMode="auto">
                <a:xfrm flipH="1">
                  <a:off x="4026687" y="3407560"/>
                  <a:ext cx="164313" cy="250040"/>
                  <a:chOff x="2157410" y="2783674"/>
                  <a:chExt cx="164313" cy="250040"/>
                </a:xfrm>
              </p:grpSpPr>
              <p:sp>
                <p:nvSpPr>
                  <p:cNvPr id="19565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5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5651" name="Group 140"/>
                <p:cNvGrpSpPr>
                  <a:grpSpLocks/>
                </p:cNvGrpSpPr>
                <p:nvPr/>
              </p:nvGrpSpPr>
              <p:grpSpPr bwMode="auto">
                <a:xfrm>
                  <a:off x="3831429" y="3119427"/>
                  <a:ext cx="219076" cy="309573"/>
                  <a:chOff x="3057524" y="3043227"/>
                  <a:chExt cx="219076" cy="309573"/>
                </a:xfrm>
              </p:grpSpPr>
              <p:sp>
                <p:nvSpPr>
                  <p:cNvPr id="19565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5653" name="Group 142"/>
                  <p:cNvGrpSpPr>
                    <a:grpSpLocks/>
                  </p:cNvGrpSpPr>
                  <p:nvPr/>
                </p:nvGrpSpPr>
                <p:grpSpPr bwMode="auto">
                  <a:xfrm flipH="1">
                    <a:off x="3112287" y="3102760"/>
                    <a:ext cx="164313" cy="250040"/>
                    <a:chOff x="2157410" y="2783674"/>
                    <a:chExt cx="164313" cy="250040"/>
                  </a:xfrm>
                </p:grpSpPr>
                <p:sp>
                  <p:nvSpPr>
                    <p:cNvPr id="19565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565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5648"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5649"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5646"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860" name="Rectangle 859"/>
          <p:cNvSpPr>
            <a:spLocks noChangeArrowheads="1"/>
          </p:cNvSpPr>
          <p:nvPr/>
        </p:nvSpPr>
        <p:spPr bwMode="auto">
          <a:xfrm>
            <a:off x="3733800" y="4876800"/>
            <a:ext cx="541813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Theorem: The generating function </a:t>
            </a:r>
            <a:br>
              <a:rPr lang="en-US" altLang="en-US" sz="2400">
                <a:sym typeface="Symbol" pitchFamily="18" charset="2"/>
              </a:rPr>
            </a:br>
            <a:r>
              <a:rPr lang="en-US" altLang="en-US" sz="2400">
                <a:sym typeface="Symbol" pitchFamily="18" charset="2"/>
              </a:rPr>
              <a:t>   of the </a:t>
            </a:r>
            <a:r>
              <a:rPr lang="en-US" altLang="en-US" sz="2400">
                <a:solidFill>
                  <a:srgbClr val="FF0000"/>
                </a:solidFill>
                <a:sym typeface="Symbol" pitchFamily="18" charset="2"/>
              </a:rPr>
              <a:t>cross products </a:t>
            </a:r>
            <a:r>
              <a:rPr lang="en-US" altLang="en-US" sz="2400">
                <a:sym typeface="Symbol" pitchFamily="18" charset="2"/>
              </a:rPr>
              <a:t>of two sets</a:t>
            </a:r>
            <a:br>
              <a:rPr lang="en-US" altLang="en-US" sz="2400">
                <a:sym typeface="Symbol" pitchFamily="18" charset="2"/>
              </a:rPr>
            </a:br>
            <a:r>
              <a:rPr lang="en-US" altLang="en-US" sz="2400">
                <a:sym typeface="Symbol" pitchFamily="18" charset="2"/>
              </a:rPr>
              <a:t>   is the </a:t>
            </a:r>
            <a:r>
              <a:rPr lang="en-US" altLang="en-US" sz="2400">
                <a:solidFill>
                  <a:srgbClr val="FF0000"/>
                </a:solidFill>
                <a:sym typeface="Symbol" pitchFamily="18" charset="2"/>
              </a:rPr>
              <a:t>product</a:t>
            </a:r>
            <a:r>
              <a:rPr lang="en-US" altLang="en-US" sz="2400">
                <a:sym typeface="Symbol" pitchFamily="18" charset="2"/>
              </a:rPr>
              <a:t> of the generating functions</a:t>
            </a:r>
            <a:br>
              <a:rPr lang="en-US" altLang="en-US" sz="2400">
                <a:sym typeface="Symbol" pitchFamily="18" charset="2"/>
              </a:rPr>
            </a:br>
            <a:r>
              <a:rPr lang="en-US" altLang="en-US" sz="2400">
                <a:sym typeface="Symbol" pitchFamily="18" charset="2"/>
              </a:rPr>
              <a:t>   of the two sets</a:t>
            </a:r>
            <a:br>
              <a:rPr lang="en-US" altLang="en-US" sz="2400">
                <a:sym typeface="Symbol" pitchFamily="18" charset="2"/>
              </a:rPr>
            </a:br>
            <a:r>
              <a:rPr lang="en-US" altLang="en-US" sz="2400">
                <a:sym typeface="Symbol" pitchFamily="18" charset="2"/>
              </a:rPr>
              <a:t>   provided the power </a:t>
            </a:r>
            <a:r>
              <a:rPr lang="en-US" altLang="en-US" sz="2400" i="1">
                <a:sym typeface="Symbol" pitchFamily="18" charset="2"/>
              </a:rPr>
              <a:t>n(t</a:t>
            </a:r>
            <a:r>
              <a:rPr lang="en-US" altLang="en-US" sz="2400">
                <a:sym typeface="Symbol" pitchFamily="18" charset="2"/>
              </a:rPr>
              <a:t>) are additive.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60"/>
                                        </p:tgtEl>
                                        <p:attrNameLst>
                                          <p:attrName>style.visibility</p:attrName>
                                        </p:attrNameLst>
                                      </p:cBhvr>
                                      <p:to>
                                        <p:strVal val="visible"/>
                                      </p:to>
                                    </p:set>
                                    <p:anim calcmode="lin" valueType="num">
                                      <p:cBhvr additive="base">
                                        <p:cTn id="7" dur="500" fill="hold"/>
                                        <p:tgtEl>
                                          <p:spTgt spid="860"/>
                                        </p:tgtEl>
                                        <p:attrNameLst>
                                          <p:attrName>ppt_x</p:attrName>
                                        </p:attrNameLst>
                                      </p:cBhvr>
                                      <p:tavLst>
                                        <p:tav tm="0">
                                          <p:val>
                                            <p:strVal val="#ppt_x"/>
                                          </p:val>
                                        </p:tav>
                                        <p:tav tm="100000">
                                          <p:val>
                                            <p:strVal val="#ppt_x"/>
                                          </p:val>
                                        </p:tav>
                                      </p:tavLst>
                                    </p:anim>
                                    <p:anim calcmode="lin" valueType="num">
                                      <p:cBhvr additive="base">
                                        <p:cTn id="8" dur="500" fill="hold"/>
                                        <p:tgtEl>
                                          <p:spTgt spid="8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6611"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pSp>
        <p:nvGrpSpPr>
          <p:cNvPr id="196612" name="Group 632"/>
          <p:cNvGrpSpPr>
            <a:grpSpLocks/>
          </p:cNvGrpSpPr>
          <p:nvPr/>
        </p:nvGrpSpPr>
        <p:grpSpPr bwMode="auto">
          <a:xfrm>
            <a:off x="-57150" y="1027113"/>
            <a:ext cx="9356725" cy="996950"/>
            <a:chOff x="-57854" y="1027629"/>
            <a:chExt cx="9357864" cy="995660"/>
          </a:xfrm>
        </p:grpSpPr>
        <p:sp>
          <p:nvSpPr>
            <p:cNvPr id="196618"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6619"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20" name="Group 73"/>
            <p:cNvGrpSpPr>
              <a:grpSpLocks/>
            </p:cNvGrpSpPr>
            <p:nvPr/>
          </p:nvGrpSpPr>
          <p:grpSpPr bwMode="auto">
            <a:xfrm>
              <a:off x="1491867" y="1246049"/>
              <a:ext cx="347666" cy="309573"/>
              <a:chOff x="1981200" y="3131820"/>
              <a:chExt cx="347666" cy="309573"/>
            </a:xfrm>
          </p:grpSpPr>
          <p:sp>
            <p:nvSpPr>
              <p:cNvPr id="196823"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824" name="Group 29"/>
              <p:cNvGrpSpPr>
                <a:grpSpLocks/>
              </p:cNvGrpSpPr>
              <p:nvPr/>
            </p:nvGrpSpPr>
            <p:grpSpPr bwMode="auto">
              <a:xfrm>
                <a:off x="1981200" y="3172294"/>
                <a:ext cx="164313" cy="250040"/>
                <a:chOff x="2157410" y="2783674"/>
                <a:chExt cx="164313" cy="250040"/>
              </a:xfrm>
            </p:grpSpPr>
            <p:sp>
              <p:nvSpPr>
                <p:cNvPr id="19682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2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825" name="Group 30"/>
              <p:cNvGrpSpPr>
                <a:grpSpLocks/>
              </p:cNvGrpSpPr>
              <p:nvPr/>
            </p:nvGrpSpPr>
            <p:grpSpPr bwMode="auto">
              <a:xfrm flipH="1">
                <a:off x="2164553" y="3191353"/>
                <a:ext cx="164313" cy="250040"/>
                <a:chOff x="2157410" y="2783674"/>
                <a:chExt cx="164313" cy="250040"/>
              </a:xfrm>
            </p:grpSpPr>
            <p:sp>
              <p:nvSpPr>
                <p:cNvPr id="1968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21" name="Group 71"/>
            <p:cNvGrpSpPr>
              <a:grpSpLocks/>
            </p:cNvGrpSpPr>
            <p:nvPr/>
          </p:nvGrpSpPr>
          <p:grpSpPr bwMode="auto">
            <a:xfrm>
              <a:off x="1022956" y="1256516"/>
              <a:ext cx="202211" cy="290514"/>
              <a:chOff x="1981200" y="2662227"/>
              <a:chExt cx="202211" cy="290514"/>
            </a:xfrm>
          </p:grpSpPr>
          <p:sp>
            <p:nvSpPr>
              <p:cNvPr id="196819"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820" name="Group 37"/>
              <p:cNvGrpSpPr>
                <a:grpSpLocks/>
              </p:cNvGrpSpPr>
              <p:nvPr/>
            </p:nvGrpSpPr>
            <p:grpSpPr bwMode="auto">
              <a:xfrm>
                <a:off x="1981200" y="2702701"/>
                <a:ext cx="164313" cy="250040"/>
                <a:chOff x="2157410" y="2783674"/>
                <a:chExt cx="164313" cy="250040"/>
              </a:xfrm>
            </p:grpSpPr>
            <p:sp>
              <p:nvSpPr>
                <p:cNvPr id="19682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2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22"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23" name="Group 47"/>
            <p:cNvGrpSpPr>
              <a:grpSpLocks/>
            </p:cNvGrpSpPr>
            <p:nvPr/>
          </p:nvGrpSpPr>
          <p:grpSpPr bwMode="auto">
            <a:xfrm flipH="1">
              <a:off x="1294220" y="1297962"/>
              <a:ext cx="164313" cy="250040"/>
              <a:chOff x="2157410" y="2783674"/>
              <a:chExt cx="164313" cy="250040"/>
            </a:xfrm>
          </p:grpSpPr>
          <p:sp>
            <p:nvSpPr>
              <p:cNvPr id="19681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1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24" name="Group 91"/>
            <p:cNvGrpSpPr>
              <a:grpSpLocks/>
            </p:cNvGrpSpPr>
            <p:nvPr/>
          </p:nvGrpSpPr>
          <p:grpSpPr bwMode="auto">
            <a:xfrm>
              <a:off x="2671337" y="1228883"/>
              <a:ext cx="359571" cy="538173"/>
              <a:chOff x="3831429" y="3119427"/>
              <a:chExt cx="359571" cy="538173"/>
            </a:xfrm>
          </p:grpSpPr>
          <p:grpSp>
            <p:nvGrpSpPr>
              <p:cNvPr id="196809" name="Group 33"/>
              <p:cNvGrpSpPr>
                <a:grpSpLocks/>
              </p:cNvGrpSpPr>
              <p:nvPr/>
            </p:nvGrpSpPr>
            <p:grpSpPr bwMode="auto">
              <a:xfrm flipH="1">
                <a:off x="4026687" y="3407560"/>
                <a:ext cx="164313" cy="250040"/>
                <a:chOff x="2157410" y="2783674"/>
                <a:chExt cx="164313" cy="250040"/>
              </a:xfrm>
            </p:grpSpPr>
            <p:sp>
              <p:nvSpPr>
                <p:cNvPr id="1968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810" name="Group 54"/>
              <p:cNvGrpSpPr>
                <a:grpSpLocks/>
              </p:cNvGrpSpPr>
              <p:nvPr/>
            </p:nvGrpSpPr>
            <p:grpSpPr bwMode="auto">
              <a:xfrm>
                <a:off x="3831429" y="3119427"/>
                <a:ext cx="219076" cy="309573"/>
                <a:chOff x="3057524" y="3043227"/>
                <a:chExt cx="219076" cy="309573"/>
              </a:xfrm>
            </p:grpSpPr>
            <p:sp>
              <p:nvSpPr>
                <p:cNvPr id="19681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812" name="Group 51"/>
                <p:cNvGrpSpPr>
                  <a:grpSpLocks/>
                </p:cNvGrpSpPr>
                <p:nvPr/>
              </p:nvGrpSpPr>
              <p:grpSpPr bwMode="auto">
                <a:xfrm flipH="1">
                  <a:off x="3112287" y="3102760"/>
                  <a:ext cx="164313" cy="250040"/>
                  <a:chOff x="2157410" y="2783674"/>
                  <a:chExt cx="164313" cy="250040"/>
                </a:xfrm>
              </p:grpSpPr>
              <p:sp>
                <p:nvSpPr>
                  <p:cNvPr id="19681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1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6625" name="Group 90"/>
            <p:cNvGrpSpPr>
              <a:grpSpLocks/>
            </p:cNvGrpSpPr>
            <p:nvPr/>
          </p:nvGrpSpPr>
          <p:grpSpPr bwMode="auto">
            <a:xfrm>
              <a:off x="2444343" y="1238429"/>
              <a:ext cx="219076" cy="533400"/>
              <a:chOff x="3427569" y="3128973"/>
              <a:chExt cx="219076" cy="533400"/>
            </a:xfrm>
          </p:grpSpPr>
          <p:grpSp>
            <p:nvGrpSpPr>
              <p:cNvPr id="196801" name="Group 55"/>
              <p:cNvGrpSpPr>
                <a:grpSpLocks/>
              </p:cNvGrpSpPr>
              <p:nvPr/>
            </p:nvGrpSpPr>
            <p:grpSpPr bwMode="auto">
              <a:xfrm>
                <a:off x="3427569" y="3128973"/>
                <a:ext cx="219076" cy="309573"/>
                <a:chOff x="3057524" y="3043227"/>
                <a:chExt cx="219076" cy="309573"/>
              </a:xfrm>
            </p:grpSpPr>
            <p:sp>
              <p:nvSpPr>
                <p:cNvPr id="19680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806" name="Group 57"/>
                <p:cNvGrpSpPr>
                  <a:grpSpLocks/>
                </p:cNvGrpSpPr>
                <p:nvPr/>
              </p:nvGrpSpPr>
              <p:grpSpPr bwMode="auto">
                <a:xfrm flipH="1">
                  <a:off x="3112287" y="3102760"/>
                  <a:ext cx="164313" cy="250040"/>
                  <a:chOff x="2157410" y="2783674"/>
                  <a:chExt cx="164313" cy="250040"/>
                </a:xfrm>
              </p:grpSpPr>
              <p:sp>
                <p:nvSpPr>
                  <p:cNvPr id="19680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0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802" name="Group 60"/>
              <p:cNvGrpSpPr>
                <a:grpSpLocks/>
              </p:cNvGrpSpPr>
              <p:nvPr/>
            </p:nvGrpSpPr>
            <p:grpSpPr bwMode="auto">
              <a:xfrm>
                <a:off x="3429950" y="3412333"/>
                <a:ext cx="164313" cy="250040"/>
                <a:chOff x="2157410" y="2783674"/>
                <a:chExt cx="164313" cy="250040"/>
              </a:xfrm>
            </p:grpSpPr>
            <p:sp>
              <p:nvSpPr>
                <p:cNvPr id="19680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0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26" name="Group 92"/>
            <p:cNvGrpSpPr>
              <a:grpSpLocks/>
            </p:cNvGrpSpPr>
            <p:nvPr/>
          </p:nvGrpSpPr>
          <p:grpSpPr bwMode="auto">
            <a:xfrm flipH="1">
              <a:off x="1793308" y="1241276"/>
              <a:ext cx="359571" cy="538173"/>
              <a:chOff x="3831429" y="3119427"/>
              <a:chExt cx="359571" cy="538173"/>
            </a:xfrm>
          </p:grpSpPr>
          <p:grpSp>
            <p:nvGrpSpPr>
              <p:cNvPr id="196793" name="Group 93"/>
              <p:cNvGrpSpPr>
                <a:grpSpLocks/>
              </p:cNvGrpSpPr>
              <p:nvPr/>
            </p:nvGrpSpPr>
            <p:grpSpPr bwMode="auto">
              <a:xfrm flipH="1">
                <a:off x="4026687" y="3407560"/>
                <a:ext cx="164313" cy="250040"/>
                <a:chOff x="2157410" y="2783674"/>
                <a:chExt cx="164313" cy="250040"/>
              </a:xfrm>
            </p:grpSpPr>
            <p:sp>
              <p:nvSpPr>
                <p:cNvPr id="19679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80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94" name="Group 94"/>
              <p:cNvGrpSpPr>
                <a:grpSpLocks/>
              </p:cNvGrpSpPr>
              <p:nvPr/>
            </p:nvGrpSpPr>
            <p:grpSpPr bwMode="auto">
              <a:xfrm>
                <a:off x="3831429" y="3119427"/>
                <a:ext cx="219076" cy="309573"/>
                <a:chOff x="3057524" y="3043227"/>
                <a:chExt cx="219076" cy="309573"/>
              </a:xfrm>
            </p:grpSpPr>
            <p:sp>
              <p:nvSpPr>
                <p:cNvPr id="19679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96" name="Group 96"/>
                <p:cNvGrpSpPr>
                  <a:grpSpLocks/>
                </p:cNvGrpSpPr>
                <p:nvPr/>
              </p:nvGrpSpPr>
              <p:grpSpPr bwMode="auto">
                <a:xfrm flipH="1">
                  <a:off x="3112287" y="3102760"/>
                  <a:ext cx="164313" cy="250040"/>
                  <a:chOff x="2157410" y="2783674"/>
                  <a:chExt cx="164313" cy="250040"/>
                </a:xfrm>
              </p:grpSpPr>
              <p:sp>
                <p:nvSpPr>
                  <p:cNvPr id="19679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9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6627" name="Group 101"/>
            <p:cNvGrpSpPr>
              <a:grpSpLocks/>
            </p:cNvGrpSpPr>
            <p:nvPr/>
          </p:nvGrpSpPr>
          <p:grpSpPr bwMode="auto">
            <a:xfrm flipH="1">
              <a:off x="2139543" y="1226036"/>
              <a:ext cx="219076" cy="533400"/>
              <a:chOff x="3427569" y="3128973"/>
              <a:chExt cx="219076" cy="533400"/>
            </a:xfrm>
          </p:grpSpPr>
          <p:grpSp>
            <p:nvGrpSpPr>
              <p:cNvPr id="196785" name="Group 102"/>
              <p:cNvGrpSpPr>
                <a:grpSpLocks/>
              </p:cNvGrpSpPr>
              <p:nvPr/>
            </p:nvGrpSpPr>
            <p:grpSpPr bwMode="auto">
              <a:xfrm>
                <a:off x="3427569" y="3128973"/>
                <a:ext cx="219076" cy="309573"/>
                <a:chOff x="3057524" y="3043227"/>
                <a:chExt cx="219076" cy="309573"/>
              </a:xfrm>
            </p:grpSpPr>
            <p:sp>
              <p:nvSpPr>
                <p:cNvPr id="19678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90" name="Group 107"/>
                <p:cNvGrpSpPr>
                  <a:grpSpLocks/>
                </p:cNvGrpSpPr>
                <p:nvPr/>
              </p:nvGrpSpPr>
              <p:grpSpPr bwMode="auto">
                <a:xfrm flipH="1">
                  <a:off x="3112287" y="3102760"/>
                  <a:ext cx="164313" cy="250040"/>
                  <a:chOff x="2157410" y="2783674"/>
                  <a:chExt cx="164313" cy="250040"/>
                </a:xfrm>
              </p:grpSpPr>
              <p:sp>
                <p:nvSpPr>
                  <p:cNvPr id="19679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9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786" name="Group 103"/>
              <p:cNvGrpSpPr>
                <a:grpSpLocks/>
              </p:cNvGrpSpPr>
              <p:nvPr/>
            </p:nvGrpSpPr>
            <p:grpSpPr bwMode="auto">
              <a:xfrm>
                <a:off x="3429950" y="3412333"/>
                <a:ext cx="164313" cy="250040"/>
                <a:chOff x="2157410" y="2783674"/>
                <a:chExt cx="164313" cy="250040"/>
              </a:xfrm>
            </p:grpSpPr>
            <p:sp>
              <p:nvSpPr>
                <p:cNvPr id="1967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28" name="Group 112"/>
            <p:cNvGrpSpPr>
              <a:grpSpLocks/>
            </p:cNvGrpSpPr>
            <p:nvPr/>
          </p:nvGrpSpPr>
          <p:grpSpPr bwMode="auto">
            <a:xfrm>
              <a:off x="3107108" y="1485116"/>
              <a:ext cx="347666" cy="309573"/>
              <a:chOff x="1981200" y="3131820"/>
              <a:chExt cx="347666" cy="309573"/>
            </a:xfrm>
          </p:grpSpPr>
          <p:sp>
            <p:nvSpPr>
              <p:cNvPr id="19677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79" name="Group 114"/>
              <p:cNvGrpSpPr>
                <a:grpSpLocks/>
              </p:cNvGrpSpPr>
              <p:nvPr/>
            </p:nvGrpSpPr>
            <p:grpSpPr bwMode="auto">
              <a:xfrm>
                <a:off x="1981200" y="3172294"/>
                <a:ext cx="164313" cy="250040"/>
                <a:chOff x="2157410" y="2783674"/>
                <a:chExt cx="164313" cy="250040"/>
              </a:xfrm>
            </p:grpSpPr>
            <p:sp>
              <p:nvSpPr>
                <p:cNvPr id="1967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80" name="Group 115"/>
              <p:cNvGrpSpPr>
                <a:grpSpLocks/>
              </p:cNvGrpSpPr>
              <p:nvPr/>
            </p:nvGrpSpPr>
            <p:grpSpPr bwMode="auto">
              <a:xfrm flipH="1">
                <a:off x="2164553" y="3191353"/>
                <a:ext cx="164313" cy="250040"/>
                <a:chOff x="2157410" y="2783674"/>
                <a:chExt cx="164313" cy="250040"/>
              </a:xfrm>
            </p:grpSpPr>
            <p:sp>
              <p:nvSpPr>
                <p:cNvPr id="19678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8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29" name="Group 120"/>
            <p:cNvGrpSpPr>
              <a:grpSpLocks/>
            </p:cNvGrpSpPr>
            <p:nvPr/>
          </p:nvGrpSpPr>
          <p:grpSpPr bwMode="auto">
            <a:xfrm>
              <a:off x="4641582" y="1472723"/>
              <a:ext cx="359571" cy="538173"/>
              <a:chOff x="3831429" y="3119427"/>
              <a:chExt cx="359571" cy="538173"/>
            </a:xfrm>
          </p:grpSpPr>
          <p:grpSp>
            <p:nvGrpSpPr>
              <p:cNvPr id="196770" name="Group 121"/>
              <p:cNvGrpSpPr>
                <a:grpSpLocks/>
              </p:cNvGrpSpPr>
              <p:nvPr/>
            </p:nvGrpSpPr>
            <p:grpSpPr bwMode="auto">
              <a:xfrm flipH="1">
                <a:off x="4026687" y="3407560"/>
                <a:ext cx="164313" cy="250040"/>
                <a:chOff x="2157410" y="2783674"/>
                <a:chExt cx="164313" cy="250040"/>
              </a:xfrm>
            </p:grpSpPr>
            <p:sp>
              <p:nvSpPr>
                <p:cNvPr id="1967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71" name="Group 122"/>
              <p:cNvGrpSpPr>
                <a:grpSpLocks/>
              </p:cNvGrpSpPr>
              <p:nvPr/>
            </p:nvGrpSpPr>
            <p:grpSpPr bwMode="auto">
              <a:xfrm>
                <a:off x="3831429" y="3119427"/>
                <a:ext cx="219076" cy="309573"/>
                <a:chOff x="3057524" y="3043227"/>
                <a:chExt cx="219076" cy="309573"/>
              </a:xfrm>
            </p:grpSpPr>
            <p:sp>
              <p:nvSpPr>
                <p:cNvPr id="19677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73" name="Group 124"/>
                <p:cNvGrpSpPr>
                  <a:grpSpLocks/>
                </p:cNvGrpSpPr>
                <p:nvPr/>
              </p:nvGrpSpPr>
              <p:grpSpPr bwMode="auto">
                <a:xfrm flipH="1">
                  <a:off x="3112287" y="3102760"/>
                  <a:ext cx="164313" cy="250040"/>
                  <a:chOff x="2157410" y="2783674"/>
                  <a:chExt cx="164313" cy="250040"/>
                </a:xfrm>
              </p:grpSpPr>
              <p:sp>
                <p:nvSpPr>
                  <p:cNvPr id="1967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6630" name="Group 129"/>
            <p:cNvGrpSpPr>
              <a:grpSpLocks/>
            </p:cNvGrpSpPr>
            <p:nvPr/>
          </p:nvGrpSpPr>
          <p:grpSpPr bwMode="auto">
            <a:xfrm>
              <a:off x="4324877" y="1482269"/>
              <a:ext cx="219076" cy="533400"/>
              <a:chOff x="3427569" y="3128973"/>
              <a:chExt cx="219076" cy="533400"/>
            </a:xfrm>
          </p:grpSpPr>
          <p:grpSp>
            <p:nvGrpSpPr>
              <p:cNvPr id="196762" name="Group 130"/>
              <p:cNvGrpSpPr>
                <a:grpSpLocks/>
              </p:cNvGrpSpPr>
              <p:nvPr/>
            </p:nvGrpSpPr>
            <p:grpSpPr bwMode="auto">
              <a:xfrm>
                <a:off x="3427569" y="3128973"/>
                <a:ext cx="219076" cy="309573"/>
                <a:chOff x="3057524" y="3043227"/>
                <a:chExt cx="219076" cy="309573"/>
              </a:xfrm>
            </p:grpSpPr>
            <p:sp>
              <p:nvSpPr>
                <p:cNvPr id="19676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67" name="Group 135"/>
                <p:cNvGrpSpPr>
                  <a:grpSpLocks/>
                </p:cNvGrpSpPr>
                <p:nvPr/>
              </p:nvGrpSpPr>
              <p:grpSpPr bwMode="auto">
                <a:xfrm flipH="1">
                  <a:off x="3112287" y="3102760"/>
                  <a:ext cx="164313" cy="250040"/>
                  <a:chOff x="2157410" y="2783674"/>
                  <a:chExt cx="164313" cy="250040"/>
                </a:xfrm>
              </p:grpSpPr>
              <p:sp>
                <p:nvSpPr>
                  <p:cNvPr id="1967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763" name="Group 131"/>
              <p:cNvGrpSpPr>
                <a:grpSpLocks/>
              </p:cNvGrpSpPr>
              <p:nvPr/>
            </p:nvGrpSpPr>
            <p:grpSpPr bwMode="auto">
              <a:xfrm>
                <a:off x="3429950" y="3412333"/>
                <a:ext cx="164313" cy="250040"/>
                <a:chOff x="2157410" y="2783674"/>
                <a:chExt cx="164313" cy="250040"/>
              </a:xfrm>
            </p:grpSpPr>
            <p:sp>
              <p:nvSpPr>
                <p:cNvPr id="1967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31" name="Group 147"/>
            <p:cNvGrpSpPr>
              <a:grpSpLocks/>
            </p:cNvGrpSpPr>
            <p:nvPr/>
          </p:nvGrpSpPr>
          <p:grpSpPr bwMode="auto">
            <a:xfrm flipH="1">
              <a:off x="3924352" y="1469876"/>
              <a:ext cx="219076" cy="533400"/>
              <a:chOff x="3427569" y="3128973"/>
              <a:chExt cx="219076" cy="533400"/>
            </a:xfrm>
          </p:grpSpPr>
          <p:grpSp>
            <p:nvGrpSpPr>
              <p:cNvPr id="196754" name="Group 148"/>
              <p:cNvGrpSpPr>
                <a:grpSpLocks/>
              </p:cNvGrpSpPr>
              <p:nvPr/>
            </p:nvGrpSpPr>
            <p:grpSpPr bwMode="auto">
              <a:xfrm>
                <a:off x="3427569" y="3128973"/>
                <a:ext cx="219076" cy="309573"/>
                <a:chOff x="3057524" y="3043227"/>
                <a:chExt cx="219076" cy="309573"/>
              </a:xfrm>
            </p:grpSpPr>
            <p:sp>
              <p:nvSpPr>
                <p:cNvPr id="19675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59" name="Group 153"/>
                <p:cNvGrpSpPr>
                  <a:grpSpLocks/>
                </p:cNvGrpSpPr>
                <p:nvPr/>
              </p:nvGrpSpPr>
              <p:grpSpPr bwMode="auto">
                <a:xfrm flipH="1">
                  <a:off x="3112287" y="3102760"/>
                  <a:ext cx="164313" cy="250040"/>
                  <a:chOff x="2157410" y="2783674"/>
                  <a:chExt cx="164313" cy="250040"/>
                </a:xfrm>
              </p:grpSpPr>
              <p:sp>
                <p:nvSpPr>
                  <p:cNvPr id="19676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6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755" name="Group 149"/>
              <p:cNvGrpSpPr>
                <a:grpSpLocks/>
              </p:cNvGrpSpPr>
              <p:nvPr/>
            </p:nvGrpSpPr>
            <p:grpSpPr bwMode="auto">
              <a:xfrm>
                <a:off x="3429950" y="3412333"/>
                <a:ext cx="164313" cy="250040"/>
                <a:chOff x="2157410" y="2783674"/>
                <a:chExt cx="164313" cy="250040"/>
              </a:xfrm>
            </p:grpSpPr>
            <p:sp>
              <p:nvSpPr>
                <p:cNvPr id="19675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5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32"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6633"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6634"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6635"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36" name="Group 168"/>
            <p:cNvGrpSpPr>
              <a:grpSpLocks/>
            </p:cNvGrpSpPr>
            <p:nvPr/>
          </p:nvGrpSpPr>
          <p:grpSpPr bwMode="auto">
            <a:xfrm>
              <a:off x="5088308" y="1470831"/>
              <a:ext cx="347666" cy="309573"/>
              <a:chOff x="1981200" y="3131820"/>
              <a:chExt cx="347666" cy="309573"/>
            </a:xfrm>
          </p:grpSpPr>
          <p:sp>
            <p:nvSpPr>
              <p:cNvPr id="196747"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48" name="Group 206"/>
              <p:cNvGrpSpPr>
                <a:grpSpLocks/>
              </p:cNvGrpSpPr>
              <p:nvPr/>
            </p:nvGrpSpPr>
            <p:grpSpPr bwMode="auto">
              <a:xfrm>
                <a:off x="1981200" y="3172294"/>
                <a:ext cx="164313" cy="250040"/>
                <a:chOff x="2157410" y="2783674"/>
                <a:chExt cx="164313" cy="250040"/>
              </a:xfrm>
            </p:grpSpPr>
            <p:sp>
              <p:nvSpPr>
                <p:cNvPr id="1967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49" name="Group 207"/>
              <p:cNvGrpSpPr>
                <a:grpSpLocks/>
              </p:cNvGrpSpPr>
              <p:nvPr/>
            </p:nvGrpSpPr>
            <p:grpSpPr bwMode="auto">
              <a:xfrm flipH="1">
                <a:off x="2164553" y="3191353"/>
                <a:ext cx="164313" cy="250040"/>
                <a:chOff x="2157410" y="2783674"/>
                <a:chExt cx="164313" cy="250040"/>
              </a:xfrm>
            </p:grpSpPr>
            <p:sp>
              <p:nvSpPr>
                <p:cNvPr id="19675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5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37" name="Group 169"/>
            <p:cNvGrpSpPr>
              <a:grpSpLocks/>
            </p:cNvGrpSpPr>
            <p:nvPr/>
          </p:nvGrpSpPr>
          <p:grpSpPr bwMode="auto">
            <a:xfrm>
              <a:off x="6633737" y="1458438"/>
              <a:ext cx="359571" cy="538173"/>
              <a:chOff x="3831429" y="3119427"/>
              <a:chExt cx="359571" cy="538173"/>
            </a:xfrm>
          </p:grpSpPr>
          <p:grpSp>
            <p:nvGrpSpPr>
              <p:cNvPr id="196739" name="Group 197"/>
              <p:cNvGrpSpPr>
                <a:grpSpLocks/>
              </p:cNvGrpSpPr>
              <p:nvPr/>
            </p:nvGrpSpPr>
            <p:grpSpPr bwMode="auto">
              <a:xfrm flipH="1">
                <a:off x="4026687" y="3407560"/>
                <a:ext cx="164313" cy="250040"/>
                <a:chOff x="2157410" y="2783674"/>
                <a:chExt cx="164313" cy="250040"/>
              </a:xfrm>
            </p:grpSpPr>
            <p:sp>
              <p:nvSpPr>
                <p:cNvPr id="19674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4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40" name="Group 198"/>
              <p:cNvGrpSpPr>
                <a:grpSpLocks/>
              </p:cNvGrpSpPr>
              <p:nvPr/>
            </p:nvGrpSpPr>
            <p:grpSpPr bwMode="auto">
              <a:xfrm>
                <a:off x="3831429" y="3119427"/>
                <a:ext cx="219076" cy="309573"/>
                <a:chOff x="3057524" y="3043227"/>
                <a:chExt cx="219076" cy="309573"/>
              </a:xfrm>
            </p:grpSpPr>
            <p:sp>
              <p:nvSpPr>
                <p:cNvPr id="19674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42" name="Group 200"/>
                <p:cNvGrpSpPr>
                  <a:grpSpLocks/>
                </p:cNvGrpSpPr>
                <p:nvPr/>
              </p:nvGrpSpPr>
              <p:grpSpPr bwMode="auto">
                <a:xfrm flipH="1">
                  <a:off x="3112287" y="3102760"/>
                  <a:ext cx="164313" cy="250040"/>
                  <a:chOff x="2157410" y="2783674"/>
                  <a:chExt cx="164313" cy="250040"/>
                </a:xfrm>
              </p:grpSpPr>
              <p:sp>
                <p:nvSpPr>
                  <p:cNvPr id="1967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6638" name="Group 170"/>
            <p:cNvGrpSpPr>
              <a:grpSpLocks/>
            </p:cNvGrpSpPr>
            <p:nvPr/>
          </p:nvGrpSpPr>
          <p:grpSpPr bwMode="auto">
            <a:xfrm>
              <a:off x="6382277" y="1467984"/>
              <a:ext cx="219076" cy="533400"/>
              <a:chOff x="3427569" y="3128973"/>
              <a:chExt cx="219076" cy="533400"/>
            </a:xfrm>
          </p:grpSpPr>
          <p:grpSp>
            <p:nvGrpSpPr>
              <p:cNvPr id="196731" name="Group 189"/>
              <p:cNvGrpSpPr>
                <a:grpSpLocks/>
              </p:cNvGrpSpPr>
              <p:nvPr/>
            </p:nvGrpSpPr>
            <p:grpSpPr bwMode="auto">
              <a:xfrm>
                <a:off x="3427569" y="3128973"/>
                <a:ext cx="219076" cy="309573"/>
                <a:chOff x="3057524" y="3043227"/>
                <a:chExt cx="219076" cy="309573"/>
              </a:xfrm>
            </p:grpSpPr>
            <p:sp>
              <p:nvSpPr>
                <p:cNvPr id="19673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36" name="Group 194"/>
                <p:cNvGrpSpPr>
                  <a:grpSpLocks/>
                </p:cNvGrpSpPr>
                <p:nvPr/>
              </p:nvGrpSpPr>
              <p:grpSpPr bwMode="auto">
                <a:xfrm flipH="1">
                  <a:off x="3112287" y="3102760"/>
                  <a:ext cx="164313" cy="250040"/>
                  <a:chOff x="2157410" y="2783674"/>
                  <a:chExt cx="164313" cy="250040"/>
                </a:xfrm>
              </p:grpSpPr>
              <p:sp>
                <p:nvSpPr>
                  <p:cNvPr id="19673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3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732" name="Group 190"/>
              <p:cNvGrpSpPr>
                <a:grpSpLocks/>
              </p:cNvGrpSpPr>
              <p:nvPr/>
            </p:nvGrpSpPr>
            <p:grpSpPr bwMode="auto">
              <a:xfrm>
                <a:off x="3429950" y="3412333"/>
                <a:ext cx="164313" cy="250040"/>
                <a:chOff x="2157410" y="2783674"/>
                <a:chExt cx="164313" cy="250040"/>
              </a:xfrm>
            </p:grpSpPr>
            <p:sp>
              <p:nvSpPr>
                <p:cNvPr id="1967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39" name="Group 171"/>
            <p:cNvGrpSpPr>
              <a:grpSpLocks/>
            </p:cNvGrpSpPr>
            <p:nvPr/>
          </p:nvGrpSpPr>
          <p:grpSpPr bwMode="auto">
            <a:xfrm flipH="1">
              <a:off x="5545508" y="1470831"/>
              <a:ext cx="359571" cy="538173"/>
              <a:chOff x="3831429" y="3119427"/>
              <a:chExt cx="359571" cy="538173"/>
            </a:xfrm>
          </p:grpSpPr>
          <p:grpSp>
            <p:nvGrpSpPr>
              <p:cNvPr id="196723" name="Group 181"/>
              <p:cNvGrpSpPr>
                <a:grpSpLocks/>
              </p:cNvGrpSpPr>
              <p:nvPr/>
            </p:nvGrpSpPr>
            <p:grpSpPr bwMode="auto">
              <a:xfrm flipH="1">
                <a:off x="4026687" y="3407560"/>
                <a:ext cx="164313" cy="250040"/>
                <a:chOff x="2157410" y="2783674"/>
                <a:chExt cx="164313" cy="250040"/>
              </a:xfrm>
            </p:grpSpPr>
            <p:sp>
              <p:nvSpPr>
                <p:cNvPr id="19672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3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724" name="Group 182"/>
              <p:cNvGrpSpPr>
                <a:grpSpLocks/>
              </p:cNvGrpSpPr>
              <p:nvPr/>
            </p:nvGrpSpPr>
            <p:grpSpPr bwMode="auto">
              <a:xfrm>
                <a:off x="3831429" y="3119427"/>
                <a:ext cx="219076" cy="309573"/>
                <a:chOff x="3057524" y="3043227"/>
                <a:chExt cx="219076" cy="309573"/>
              </a:xfrm>
            </p:grpSpPr>
            <p:sp>
              <p:nvSpPr>
                <p:cNvPr id="19672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26" name="Group 184"/>
                <p:cNvGrpSpPr>
                  <a:grpSpLocks/>
                </p:cNvGrpSpPr>
                <p:nvPr/>
              </p:nvGrpSpPr>
              <p:grpSpPr bwMode="auto">
                <a:xfrm flipH="1">
                  <a:off x="3112287" y="3102760"/>
                  <a:ext cx="164313" cy="250040"/>
                  <a:chOff x="2157410" y="2783674"/>
                  <a:chExt cx="164313" cy="250040"/>
                </a:xfrm>
              </p:grpSpPr>
              <p:sp>
                <p:nvSpPr>
                  <p:cNvPr id="19672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2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6640" name="Group 172"/>
            <p:cNvGrpSpPr>
              <a:grpSpLocks/>
            </p:cNvGrpSpPr>
            <p:nvPr/>
          </p:nvGrpSpPr>
          <p:grpSpPr bwMode="auto">
            <a:xfrm flipH="1">
              <a:off x="5983183" y="1455591"/>
              <a:ext cx="219076" cy="533400"/>
              <a:chOff x="3427569" y="3128973"/>
              <a:chExt cx="219076" cy="533400"/>
            </a:xfrm>
          </p:grpSpPr>
          <p:grpSp>
            <p:nvGrpSpPr>
              <p:cNvPr id="196715" name="Group 173"/>
              <p:cNvGrpSpPr>
                <a:grpSpLocks/>
              </p:cNvGrpSpPr>
              <p:nvPr/>
            </p:nvGrpSpPr>
            <p:grpSpPr bwMode="auto">
              <a:xfrm>
                <a:off x="3427569" y="3128973"/>
                <a:ext cx="219076" cy="309573"/>
                <a:chOff x="3057524" y="3043227"/>
                <a:chExt cx="219076" cy="309573"/>
              </a:xfrm>
            </p:grpSpPr>
            <p:sp>
              <p:nvSpPr>
                <p:cNvPr id="19671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20" name="Group 178"/>
                <p:cNvGrpSpPr>
                  <a:grpSpLocks/>
                </p:cNvGrpSpPr>
                <p:nvPr/>
              </p:nvGrpSpPr>
              <p:grpSpPr bwMode="auto">
                <a:xfrm flipH="1">
                  <a:off x="3112287" y="3102760"/>
                  <a:ext cx="164313" cy="250040"/>
                  <a:chOff x="2157410" y="2783674"/>
                  <a:chExt cx="164313" cy="250040"/>
                </a:xfrm>
              </p:grpSpPr>
              <p:sp>
                <p:nvSpPr>
                  <p:cNvPr id="19672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2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716" name="Group 174"/>
              <p:cNvGrpSpPr>
                <a:grpSpLocks/>
              </p:cNvGrpSpPr>
              <p:nvPr/>
            </p:nvGrpSpPr>
            <p:grpSpPr bwMode="auto">
              <a:xfrm>
                <a:off x="3429950" y="3412333"/>
                <a:ext cx="164313" cy="250040"/>
                <a:chOff x="2157410" y="2783674"/>
                <a:chExt cx="164313" cy="250040"/>
              </a:xfrm>
            </p:grpSpPr>
            <p:sp>
              <p:nvSpPr>
                <p:cNvPr id="19671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1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41"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42"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43" name="Group 221"/>
            <p:cNvGrpSpPr>
              <a:grpSpLocks/>
            </p:cNvGrpSpPr>
            <p:nvPr/>
          </p:nvGrpSpPr>
          <p:grpSpPr bwMode="auto">
            <a:xfrm>
              <a:off x="5698862" y="1249851"/>
              <a:ext cx="159066" cy="240038"/>
              <a:chOff x="5464494" y="3798562"/>
              <a:chExt cx="159066" cy="240038"/>
            </a:xfrm>
          </p:grpSpPr>
          <p:sp>
            <p:nvSpPr>
              <p:cNvPr id="196713"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14"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44" name="Group 256"/>
            <p:cNvGrpSpPr>
              <a:grpSpLocks/>
            </p:cNvGrpSpPr>
            <p:nvPr/>
          </p:nvGrpSpPr>
          <p:grpSpPr bwMode="auto">
            <a:xfrm>
              <a:off x="5988899" y="1230809"/>
              <a:ext cx="159066" cy="240038"/>
              <a:chOff x="5464494" y="3798562"/>
              <a:chExt cx="159066" cy="240038"/>
            </a:xfrm>
          </p:grpSpPr>
          <p:sp>
            <p:nvSpPr>
              <p:cNvPr id="19671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1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45" name="Group 259"/>
            <p:cNvGrpSpPr>
              <a:grpSpLocks/>
            </p:cNvGrpSpPr>
            <p:nvPr/>
          </p:nvGrpSpPr>
          <p:grpSpPr bwMode="auto">
            <a:xfrm>
              <a:off x="6268454" y="1284133"/>
              <a:ext cx="159066" cy="240038"/>
              <a:chOff x="5464494" y="3798562"/>
              <a:chExt cx="159066" cy="240038"/>
            </a:xfrm>
          </p:grpSpPr>
          <p:sp>
            <p:nvSpPr>
              <p:cNvPr id="19670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1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46" name="Group 262"/>
            <p:cNvGrpSpPr>
              <a:grpSpLocks/>
            </p:cNvGrpSpPr>
            <p:nvPr/>
          </p:nvGrpSpPr>
          <p:grpSpPr bwMode="auto">
            <a:xfrm>
              <a:off x="6506582" y="1242231"/>
              <a:ext cx="159066" cy="240038"/>
              <a:chOff x="5464494" y="3798562"/>
              <a:chExt cx="159066" cy="240038"/>
            </a:xfrm>
          </p:grpSpPr>
          <p:sp>
            <p:nvSpPr>
              <p:cNvPr id="196707"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08"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47" name="Group 222"/>
            <p:cNvGrpSpPr>
              <a:grpSpLocks/>
            </p:cNvGrpSpPr>
            <p:nvPr/>
          </p:nvGrpSpPr>
          <p:grpSpPr bwMode="auto">
            <a:xfrm>
              <a:off x="6917108" y="1370816"/>
              <a:ext cx="202211" cy="290514"/>
              <a:chOff x="1981200" y="2662227"/>
              <a:chExt cx="202211" cy="290514"/>
            </a:xfrm>
          </p:grpSpPr>
          <p:sp>
            <p:nvSpPr>
              <p:cNvPr id="196703"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704" name="Group 228"/>
              <p:cNvGrpSpPr>
                <a:grpSpLocks/>
              </p:cNvGrpSpPr>
              <p:nvPr/>
            </p:nvGrpSpPr>
            <p:grpSpPr bwMode="auto">
              <a:xfrm>
                <a:off x="1981200" y="2702701"/>
                <a:ext cx="164313" cy="250040"/>
                <a:chOff x="2157410" y="2783674"/>
                <a:chExt cx="164313" cy="250040"/>
              </a:xfrm>
            </p:grpSpPr>
            <p:sp>
              <p:nvSpPr>
                <p:cNvPr id="1967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48"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49" name="Group 224"/>
            <p:cNvGrpSpPr>
              <a:grpSpLocks/>
            </p:cNvGrpSpPr>
            <p:nvPr/>
          </p:nvGrpSpPr>
          <p:grpSpPr bwMode="auto">
            <a:xfrm flipH="1">
              <a:off x="7497651" y="1412262"/>
              <a:ext cx="164313" cy="250040"/>
              <a:chOff x="2157410" y="2783674"/>
              <a:chExt cx="164313" cy="250040"/>
            </a:xfrm>
          </p:grpSpPr>
          <p:sp>
            <p:nvSpPr>
              <p:cNvPr id="19670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0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50" name="Group 344"/>
            <p:cNvGrpSpPr>
              <a:grpSpLocks/>
            </p:cNvGrpSpPr>
            <p:nvPr/>
          </p:nvGrpSpPr>
          <p:grpSpPr bwMode="auto">
            <a:xfrm>
              <a:off x="7079032" y="1195556"/>
              <a:ext cx="295276" cy="309573"/>
              <a:chOff x="2676524" y="6069866"/>
              <a:chExt cx="295276" cy="309573"/>
            </a:xfrm>
          </p:grpSpPr>
          <p:sp>
            <p:nvSpPr>
              <p:cNvPr id="196696"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97"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98" name="Group 216"/>
              <p:cNvGrpSpPr>
                <a:grpSpLocks/>
              </p:cNvGrpSpPr>
              <p:nvPr/>
            </p:nvGrpSpPr>
            <p:grpSpPr bwMode="auto">
              <a:xfrm flipH="1">
                <a:off x="2807487" y="6129399"/>
                <a:ext cx="164313" cy="250040"/>
                <a:chOff x="2157410" y="2783674"/>
                <a:chExt cx="164313" cy="250040"/>
              </a:xfrm>
            </p:grpSpPr>
            <p:sp>
              <p:nvSpPr>
                <p:cNvPr id="19669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70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51" name="Group 345"/>
            <p:cNvGrpSpPr>
              <a:grpSpLocks/>
            </p:cNvGrpSpPr>
            <p:nvPr/>
          </p:nvGrpSpPr>
          <p:grpSpPr bwMode="auto">
            <a:xfrm>
              <a:off x="7475272" y="1169849"/>
              <a:ext cx="295276" cy="309573"/>
              <a:chOff x="2676524" y="6069866"/>
              <a:chExt cx="295276" cy="309573"/>
            </a:xfrm>
          </p:grpSpPr>
          <p:sp>
            <p:nvSpPr>
              <p:cNvPr id="196691"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92"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93" name="Group 216"/>
              <p:cNvGrpSpPr>
                <a:grpSpLocks/>
              </p:cNvGrpSpPr>
              <p:nvPr/>
            </p:nvGrpSpPr>
            <p:grpSpPr bwMode="auto">
              <a:xfrm flipH="1">
                <a:off x="2807487" y="6129399"/>
                <a:ext cx="164313" cy="250040"/>
                <a:chOff x="2157410" y="2783674"/>
                <a:chExt cx="164313" cy="250040"/>
              </a:xfrm>
            </p:grpSpPr>
            <p:sp>
              <p:nvSpPr>
                <p:cNvPr id="1966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52" name="Group 222"/>
            <p:cNvGrpSpPr>
              <a:grpSpLocks/>
            </p:cNvGrpSpPr>
            <p:nvPr/>
          </p:nvGrpSpPr>
          <p:grpSpPr bwMode="auto">
            <a:xfrm flipH="1">
              <a:off x="8558937" y="1370816"/>
              <a:ext cx="202211" cy="290514"/>
              <a:chOff x="1981200" y="2662227"/>
              <a:chExt cx="202211" cy="290514"/>
            </a:xfrm>
          </p:grpSpPr>
          <p:sp>
            <p:nvSpPr>
              <p:cNvPr id="196687"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88" name="Group 228"/>
              <p:cNvGrpSpPr>
                <a:grpSpLocks/>
              </p:cNvGrpSpPr>
              <p:nvPr/>
            </p:nvGrpSpPr>
            <p:grpSpPr bwMode="auto">
              <a:xfrm>
                <a:off x="1981200" y="2702701"/>
                <a:ext cx="164313" cy="250040"/>
                <a:chOff x="2157410" y="2783674"/>
                <a:chExt cx="164313" cy="250040"/>
              </a:xfrm>
            </p:grpSpPr>
            <p:sp>
              <p:nvSpPr>
                <p:cNvPr id="19668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9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53"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54" name="Group 224"/>
            <p:cNvGrpSpPr>
              <a:grpSpLocks/>
            </p:cNvGrpSpPr>
            <p:nvPr/>
          </p:nvGrpSpPr>
          <p:grpSpPr bwMode="auto">
            <a:xfrm>
              <a:off x="8001052" y="1412262"/>
              <a:ext cx="164313" cy="250040"/>
              <a:chOff x="2157410" y="2783674"/>
              <a:chExt cx="164313" cy="250040"/>
            </a:xfrm>
          </p:grpSpPr>
          <p:sp>
            <p:nvSpPr>
              <p:cNvPr id="19668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8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55" name="Group 363"/>
            <p:cNvGrpSpPr>
              <a:grpSpLocks/>
            </p:cNvGrpSpPr>
            <p:nvPr/>
          </p:nvGrpSpPr>
          <p:grpSpPr bwMode="auto">
            <a:xfrm flipH="1">
              <a:off x="8303948" y="1195556"/>
              <a:ext cx="295276" cy="309573"/>
              <a:chOff x="2676524" y="6069866"/>
              <a:chExt cx="295276" cy="309573"/>
            </a:xfrm>
          </p:grpSpPr>
          <p:sp>
            <p:nvSpPr>
              <p:cNvPr id="19668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8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82" name="Group 216"/>
              <p:cNvGrpSpPr>
                <a:grpSpLocks/>
              </p:cNvGrpSpPr>
              <p:nvPr/>
            </p:nvGrpSpPr>
            <p:grpSpPr bwMode="auto">
              <a:xfrm flipH="1">
                <a:off x="2807487" y="6129399"/>
                <a:ext cx="164313" cy="250040"/>
                <a:chOff x="2157410" y="2783674"/>
                <a:chExt cx="164313" cy="250040"/>
              </a:xfrm>
            </p:grpSpPr>
            <p:sp>
              <p:nvSpPr>
                <p:cNvPr id="1966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6656" name="Group 364"/>
            <p:cNvGrpSpPr>
              <a:grpSpLocks/>
            </p:cNvGrpSpPr>
            <p:nvPr/>
          </p:nvGrpSpPr>
          <p:grpSpPr bwMode="auto">
            <a:xfrm flipH="1">
              <a:off x="7892468" y="1169849"/>
              <a:ext cx="295276" cy="309573"/>
              <a:chOff x="2676524" y="6069866"/>
              <a:chExt cx="295276" cy="309573"/>
            </a:xfrm>
          </p:grpSpPr>
          <p:sp>
            <p:nvSpPr>
              <p:cNvPr id="19667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7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6677" name="Group 216"/>
              <p:cNvGrpSpPr>
                <a:grpSpLocks/>
              </p:cNvGrpSpPr>
              <p:nvPr/>
            </p:nvGrpSpPr>
            <p:grpSpPr bwMode="auto">
              <a:xfrm flipH="1">
                <a:off x="2807487" y="6129399"/>
                <a:ext cx="164313" cy="250040"/>
                <a:chOff x="2157410" y="2783674"/>
                <a:chExt cx="164313" cy="250040"/>
              </a:xfrm>
            </p:grpSpPr>
            <p:sp>
              <p:nvSpPr>
                <p:cNvPr id="1966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6657"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6658"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6659"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60"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61"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62" name="Group 583"/>
            <p:cNvGrpSpPr>
              <a:grpSpLocks/>
            </p:cNvGrpSpPr>
            <p:nvPr/>
          </p:nvGrpSpPr>
          <p:grpSpPr bwMode="auto">
            <a:xfrm>
              <a:off x="3480488" y="1286854"/>
              <a:ext cx="515382" cy="736435"/>
              <a:chOff x="3480488" y="1286854"/>
              <a:chExt cx="515382" cy="736435"/>
            </a:xfrm>
          </p:grpSpPr>
          <p:grpSp>
            <p:nvGrpSpPr>
              <p:cNvPr id="196664" name="Group 138"/>
              <p:cNvGrpSpPr>
                <a:grpSpLocks/>
              </p:cNvGrpSpPr>
              <p:nvPr/>
            </p:nvGrpSpPr>
            <p:grpSpPr bwMode="auto">
              <a:xfrm flipH="1">
                <a:off x="3480488" y="1485116"/>
                <a:ext cx="359571" cy="538173"/>
                <a:chOff x="3831429" y="3119427"/>
                <a:chExt cx="359571" cy="538173"/>
              </a:xfrm>
            </p:grpSpPr>
            <p:grpSp>
              <p:nvGrpSpPr>
                <p:cNvPr id="196667" name="Group 139"/>
                <p:cNvGrpSpPr>
                  <a:grpSpLocks/>
                </p:cNvGrpSpPr>
                <p:nvPr/>
              </p:nvGrpSpPr>
              <p:grpSpPr bwMode="auto">
                <a:xfrm flipH="1">
                  <a:off x="4026687" y="3407560"/>
                  <a:ext cx="164313" cy="250040"/>
                  <a:chOff x="2157410" y="2783674"/>
                  <a:chExt cx="164313" cy="250040"/>
                </a:xfrm>
              </p:grpSpPr>
              <p:sp>
                <p:nvSpPr>
                  <p:cNvPr id="19667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7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6668" name="Group 140"/>
                <p:cNvGrpSpPr>
                  <a:grpSpLocks/>
                </p:cNvGrpSpPr>
                <p:nvPr/>
              </p:nvGrpSpPr>
              <p:grpSpPr bwMode="auto">
                <a:xfrm>
                  <a:off x="3831429" y="3119427"/>
                  <a:ext cx="219076" cy="309573"/>
                  <a:chOff x="3057524" y="3043227"/>
                  <a:chExt cx="219076" cy="309573"/>
                </a:xfrm>
              </p:grpSpPr>
              <p:sp>
                <p:nvSpPr>
                  <p:cNvPr id="19666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6670" name="Group 142"/>
                  <p:cNvGrpSpPr>
                    <a:grpSpLocks/>
                  </p:cNvGrpSpPr>
                  <p:nvPr/>
                </p:nvGrpSpPr>
                <p:grpSpPr bwMode="auto">
                  <a:xfrm flipH="1">
                    <a:off x="3112287" y="3102760"/>
                    <a:ext cx="164313" cy="250040"/>
                    <a:chOff x="2157410" y="2783674"/>
                    <a:chExt cx="164313" cy="250040"/>
                  </a:xfrm>
                </p:grpSpPr>
                <p:sp>
                  <p:nvSpPr>
                    <p:cNvPr id="1966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66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6665"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6666"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6663"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511" name="Rectangle 510"/>
          <p:cNvSpPr>
            <a:spLocks noChangeArrowheads="1"/>
          </p:cNvSpPr>
          <p:nvPr/>
        </p:nvSpPr>
        <p:spPr bwMode="auto">
          <a:xfrm>
            <a:off x="3733800" y="4876800"/>
            <a:ext cx="51466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Theorem: The generating function </a:t>
            </a:r>
            <a:br>
              <a:rPr lang="en-US" altLang="en-US" sz="2400">
                <a:sym typeface="Symbol" pitchFamily="18" charset="2"/>
              </a:rPr>
            </a:br>
            <a:r>
              <a:rPr lang="en-US" altLang="en-US" sz="2400">
                <a:sym typeface="Symbol" pitchFamily="18" charset="2"/>
              </a:rPr>
              <a:t>   of the disjoint </a:t>
            </a:r>
            <a:r>
              <a:rPr lang="en-US" altLang="en-US" sz="2400">
                <a:solidFill>
                  <a:srgbClr val="FF0000"/>
                </a:solidFill>
                <a:sym typeface="Symbol" pitchFamily="18" charset="2"/>
              </a:rPr>
              <a:t>union</a:t>
            </a:r>
            <a:r>
              <a:rPr lang="en-US" altLang="en-US" sz="2400">
                <a:sym typeface="Symbol" pitchFamily="18" charset="2"/>
              </a:rPr>
              <a:t> of two sets</a:t>
            </a:r>
            <a:br>
              <a:rPr lang="en-US" altLang="en-US" sz="2400">
                <a:sym typeface="Symbol" pitchFamily="18" charset="2"/>
              </a:rPr>
            </a:br>
            <a:r>
              <a:rPr lang="en-US" altLang="en-US" sz="2400">
                <a:sym typeface="Symbol" pitchFamily="18" charset="2"/>
              </a:rPr>
              <a:t>   is the          of the generating functions</a:t>
            </a:r>
            <a:br>
              <a:rPr lang="en-US" altLang="en-US" sz="2400">
                <a:sym typeface="Symbol" pitchFamily="18" charset="2"/>
              </a:rPr>
            </a:br>
            <a:r>
              <a:rPr lang="en-US" altLang="en-US" sz="2400">
                <a:sym typeface="Symbol" pitchFamily="18" charset="2"/>
              </a:rPr>
              <a:t>   of the two sets.</a:t>
            </a:r>
          </a:p>
        </p:txBody>
      </p:sp>
      <p:sp>
        <p:nvSpPr>
          <p:cNvPr id="512" name="Rectangle 511"/>
          <p:cNvSpPr>
            <a:spLocks noChangeArrowheads="1"/>
          </p:cNvSpPr>
          <p:nvPr/>
        </p:nvSpPr>
        <p:spPr bwMode="auto">
          <a:xfrm>
            <a:off x="4724400" y="5603875"/>
            <a:ext cx="696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solidFill>
                  <a:srgbClr val="FF0000"/>
                </a:solidFill>
                <a:sym typeface="Symbol" pitchFamily="18" charset="2"/>
              </a:rPr>
              <a:t>sum</a:t>
            </a:r>
            <a:endParaRPr lang="en-CA" altLang="en-US" sz="2400">
              <a:solidFill>
                <a:srgbClr val="FF0000"/>
              </a:solidFill>
            </a:endParaRPr>
          </a:p>
        </p:txBody>
      </p:sp>
      <p:graphicFrame>
        <p:nvGraphicFramePr>
          <p:cNvPr id="345095" name="Object 4"/>
          <p:cNvGraphicFramePr>
            <a:graphicFrameLocks noChangeAspect="1"/>
          </p:cNvGraphicFramePr>
          <p:nvPr/>
        </p:nvGraphicFramePr>
        <p:xfrm>
          <a:off x="196850" y="4843463"/>
          <a:ext cx="2071688" cy="452437"/>
        </p:xfrm>
        <a:graphic>
          <a:graphicData uri="http://schemas.openxmlformats.org/presentationml/2006/ole">
            <mc:AlternateContent xmlns:mc="http://schemas.openxmlformats.org/markup-compatibility/2006">
              <mc:Choice xmlns:v="urn:schemas-microsoft-com:vml" Requires="v">
                <p:oleObj spid="_x0000_s197082" name="Equation" r:id="rId3" imgW="1218671" imgH="266584" progId="Equation.3">
                  <p:embed/>
                </p:oleObj>
              </mc:Choice>
              <mc:Fallback>
                <p:oleObj name="Equation" r:id="rId3" imgW="1218671" imgH="266584" progId="Equation.3">
                  <p:embed/>
                  <p:pic>
                    <p:nvPicPr>
                      <p:cNvPr id="0" name="Picture 2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850" y="4843463"/>
                        <a:ext cx="2071688" cy="452437"/>
                      </a:xfrm>
                      <a:prstGeom prst="rect">
                        <a:avLst/>
                      </a:prstGeom>
                      <a:solidFill>
                        <a:schemeClr val="tx1"/>
                      </a:solidFill>
                    </p:spPr>
                  </p:pic>
                </p:oleObj>
              </mc:Fallback>
            </mc:AlternateContent>
          </a:graphicData>
        </a:graphic>
      </p:graphicFrame>
      <p:graphicFrame>
        <p:nvGraphicFramePr>
          <p:cNvPr id="578" name="Object 10"/>
          <p:cNvGraphicFramePr>
            <a:graphicFrameLocks noChangeAspect="1"/>
          </p:cNvGraphicFramePr>
          <p:nvPr/>
        </p:nvGraphicFramePr>
        <p:xfrm>
          <a:off x="195263" y="5715000"/>
          <a:ext cx="1511300" cy="388938"/>
        </p:xfrm>
        <a:graphic>
          <a:graphicData uri="http://schemas.openxmlformats.org/presentationml/2006/ole">
            <mc:AlternateContent xmlns:mc="http://schemas.openxmlformats.org/markup-compatibility/2006">
              <mc:Choice xmlns:v="urn:schemas-microsoft-com:vml" Requires="v">
                <p:oleObj spid="_x0000_s197083" name="Equation" r:id="rId5" imgW="889000" imgH="228600" progId="Equation.3">
                  <p:embed/>
                </p:oleObj>
              </mc:Choice>
              <mc:Fallback>
                <p:oleObj name="Equation" r:id="rId5" imgW="889000" imgH="228600" progId="Equation.3">
                  <p:embed/>
                  <p:pic>
                    <p:nvPicPr>
                      <p:cNvPr id="0" name="Picture 22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5263" y="5715000"/>
                        <a:ext cx="1511300" cy="388938"/>
                      </a:xfrm>
                      <a:prstGeom prst="rect">
                        <a:avLst/>
                      </a:prstGeom>
                      <a:solidFill>
                        <a:schemeClr val="tx1"/>
                      </a:solidFill>
                    </p:spPr>
                  </p:pic>
                </p:oleObj>
              </mc:Fallback>
            </mc:AlternateContent>
          </a:graphicData>
        </a:graphic>
      </p:graphicFrame>
      <p:graphicFrame>
        <p:nvGraphicFramePr>
          <p:cNvPr id="223" name="Object 224"/>
          <p:cNvGraphicFramePr>
            <a:graphicFrameLocks noChangeAspect="1"/>
          </p:cNvGraphicFramePr>
          <p:nvPr/>
        </p:nvGraphicFramePr>
        <p:xfrm>
          <a:off x="192088" y="5295900"/>
          <a:ext cx="3022600" cy="452438"/>
        </p:xfrm>
        <a:graphic>
          <a:graphicData uri="http://schemas.openxmlformats.org/presentationml/2006/ole">
            <mc:AlternateContent xmlns:mc="http://schemas.openxmlformats.org/markup-compatibility/2006">
              <mc:Choice xmlns:v="urn:schemas-microsoft-com:vml" Requires="v">
                <p:oleObj spid="_x0000_s197084" name="Equation" r:id="rId7" imgW="1777229" imgH="266584" progId="Equation.3">
                  <p:embed/>
                </p:oleObj>
              </mc:Choice>
              <mc:Fallback>
                <p:oleObj name="Equation" r:id="rId7" imgW="1777229" imgH="266584" progId="Equation.3">
                  <p:embed/>
                  <p:pic>
                    <p:nvPicPr>
                      <p:cNvPr id="0" name="Picture 22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2088" y="5295900"/>
                        <a:ext cx="3022600" cy="452438"/>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11"/>
                                        </p:tgtEl>
                                        <p:attrNameLst>
                                          <p:attrName>style.visibility</p:attrName>
                                        </p:attrNameLst>
                                      </p:cBhvr>
                                      <p:to>
                                        <p:strVal val="visible"/>
                                      </p:to>
                                    </p:set>
                                    <p:anim calcmode="lin" valueType="num">
                                      <p:cBhvr additive="base">
                                        <p:cTn id="7" dur="500" fill="hold"/>
                                        <p:tgtEl>
                                          <p:spTgt spid="511"/>
                                        </p:tgtEl>
                                        <p:attrNameLst>
                                          <p:attrName>ppt_x</p:attrName>
                                        </p:attrNameLst>
                                      </p:cBhvr>
                                      <p:tavLst>
                                        <p:tav tm="0">
                                          <p:val>
                                            <p:strVal val="#ppt_x"/>
                                          </p:val>
                                        </p:tav>
                                        <p:tav tm="100000">
                                          <p:val>
                                            <p:strVal val="#ppt_x"/>
                                          </p:val>
                                        </p:tav>
                                      </p:tavLst>
                                    </p:anim>
                                    <p:anim calcmode="lin" valueType="num">
                                      <p:cBhvr additive="base">
                                        <p:cTn id="8" dur="500" fill="hold"/>
                                        <p:tgtEl>
                                          <p:spTgt spid="51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45095"/>
                                        </p:tgtEl>
                                        <p:attrNameLst>
                                          <p:attrName>style.visibility</p:attrName>
                                        </p:attrNameLst>
                                      </p:cBhvr>
                                      <p:to>
                                        <p:strVal val="visible"/>
                                      </p:to>
                                    </p:set>
                                    <p:anim calcmode="lin" valueType="num">
                                      <p:cBhvr additive="base">
                                        <p:cTn id="13" dur="500" fill="hold"/>
                                        <p:tgtEl>
                                          <p:spTgt spid="345095"/>
                                        </p:tgtEl>
                                        <p:attrNameLst>
                                          <p:attrName>ppt_x</p:attrName>
                                        </p:attrNameLst>
                                      </p:cBhvr>
                                      <p:tavLst>
                                        <p:tav tm="0">
                                          <p:val>
                                            <p:strVal val="0-#ppt_w/2"/>
                                          </p:val>
                                        </p:tav>
                                        <p:tav tm="100000">
                                          <p:val>
                                            <p:strVal val="#ppt_x"/>
                                          </p:val>
                                        </p:tav>
                                      </p:tavLst>
                                    </p:anim>
                                    <p:anim calcmode="lin" valueType="num">
                                      <p:cBhvr additive="base">
                                        <p:cTn id="14" dur="500" fill="hold"/>
                                        <p:tgtEl>
                                          <p:spTgt spid="3450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23"/>
                                        </p:tgtEl>
                                        <p:attrNameLst>
                                          <p:attrName>style.visibility</p:attrName>
                                        </p:attrNameLst>
                                      </p:cBhvr>
                                      <p:to>
                                        <p:strVal val="visible"/>
                                      </p:to>
                                    </p:set>
                                    <p:anim calcmode="lin" valueType="num">
                                      <p:cBhvr additive="base">
                                        <p:cTn id="19" dur="500" fill="hold"/>
                                        <p:tgtEl>
                                          <p:spTgt spid="223"/>
                                        </p:tgtEl>
                                        <p:attrNameLst>
                                          <p:attrName>ppt_x</p:attrName>
                                        </p:attrNameLst>
                                      </p:cBhvr>
                                      <p:tavLst>
                                        <p:tav tm="0">
                                          <p:val>
                                            <p:strVal val="0-#ppt_w/2"/>
                                          </p:val>
                                        </p:tav>
                                        <p:tav tm="100000">
                                          <p:val>
                                            <p:strVal val="#ppt_x"/>
                                          </p:val>
                                        </p:tav>
                                      </p:tavLst>
                                    </p:anim>
                                    <p:anim calcmode="lin" valueType="num">
                                      <p:cBhvr additive="base">
                                        <p:cTn id="20" dur="500" fill="hold"/>
                                        <p:tgtEl>
                                          <p:spTgt spid="2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578"/>
                                        </p:tgtEl>
                                        <p:attrNameLst>
                                          <p:attrName>style.visibility</p:attrName>
                                        </p:attrNameLst>
                                      </p:cBhvr>
                                      <p:to>
                                        <p:strVal val="visible"/>
                                      </p:to>
                                    </p:set>
                                    <p:anim calcmode="lin" valueType="num">
                                      <p:cBhvr additive="base">
                                        <p:cTn id="25" dur="500" fill="hold"/>
                                        <p:tgtEl>
                                          <p:spTgt spid="578"/>
                                        </p:tgtEl>
                                        <p:attrNameLst>
                                          <p:attrName>ppt_x</p:attrName>
                                        </p:attrNameLst>
                                      </p:cBhvr>
                                      <p:tavLst>
                                        <p:tav tm="0">
                                          <p:val>
                                            <p:strVal val="0-#ppt_w/2"/>
                                          </p:val>
                                        </p:tav>
                                        <p:tav tm="100000">
                                          <p:val>
                                            <p:strVal val="#ppt_x"/>
                                          </p:val>
                                        </p:tav>
                                      </p:tavLst>
                                    </p:anim>
                                    <p:anim calcmode="lin" valueType="num">
                                      <p:cBhvr additive="base">
                                        <p:cTn id="26" dur="500" fill="hold"/>
                                        <p:tgtEl>
                                          <p:spTgt spid="57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12"/>
                                        </p:tgtEl>
                                        <p:attrNameLst>
                                          <p:attrName>style.visibility</p:attrName>
                                        </p:attrNameLst>
                                      </p:cBhvr>
                                      <p:to>
                                        <p:strVal val="visible"/>
                                      </p:to>
                                    </p:set>
                                    <p:anim calcmode="lin" valueType="num">
                                      <p:cBhvr additive="base">
                                        <p:cTn id="31" dur="500" fill="hold"/>
                                        <p:tgtEl>
                                          <p:spTgt spid="512"/>
                                        </p:tgtEl>
                                        <p:attrNameLst>
                                          <p:attrName>ppt_x</p:attrName>
                                        </p:attrNameLst>
                                      </p:cBhvr>
                                      <p:tavLst>
                                        <p:tav tm="0">
                                          <p:val>
                                            <p:strVal val="#ppt_x"/>
                                          </p:val>
                                        </p:tav>
                                        <p:tav tm="100000">
                                          <p:val>
                                            <p:strVal val="#ppt_x"/>
                                          </p:val>
                                        </p:tav>
                                      </p:tavLst>
                                    </p:anim>
                                    <p:anim calcmode="lin" valueType="num">
                                      <p:cBhvr additive="base">
                                        <p:cTn id="32" dur="500" fill="hold"/>
                                        <p:tgtEl>
                                          <p:spTgt spid="5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p:bldP spid="512"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7635"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aphicFrame>
        <p:nvGraphicFramePr>
          <p:cNvPr id="345095" name="Object 4"/>
          <p:cNvGraphicFramePr>
            <a:graphicFrameLocks noChangeAspect="1"/>
          </p:cNvGraphicFramePr>
          <p:nvPr/>
        </p:nvGraphicFramePr>
        <p:xfrm>
          <a:off x="401638" y="4343400"/>
          <a:ext cx="2978150" cy="538163"/>
        </p:xfrm>
        <a:graphic>
          <a:graphicData uri="http://schemas.openxmlformats.org/presentationml/2006/ole">
            <mc:AlternateContent xmlns:mc="http://schemas.openxmlformats.org/markup-compatibility/2006">
              <mc:Choice xmlns:v="urn:schemas-microsoft-com:vml" Requires="v">
                <p:oleObj spid="_x0000_s198337" name="Equation" r:id="rId3" imgW="1751840" imgH="317362" progId="Equation.3">
                  <p:embed/>
                </p:oleObj>
              </mc:Choice>
              <mc:Fallback>
                <p:oleObj name="Equation" r:id="rId3" imgW="1751840" imgH="317362" progId="Equation.3">
                  <p:embed/>
                  <p:pic>
                    <p:nvPicPr>
                      <p:cNvPr id="0" name="Picture 28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638" y="4343400"/>
                        <a:ext cx="2978150" cy="538163"/>
                      </a:xfrm>
                      <a:prstGeom prst="rect">
                        <a:avLst/>
                      </a:prstGeom>
                      <a:solidFill>
                        <a:schemeClr val="tx1"/>
                      </a:solidFill>
                    </p:spPr>
                  </p:pic>
                </p:oleObj>
              </mc:Fallback>
            </mc:AlternateContent>
          </a:graphicData>
        </a:graphic>
      </p:graphicFrame>
      <p:graphicFrame>
        <p:nvGraphicFramePr>
          <p:cNvPr id="574" name="Object 7"/>
          <p:cNvGraphicFramePr>
            <a:graphicFrameLocks noChangeAspect="1"/>
          </p:cNvGraphicFramePr>
          <p:nvPr/>
        </p:nvGraphicFramePr>
        <p:xfrm>
          <a:off x="384175" y="3900488"/>
          <a:ext cx="2417763" cy="366712"/>
        </p:xfrm>
        <a:graphic>
          <a:graphicData uri="http://schemas.openxmlformats.org/presentationml/2006/ole">
            <mc:AlternateContent xmlns:mc="http://schemas.openxmlformats.org/markup-compatibility/2006">
              <mc:Choice xmlns:v="urn:schemas-microsoft-com:vml" Requires="v">
                <p:oleObj spid="_x0000_s198338" name="Equation" r:id="rId5" imgW="1675673" imgH="253890" progId="Equation.3">
                  <p:embed/>
                </p:oleObj>
              </mc:Choice>
              <mc:Fallback>
                <p:oleObj name="Equation" r:id="rId5" imgW="1675673" imgH="253890" progId="Equation.3">
                  <p:embed/>
                  <p:pic>
                    <p:nvPicPr>
                      <p:cNvPr id="0" name="Picture 28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4175" y="3900488"/>
                        <a:ext cx="2417763" cy="366712"/>
                      </a:xfrm>
                      <a:prstGeom prst="rect">
                        <a:avLst/>
                      </a:prstGeom>
                      <a:solidFill>
                        <a:schemeClr val="tx1"/>
                      </a:solidFill>
                    </p:spPr>
                  </p:pic>
                </p:oleObj>
              </mc:Fallback>
            </mc:AlternateContent>
          </a:graphicData>
        </a:graphic>
      </p:graphicFrame>
      <p:graphicFrame>
        <p:nvGraphicFramePr>
          <p:cNvPr id="578" name="Object 6"/>
          <p:cNvGraphicFramePr>
            <a:graphicFrameLocks noChangeAspect="1"/>
          </p:cNvGraphicFramePr>
          <p:nvPr/>
        </p:nvGraphicFramePr>
        <p:xfrm>
          <a:off x="398463" y="5951538"/>
          <a:ext cx="2138362" cy="366712"/>
        </p:xfrm>
        <a:graphic>
          <a:graphicData uri="http://schemas.openxmlformats.org/presentationml/2006/ole">
            <mc:AlternateContent xmlns:mc="http://schemas.openxmlformats.org/markup-compatibility/2006">
              <mc:Choice xmlns:v="urn:schemas-microsoft-com:vml" Requires="v">
                <p:oleObj spid="_x0000_s198339" name="Equation" r:id="rId7" imgW="1256755" imgH="215806" progId="Equation.3">
                  <p:embed/>
                </p:oleObj>
              </mc:Choice>
              <mc:Fallback>
                <p:oleObj name="Equation" r:id="rId7" imgW="1256755" imgH="215806" progId="Equation.3">
                  <p:embed/>
                  <p:pic>
                    <p:nvPicPr>
                      <p:cNvPr id="0" name="Picture 28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8463" y="5951538"/>
                        <a:ext cx="2138362" cy="366712"/>
                      </a:xfrm>
                      <a:prstGeom prst="rect">
                        <a:avLst/>
                      </a:prstGeom>
                      <a:solidFill>
                        <a:schemeClr val="tx1"/>
                      </a:solidFill>
                    </p:spPr>
                  </p:pic>
                </p:oleObj>
              </mc:Fallback>
            </mc:AlternateContent>
          </a:graphicData>
        </a:graphic>
      </p:graphicFrame>
      <p:grpSp>
        <p:nvGrpSpPr>
          <p:cNvPr id="197639" name="Group 632"/>
          <p:cNvGrpSpPr>
            <a:grpSpLocks/>
          </p:cNvGrpSpPr>
          <p:nvPr/>
        </p:nvGrpSpPr>
        <p:grpSpPr bwMode="auto">
          <a:xfrm>
            <a:off x="-57150" y="1027113"/>
            <a:ext cx="9356725" cy="996950"/>
            <a:chOff x="-57854" y="1027629"/>
            <a:chExt cx="9357864" cy="995660"/>
          </a:xfrm>
        </p:grpSpPr>
        <p:sp>
          <p:nvSpPr>
            <p:cNvPr id="197705"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7706"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07" name="Group 73"/>
            <p:cNvGrpSpPr>
              <a:grpSpLocks/>
            </p:cNvGrpSpPr>
            <p:nvPr/>
          </p:nvGrpSpPr>
          <p:grpSpPr bwMode="auto">
            <a:xfrm>
              <a:off x="1491867" y="1246049"/>
              <a:ext cx="347666" cy="309573"/>
              <a:chOff x="1981200" y="3131820"/>
              <a:chExt cx="347666" cy="309573"/>
            </a:xfrm>
          </p:grpSpPr>
          <p:sp>
            <p:nvSpPr>
              <p:cNvPr id="197910"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911" name="Group 29"/>
              <p:cNvGrpSpPr>
                <a:grpSpLocks/>
              </p:cNvGrpSpPr>
              <p:nvPr/>
            </p:nvGrpSpPr>
            <p:grpSpPr bwMode="auto">
              <a:xfrm>
                <a:off x="1981200" y="3172294"/>
                <a:ext cx="164313" cy="250040"/>
                <a:chOff x="2157410" y="2783674"/>
                <a:chExt cx="164313" cy="250040"/>
              </a:xfrm>
            </p:grpSpPr>
            <p:sp>
              <p:nvSpPr>
                <p:cNvPr id="1979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912" name="Group 30"/>
              <p:cNvGrpSpPr>
                <a:grpSpLocks/>
              </p:cNvGrpSpPr>
              <p:nvPr/>
            </p:nvGrpSpPr>
            <p:grpSpPr bwMode="auto">
              <a:xfrm flipH="1">
                <a:off x="2164553" y="3191353"/>
                <a:ext cx="164313" cy="250040"/>
                <a:chOff x="2157410" y="2783674"/>
                <a:chExt cx="164313" cy="250040"/>
              </a:xfrm>
            </p:grpSpPr>
            <p:sp>
              <p:nvSpPr>
                <p:cNvPr id="19791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1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08" name="Group 71"/>
            <p:cNvGrpSpPr>
              <a:grpSpLocks/>
            </p:cNvGrpSpPr>
            <p:nvPr/>
          </p:nvGrpSpPr>
          <p:grpSpPr bwMode="auto">
            <a:xfrm>
              <a:off x="1022956" y="1256516"/>
              <a:ext cx="202211" cy="290514"/>
              <a:chOff x="1981200" y="2662227"/>
              <a:chExt cx="202211" cy="290514"/>
            </a:xfrm>
          </p:grpSpPr>
          <p:sp>
            <p:nvSpPr>
              <p:cNvPr id="19790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907" name="Group 37"/>
              <p:cNvGrpSpPr>
                <a:grpSpLocks/>
              </p:cNvGrpSpPr>
              <p:nvPr/>
            </p:nvGrpSpPr>
            <p:grpSpPr bwMode="auto">
              <a:xfrm>
                <a:off x="1981200" y="2702701"/>
                <a:ext cx="164313" cy="250040"/>
                <a:chOff x="2157410" y="2783674"/>
                <a:chExt cx="164313" cy="250040"/>
              </a:xfrm>
            </p:grpSpPr>
            <p:sp>
              <p:nvSpPr>
                <p:cNvPr id="1979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09"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10" name="Group 47"/>
            <p:cNvGrpSpPr>
              <a:grpSpLocks/>
            </p:cNvGrpSpPr>
            <p:nvPr/>
          </p:nvGrpSpPr>
          <p:grpSpPr bwMode="auto">
            <a:xfrm flipH="1">
              <a:off x="1294220" y="1297962"/>
              <a:ext cx="164313" cy="250040"/>
              <a:chOff x="2157410" y="2783674"/>
              <a:chExt cx="164313" cy="250040"/>
            </a:xfrm>
          </p:grpSpPr>
          <p:sp>
            <p:nvSpPr>
              <p:cNvPr id="1979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11" name="Group 91"/>
            <p:cNvGrpSpPr>
              <a:grpSpLocks/>
            </p:cNvGrpSpPr>
            <p:nvPr/>
          </p:nvGrpSpPr>
          <p:grpSpPr bwMode="auto">
            <a:xfrm>
              <a:off x="2671337" y="1228883"/>
              <a:ext cx="359571" cy="538173"/>
              <a:chOff x="3831429" y="3119427"/>
              <a:chExt cx="359571" cy="538173"/>
            </a:xfrm>
          </p:grpSpPr>
          <p:grpSp>
            <p:nvGrpSpPr>
              <p:cNvPr id="197896" name="Group 33"/>
              <p:cNvGrpSpPr>
                <a:grpSpLocks/>
              </p:cNvGrpSpPr>
              <p:nvPr/>
            </p:nvGrpSpPr>
            <p:grpSpPr bwMode="auto">
              <a:xfrm flipH="1">
                <a:off x="4026687" y="3407560"/>
                <a:ext cx="164313" cy="250040"/>
                <a:chOff x="2157410" y="2783674"/>
                <a:chExt cx="164313" cy="250040"/>
              </a:xfrm>
            </p:grpSpPr>
            <p:sp>
              <p:nvSpPr>
                <p:cNvPr id="19790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0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97" name="Group 54"/>
              <p:cNvGrpSpPr>
                <a:grpSpLocks/>
              </p:cNvGrpSpPr>
              <p:nvPr/>
            </p:nvGrpSpPr>
            <p:grpSpPr bwMode="auto">
              <a:xfrm>
                <a:off x="3831429" y="3119427"/>
                <a:ext cx="219076" cy="309573"/>
                <a:chOff x="3057524" y="3043227"/>
                <a:chExt cx="219076" cy="309573"/>
              </a:xfrm>
            </p:grpSpPr>
            <p:sp>
              <p:nvSpPr>
                <p:cNvPr id="19789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99" name="Group 51"/>
                <p:cNvGrpSpPr>
                  <a:grpSpLocks/>
                </p:cNvGrpSpPr>
                <p:nvPr/>
              </p:nvGrpSpPr>
              <p:grpSpPr bwMode="auto">
                <a:xfrm flipH="1">
                  <a:off x="3112287" y="3102760"/>
                  <a:ext cx="164313" cy="250040"/>
                  <a:chOff x="2157410" y="2783674"/>
                  <a:chExt cx="164313" cy="250040"/>
                </a:xfrm>
              </p:grpSpPr>
              <p:sp>
                <p:nvSpPr>
                  <p:cNvPr id="1979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9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7712" name="Group 90"/>
            <p:cNvGrpSpPr>
              <a:grpSpLocks/>
            </p:cNvGrpSpPr>
            <p:nvPr/>
          </p:nvGrpSpPr>
          <p:grpSpPr bwMode="auto">
            <a:xfrm>
              <a:off x="2444343" y="1238429"/>
              <a:ext cx="219076" cy="533400"/>
              <a:chOff x="3427569" y="3128973"/>
              <a:chExt cx="219076" cy="533400"/>
            </a:xfrm>
          </p:grpSpPr>
          <p:grpSp>
            <p:nvGrpSpPr>
              <p:cNvPr id="197888" name="Group 55"/>
              <p:cNvGrpSpPr>
                <a:grpSpLocks/>
              </p:cNvGrpSpPr>
              <p:nvPr/>
            </p:nvGrpSpPr>
            <p:grpSpPr bwMode="auto">
              <a:xfrm>
                <a:off x="3427569" y="3128973"/>
                <a:ext cx="219076" cy="309573"/>
                <a:chOff x="3057524" y="3043227"/>
                <a:chExt cx="219076" cy="309573"/>
              </a:xfrm>
            </p:grpSpPr>
            <p:sp>
              <p:nvSpPr>
                <p:cNvPr id="19789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93" name="Group 57"/>
                <p:cNvGrpSpPr>
                  <a:grpSpLocks/>
                </p:cNvGrpSpPr>
                <p:nvPr/>
              </p:nvGrpSpPr>
              <p:grpSpPr bwMode="auto">
                <a:xfrm flipH="1">
                  <a:off x="3112287" y="3102760"/>
                  <a:ext cx="164313" cy="250040"/>
                  <a:chOff x="2157410" y="2783674"/>
                  <a:chExt cx="164313" cy="250040"/>
                </a:xfrm>
              </p:grpSpPr>
              <p:sp>
                <p:nvSpPr>
                  <p:cNvPr id="1978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89" name="Group 60"/>
              <p:cNvGrpSpPr>
                <a:grpSpLocks/>
              </p:cNvGrpSpPr>
              <p:nvPr/>
            </p:nvGrpSpPr>
            <p:grpSpPr bwMode="auto">
              <a:xfrm>
                <a:off x="3429950" y="3412333"/>
                <a:ext cx="164313" cy="250040"/>
                <a:chOff x="2157410" y="2783674"/>
                <a:chExt cx="164313" cy="250040"/>
              </a:xfrm>
            </p:grpSpPr>
            <p:sp>
              <p:nvSpPr>
                <p:cNvPr id="1978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13" name="Group 92"/>
            <p:cNvGrpSpPr>
              <a:grpSpLocks/>
            </p:cNvGrpSpPr>
            <p:nvPr/>
          </p:nvGrpSpPr>
          <p:grpSpPr bwMode="auto">
            <a:xfrm flipH="1">
              <a:off x="1793308" y="1241276"/>
              <a:ext cx="359571" cy="538173"/>
              <a:chOff x="3831429" y="3119427"/>
              <a:chExt cx="359571" cy="538173"/>
            </a:xfrm>
          </p:grpSpPr>
          <p:grpSp>
            <p:nvGrpSpPr>
              <p:cNvPr id="197880" name="Group 93"/>
              <p:cNvGrpSpPr>
                <a:grpSpLocks/>
              </p:cNvGrpSpPr>
              <p:nvPr/>
            </p:nvGrpSpPr>
            <p:grpSpPr bwMode="auto">
              <a:xfrm flipH="1">
                <a:off x="4026687" y="3407560"/>
                <a:ext cx="164313" cy="250040"/>
                <a:chOff x="2157410" y="2783674"/>
                <a:chExt cx="164313" cy="250040"/>
              </a:xfrm>
            </p:grpSpPr>
            <p:sp>
              <p:nvSpPr>
                <p:cNvPr id="1978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81" name="Group 94"/>
              <p:cNvGrpSpPr>
                <a:grpSpLocks/>
              </p:cNvGrpSpPr>
              <p:nvPr/>
            </p:nvGrpSpPr>
            <p:grpSpPr bwMode="auto">
              <a:xfrm>
                <a:off x="3831429" y="3119427"/>
                <a:ext cx="219076" cy="309573"/>
                <a:chOff x="3057524" y="3043227"/>
                <a:chExt cx="219076" cy="309573"/>
              </a:xfrm>
            </p:grpSpPr>
            <p:sp>
              <p:nvSpPr>
                <p:cNvPr id="19788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83" name="Group 96"/>
                <p:cNvGrpSpPr>
                  <a:grpSpLocks/>
                </p:cNvGrpSpPr>
                <p:nvPr/>
              </p:nvGrpSpPr>
              <p:grpSpPr bwMode="auto">
                <a:xfrm flipH="1">
                  <a:off x="3112287" y="3102760"/>
                  <a:ext cx="164313" cy="250040"/>
                  <a:chOff x="2157410" y="2783674"/>
                  <a:chExt cx="164313" cy="250040"/>
                </a:xfrm>
              </p:grpSpPr>
              <p:sp>
                <p:nvSpPr>
                  <p:cNvPr id="1978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7714" name="Group 101"/>
            <p:cNvGrpSpPr>
              <a:grpSpLocks/>
            </p:cNvGrpSpPr>
            <p:nvPr/>
          </p:nvGrpSpPr>
          <p:grpSpPr bwMode="auto">
            <a:xfrm flipH="1">
              <a:off x="2139543" y="1226036"/>
              <a:ext cx="219076" cy="533400"/>
              <a:chOff x="3427569" y="3128973"/>
              <a:chExt cx="219076" cy="533400"/>
            </a:xfrm>
          </p:grpSpPr>
          <p:grpSp>
            <p:nvGrpSpPr>
              <p:cNvPr id="197872" name="Group 102"/>
              <p:cNvGrpSpPr>
                <a:grpSpLocks/>
              </p:cNvGrpSpPr>
              <p:nvPr/>
            </p:nvGrpSpPr>
            <p:grpSpPr bwMode="auto">
              <a:xfrm>
                <a:off x="3427569" y="3128973"/>
                <a:ext cx="219076" cy="309573"/>
                <a:chOff x="3057524" y="3043227"/>
                <a:chExt cx="219076" cy="309573"/>
              </a:xfrm>
            </p:grpSpPr>
            <p:sp>
              <p:nvSpPr>
                <p:cNvPr id="19787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77" name="Group 107"/>
                <p:cNvGrpSpPr>
                  <a:grpSpLocks/>
                </p:cNvGrpSpPr>
                <p:nvPr/>
              </p:nvGrpSpPr>
              <p:grpSpPr bwMode="auto">
                <a:xfrm flipH="1">
                  <a:off x="3112287" y="3102760"/>
                  <a:ext cx="164313" cy="250040"/>
                  <a:chOff x="2157410" y="2783674"/>
                  <a:chExt cx="164313" cy="250040"/>
                </a:xfrm>
              </p:grpSpPr>
              <p:sp>
                <p:nvSpPr>
                  <p:cNvPr id="1978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73" name="Group 103"/>
              <p:cNvGrpSpPr>
                <a:grpSpLocks/>
              </p:cNvGrpSpPr>
              <p:nvPr/>
            </p:nvGrpSpPr>
            <p:grpSpPr bwMode="auto">
              <a:xfrm>
                <a:off x="3429950" y="3412333"/>
                <a:ext cx="164313" cy="250040"/>
                <a:chOff x="2157410" y="2783674"/>
                <a:chExt cx="164313" cy="250040"/>
              </a:xfrm>
            </p:grpSpPr>
            <p:sp>
              <p:nvSpPr>
                <p:cNvPr id="19787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7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15" name="Group 112"/>
            <p:cNvGrpSpPr>
              <a:grpSpLocks/>
            </p:cNvGrpSpPr>
            <p:nvPr/>
          </p:nvGrpSpPr>
          <p:grpSpPr bwMode="auto">
            <a:xfrm>
              <a:off x="3107108" y="1485116"/>
              <a:ext cx="347666" cy="309573"/>
              <a:chOff x="1981200" y="3131820"/>
              <a:chExt cx="347666" cy="309573"/>
            </a:xfrm>
          </p:grpSpPr>
          <p:sp>
            <p:nvSpPr>
              <p:cNvPr id="19786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66" name="Group 114"/>
              <p:cNvGrpSpPr>
                <a:grpSpLocks/>
              </p:cNvGrpSpPr>
              <p:nvPr/>
            </p:nvGrpSpPr>
            <p:grpSpPr bwMode="auto">
              <a:xfrm>
                <a:off x="1981200" y="3172294"/>
                <a:ext cx="164313" cy="250040"/>
                <a:chOff x="2157410" y="2783674"/>
                <a:chExt cx="164313" cy="250040"/>
              </a:xfrm>
            </p:grpSpPr>
            <p:sp>
              <p:nvSpPr>
                <p:cNvPr id="1978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67" name="Group 115"/>
              <p:cNvGrpSpPr>
                <a:grpSpLocks/>
              </p:cNvGrpSpPr>
              <p:nvPr/>
            </p:nvGrpSpPr>
            <p:grpSpPr bwMode="auto">
              <a:xfrm flipH="1">
                <a:off x="2164553" y="3191353"/>
                <a:ext cx="164313" cy="250040"/>
                <a:chOff x="2157410" y="2783674"/>
                <a:chExt cx="164313" cy="250040"/>
              </a:xfrm>
            </p:grpSpPr>
            <p:sp>
              <p:nvSpPr>
                <p:cNvPr id="1978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16" name="Group 120"/>
            <p:cNvGrpSpPr>
              <a:grpSpLocks/>
            </p:cNvGrpSpPr>
            <p:nvPr/>
          </p:nvGrpSpPr>
          <p:grpSpPr bwMode="auto">
            <a:xfrm>
              <a:off x="4641582" y="1472723"/>
              <a:ext cx="359571" cy="538173"/>
              <a:chOff x="3831429" y="3119427"/>
              <a:chExt cx="359571" cy="538173"/>
            </a:xfrm>
          </p:grpSpPr>
          <p:grpSp>
            <p:nvGrpSpPr>
              <p:cNvPr id="197857" name="Group 121"/>
              <p:cNvGrpSpPr>
                <a:grpSpLocks/>
              </p:cNvGrpSpPr>
              <p:nvPr/>
            </p:nvGrpSpPr>
            <p:grpSpPr bwMode="auto">
              <a:xfrm flipH="1">
                <a:off x="4026687" y="3407560"/>
                <a:ext cx="164313" cy="250040"/>
                <a:chOff x="2157410" y="2783674"/>
                <a:chExt cx="164313" cy="250040"/>
              </a:xfrm>
            </p:grpSpPr>
            <p:sp>
              <p:nvSpPr>
                <p:cNvPr id="1978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58" name="Group 122"/>
              <p:cNvGrpSpPr>
                <a:grpSpLocks/>
              </p:cNvGrpSpPr>
              <p:nvPr/>
            </p:nvGrpSpPr>
            <p:grpSpPr bwMode="auto">
              <a:xfrm>
                <a:off x="3831429" y="3119427"/>
                <a:ext cx="219076" cy="309573"/>
                <a:chOff x="3057524" y="3043227"/>
                <a:chExt cx="219076" cy="309573"/>
              </a:xfrm>
            </p:grpSpPr>
            <p:sp>
              <p:nvSpPr>
                <p:cNvPr id="19785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60" name="Group 124"/>
                <p:cNvGrpSpPr>
                  <a:grpSpLocks/>
                </p:cNvGrpSpPr>
                <p:nvPr/>
              </p:nvGrpSpPr>
              <p:grpSpPr bwMode="auto">
                <a:xfrm flipH="1">
                  <a:off x="3112287" y="3102760"/>
                  <a:ext cx="164313" cy="250040"/>
                  <a:chOff x="2157410" y="2783674"/>
                  <a:chExt cx="164313" cy="250040"/>
                </a:xfrm>
              </p:grpSpPr>
              <p:sp>
                <p:nvSpPr>
                  <p:cNvPr id="1978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7717" name="Group 129"/>
            <p:cNvGrpSpPr>
              <a:grpSpLocks/>
            </p:cNvGrpSpPr>
            <p:nvPr/>
          </p:nvGrpSpPr>
          <p:grpSpPr bwMode="auto">
            <a:xfrm>
              <a:off x="4324877" y="1482269"/>
              <a:ext cx="219076" cy="533400"/>
              <a:chOff x="3427569" y="3128973"/>
              <a:chExt cx="219076" cy="533400"/>
            </a:xfrm>
          </p:grpSpPr>
          <p:grpSp>
            <p:nvGrpSpPr>
              <p:cNvPr id="197849" name="Group 130"/>
              <p:cNvGrpSpPr>
                <a:grpSpLocks/>
              </p:cNvGrpSpPr>
              <p:nvPr/>
            </p:nvGrpSpPr>
            <p:grpSpPr bwMode="auto">
              <a:xfrm>
                <a:off x="3427569" y="3128973"/>
                <a:ext cx="219076" cy="309573"/>
                <a:chOff x="3057524" y="3043227"/>
                <a:chExt cx="219076" cy="309573"/>
              </a:xfrm>
            </p:grpSpPr>
            <p:sp>
              <p:nvSpPr>
                <p:cNvPr id="19785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54" name="Group 135"/>
                <p:cNvGrpSpPr>
                  <a:grpSpLocks/>
                </p:cNvGrpSpPr>
                <p:nvPr/>
              </p:nvGrpSpPr>
              <p:grpSpPr bwMode="auto">
                <a:xfrm flipH="1">
                  <a:off x="3112287" y="3102760"/>
                  <a:ext cx="164313" cy="250040"/>
                  <a:chOff x="2157410" y="2783674"/>
                  <a:chExt cx="164313" cy="250040"/>
                </a:xfrm>
              </p:grpSpPr>
              <p:sp>
                <p:nvSpPr>
                  <p:cNvPr id="1978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50" name="Group 131"/>
              <p:cNvGrpSpPr>
                <a:grpSpLocks/>
              </p:cNvGrpSpPr>
              <p:nvPr/>
            </p:nvGrpSpPr>
            <p:grpSpPr bwMode="auto">
              <a:xfrm>
                <a:off x="3429950" y="3412333"/>
                <a:ext cx="164313" cy="250040"/>
                <a:chOff x="2157410" y="2783674"/>
                <a:chExt cx="164313" cy="250040"/>
              </a:xfrm>
            </p:grpSpPr>
            <p:sp>
              <p:nvSpPr>
                <p:cNvPr id="1978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18" name="Group 147"/>
            <p:cNvGrpSpPr>
              <a:grpSpLocks/>
            </p:cNvGrpSpPr>
            <p:nvPr/>
          </p:nvGrpSpPr>
          <p:grpSpPr bwMode="auto">
            <a:xfrm flipH="1">
              <a:off x="3924352" y="1469876"/>
              <a:ext cx="219076" cy="533400"/>
              <a:chOff x="3427569" y="3128973"/>
              <a:chExt cx="219076" cy="533400"/>
            </a:xfrm>
          </p:grpSpPr>
          <p:grpSp>
            <p:nvGrpSpPr>
              <p:cNvPr id="197841" name="Group 148"/>
              <p:cNvGrpSpPr>
                <a:grpSpLocks/>
              </p:cNvGrpSpPr>
              <p:nvPr/>
            </p:nvGrpSpPr>
            <p:grpSpPr bwMode="auto">
              <a:xfrm>
                <a:off x="3427569" y="3128973"/>
                <a:ext cx="219076" cy="309573"/>
                <a:chOff x="3057524" y="3043227"/>
                <a:chExt cx="219076" cy="309573"/>
              </a:xfrm>
            </p:grpSpPr>
            <p:sp>
              <p:nvSpPr>
                <p:cNvPr id="19784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46" name="Group 153"/>
                <p:cNvGrpSpPr>
                  <a:grpSpLocks/>
                </p:cNvGrpSpPr>
                <p:nvPr/>
              </p:nvGrpSpPr>
              <p:grpSpPr bwMode="auto">
                <a:xfrm flipH="1">
                  <a:off x="3112287" y="3102760"/>
                  <a:ext cx="164313" cy="250040"/>
                  <a:chOff x="2157410" y="2783674"/>
                  <a:chExt cx="164313" cy="250040"/>
                </a:xfrm>
              </p:grpSpPr>
              <p:sp>
                <p:nvSpPr>
                  <p:cNvPr id="1978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42" name="Group 149"/>
              <p:cNvGrpSpPr>
                <a:grpSpLocks/>
              </p:cNvGrpSpPr>
              <p:nvPr/>
            </p:nvGrpSpPr>
            <p:grpSpPr bwMode="auto">
              <a:xfrm>
                <a:off x="3429950" y="3412333"/>
                <a:ext cx="164313" cy="250040"/>
                <a:chOff x="2157410" y="2783674"/>
                <a:chExt cx="164313" cy="250040"/>
              </a:xfrm>
            </p:grpSpPr>
            <p:sp>
              <p:nvSpPr>
                <p:cNvPr id="1978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19"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720"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721"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722"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23" name="Group 168"/>
            <p:cNvGrpSpPr>
              <a:grpSpLocks/>
            </p:cNvGrpSpPr>
            <p:nvPr/>
          </p:nvGrpSpPr>
          <p:grpSpPr bwMode="auto">
            <a:xfrm>
              <a:off x="5088308" y="1470831"/>
              <a:ext cx="347666" cy="309573"/>
              <a:chOff x="1981200" y="3131820"/>
              <a:chExt cx="347666" cy="309573"/>
            </a:xfrm>
          </p:grpSpPr>
          <p:sp>
            <p:nvSpPr>
              <p:cNvPr id="197834"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35" name="Group 206"/>
              <p:cNvGrpSpPr>
                <a:grpSpLocks/>
              </p:cNvGrpSpPr>
              <p:nvPr/>
            </p:nvGrpSpPr>
            <p:grpSpPr bwMode="auto">
              <a:xfrm>
                <a:off x="1981200" y="3172294"/>
                <a:ext cx="164313" cy="250040"/>
                <a:chOff x="2157410" y="2783674"/>
                <a:chExt cx="164313" cy="250040"/>
              </a:xfrm>
            </p:grpSpPr>
            <p:sp>
              <p:nvSpPr>
                <p:cNvPr id="1978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36" name="Group 207"/>
              <p:cNvGrpSpPr>
                <a:grpSpLocks/>
              </p:cNvGrpSpPr>
              <p:nvPr/>
            </p:nvGrpSpPr>
            <p:grpSpPr bwMode="auto">
              <a:xfrm flipH="1">
                <a:off x="2164553" y="3191353"/>
                <a:ext cx="164313" cy="250040"/>
                <a:chOff x="2157410" y="2783674"/>
                <a:chExt cx="164313" cy="250040"/>
              </a:xfrm>
            </p:grpSpPr>
            <p:sp>
              <p:nvSpPr>
                <p:cNvPr id="19783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3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24" name="Group 169"/>
            <p:cNvGrpSpPr>
              <a:grpSpLocks/>
            </p:cNvGrpSpPr>
            <p:nvPr/>
          </p:nvGrpSpPr>
          <p:grpSpPr bwMode="auto">
            <a:xfrm>
              <a:off x="6633737" y="1458438"/>
              <a:ext cx="359571" cy="538173"/>
              <a:chOff x="3831429" y="3119427"/>
              <a:chExt cx="359571" cy="538173"/>
            </a:xfrm>
          </p:grpSpPr>
          <p:grpSp>
            <p:nvGrpSpPr>
              <p:cNvPr id="197826" name="Group 197"/>
              <p:cNvGrpSpPr>
                <a:grpSpLocks/>
              </p:cNvGrpSpPr>
              <p:nvPr/>
            </p:nvGrpSpPr>
            <p:grpSpPr bwMode="auto">
              <a:xfrm flipH="1">
                <a:off x="4026687" y="3407560"/>
                <a:ext cx="164313" cy="250040"/>
                <a:chOff x="2157410" y="2783674"/>
                <a:chExt cx="164313" cy="250040"/>
              </a:xfrm>
            </p:grpSpPr>
            <p:sp>
              <p:nvSpPr>
                <p:cNvPr id="19783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3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27" name="Group 198"/>
              <p:cNvGrpSpPr>
                <a:grpSpLocks/>
              </p:cNvGrpSpPr>
              <p:nvPr/>
            </p:nvGrpSpPr>
            <p:grpSpPr bwMode="auto">
              <a:xfrm>
                <a:off x="3831429" y="3119427"/>
                <a:ext cx="219076" cy="309573"/>
                <a:chOff x="3057524" y="3043227"/>
                <a:chExt cx="219076" cy="309573"/>
              </a:xfrm>
            </p:grpSpPr>
            <p:sp>
              <p:nvSpPr>
                <p:cNvPr id="19782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29" name="Group 200"/>
                <p:cNvGrpSpPr>
                  <a:grpSpLocks/>
                </p:cNvGrpSpPr>
                <p:nvPr/>
              </p:nvGrpSpPr>
              <p:grpSpPr bwMode="auto">
                <a:xfrm flipH="1">
                  <a:off x="3112287" y="3102760"/>
                  <a:ext cx="164313" cy="250040"/>
                  <a:chOff x="2157410" y="2783674"/>
                  <a:chExt cx="164313" cy="250040"/>
                </a:xfrm>
              </p:grpSpPr>
              <p:sp>
                <p:nvSpPr>
                  <p:cNvPr id="19783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3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7725" name="Group 170"/>
            <p:cNvGrpSpPr>
              <a:grpSpLocks/>
            </p:cNvGrpSpPr>
            <p:nvPr/>
          </p:nvGrpSpPr>
          <p:grpSpPr bwMode="auto">
            <a:xfrm>
              <a:off x="6382277" y="1467984"/>
              <a:ext cx="219076" cy="533400"/>
              <a:chOff x="3427569" y="3128973"/>
              <a:chExt cx="219076" cy="533400"/>
            </a:xfrm>
          </p:grpSpPr>
          <p:grpSp>
            <p:nvGrpSpPr>
              <p:cNvPr id="197818" name="Group 189"/>
              <p:cNvGrpSpPr>
                <a:grpSpLocks/>
              </p:cNvGrpSpPr>
              <p:nvPr/>
            </p:nvGrpSpPr>
            <p:grpSpPr bwMode="auto">
              <a:xfrm>
                <a:off x="3427569" y="3128973"/>
                <a:ext cx="219076" cy="309573"/>
                <a:chOff x="3057524" y="3043227"/>
                <a:chExt cx="219076" cy="309573"/>
              </a:xfrm>
            </p:grpSpPr>
            <p:sp>
              <p:nvSpPr>
                <p:cNvPr id="19782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23" name="Group 194"/>
                <p:cNvGrpSpPr>
                  <a:grpSpLocks/>
                </p:cNvGrpSpPr>
                <p:nvPr/>
              </p:nvGrpSpPr>
              <p:grpSpPr bwMode="auto">
                <a:xfrm flipH="1">
                  <a:off x="3112287" y="3102760"/>
                  <a:ext cx="164313" cy="250040"/>
                  <a:chOff x="2157410" y="2783674"/>
                  <a:chExt cx="164313" cy="250040"/>
                </a:xfrm>
              </p:grpSpPr>
              <p:sp>
                <p:nvSpPr>
                  <p:cNvPr id="1978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19" name="Group 190"/>
              <p:cNvGrpSpPr>
                <a:grpSpLocks/>
              </p:cNvGrpSpPr>
              <p:nvPr/>
            </p:nvGrpSpPr>
            <p:grpSpPr bwMode="auto">
              <a:xfrm>
                <a:off x="3429950" y="3412333"/>
                <a:ext cx="164313" cy="250040"/>
                <a:chOff x="2157410" y="2783674"/>
                <a:chExt cx="164313" cy="250040"/>
              </a:xfrm>
            </p:grpSpPr>
            <p:sp>
              <p:nvSpPr>
                <p:cNvPr id="19782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2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26" name="Group 171"/>
            <p:cNvGrpSpPr>
              <a:grpSpLocks/>
            </p:cNvGrpSpPr>
            <p:nvPr/>
          </p:nvGrpSpPr>
          <p:grpSpPr bwMode="auto">
            <a:xfrm flipH="1">
              <a:off x="5545508" y="1470831"/>
              <a:ext cx="359571" cy="538173"/>
              <a:chOff x="3831429" y="3119427"/>
              <a:chExt cx="359571" cy="538173"/>
            </a:xfrm>
          </p:grpSpPr>
          <p:grpSp>
            <p:nvGrpSpPr>
              <p:cNvPr id="197810" name="Group 181"/>
              <p:cNvGrpSpPr>
                <a:grpSpLocks/>
              </p:cNvGrpSpPr>
              <p:nvPr/>
            </p:nvGrpSpPr>
            <p:grpSpPr bwMode="auto">
              <a:xfrm flipH="1">
                <a:off x="4026687" y="3407560"/>
                <a:ext cx="164313" cy="250040"/>
                <a:chOff x="2157410" y="2783674"/>
                <a:chExt cx="164313" cy="250040"/>
              </a:xfrm>
            </p:grpSpPr>
            <p:sp>
              <p:nvSpPr>
                <p:cNvPr id="1978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811" name="Group 182"/>
              <p:cNvGrpSpPr>
                <a:grpSpLocks/>
              </p:cNvGrpSpPr>
              <p:nvPr/>
            </p:nvGrpSpPr>
            <p:grpSpPr bwMode="auto">
              <a:xfrm>
                <a:off x="3831429" y="3119427"/>
                <a:ext cx="219076" cy="309573"/>
                <a:chOff x="3057524" y="3043227"/>
                <a:chExt cx="219076" cy="309573"/>
              </a:xfrm>
            </p:grpSpPr>
            <p:sp>
              <p:nvSpPr>
                <p:cNvPr id="19781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13" name="Group 184"/>
                <p:cNvGrpSpPr>
                  <a:grpSpLocks/>
                </p:cNvGrpSpPr>
                <p:nvPr/>
              </p:nvGrpSpPr>
              <p:grpSpPr bwMode="auto">
                <a:xfrm flipH="1">
                  <a:off x="3112287" y="3102760"/>
                  <a:ext cx="164313" cy="250040"/>
                  <a:chOff x="2157410" y="2783674"/>
                  <a:chExt cx="164313" cy="250040"/>
                </a:xfrm>
              </p:grpSpPr>
              <p:sp>
                <p:nvSpPr>
                  <p:cNvPr id="1978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7727" name="Group 172"/>
            <p:cNvGrpSpPr>
              <a:grpSpLocks/>
            </p:cNvGrpSpPr>
            <p:nvPr/>
          </p:nvGrpSpPr>
          <p:grpSpPr bwMode="auto">
            <a:xfrm flipH="1">
              <a:off x="5983183" y="1455591"/>
              <a:ext cx="219076" cy="533400"/>
              <a:chOff x="3427569" y="3128973"/>
              <a:chExt cx="219076" cy="533400"/>
            </a:xfrm>
          </p:grpSpPr>
          <p:grpSp>
            <p:nvGrpSpPr>
              <p:cNvPr id="197802" name="Group 173"/>
              <p:cNvGrpSpPr>
                <a:grpSpLocks/>
              </p:cNvGrpSpPr>
              <p:nvPr/>
            </p:nvGrpSpPr>
            <p:grpSpPr bwMode="auto">
              <a:xfrm>
                <a:off x="3427569" y="3128973"/>
                <a:ext cx="219076" cy="309573"/>
                <a:chOff x="3057524" y="3043227"/>
                <a:chExt cx="219076" cy="309573"/>
              </a:xfrm>
            </p:grpSpPr>
            <p:sp>
              <p:nvSpPr>
                <p:cNvPr id="19780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807" name="Group 178"/>
                <p:cNvGrpSpPr>
                  <a:grpSpLocks/>
                </p:cNvGrpSpPr>
                <p:nvPr/>
              </p:nvGrpSpPr>
              <p:grpSpPr bwMode="auto">
                <a:xfrm flipH="1">
                  <a:off x="3112287" y="3102760"/>
                  <a:ext cx="164313" cy="250040"/>
                  <a:chOff x="2157410" y="2783674"/>
                  <a:chExt cx="164313" cy="250040"/>
                </a:xfrm>
              </p:grpSpPr>
              <p:sp>
                <p:nvSpPr>
                  <p:cNvPr id="1978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803" name="Group 174"/>
              <p:cNvGrpSpPr>
                <a:grpSpLocks/>
              </p:cNvGrpSpPr>
              <p:nvPr/>
            </p:nvGrpSpPr>
            <p:grpSpPr bwMode="auto">
              <a:xfrm>
                <a:off x="3429950" y="3412333"/>
                <a:ext cx="164313" cy="250040"/>
                <a:chOff x="2157410" y="2783674"/>
                <a:chExt cx="164313" cy="250040"/>
              </a:xfrm>
            </p:grpSpPr>
            <p:sp>
              <p:nvSpPr>
                <p:cNvPr id="19780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0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28"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29"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30" name="Group 221"/>
            <p:cNvGrpSpPr>
              <a:grpSpLocks/>
            </p:cNvGrpSpPr>
            <p:nvPr/>
          </p:nvGrpSpPr>
          <p:grpSpPr bwMode="auto">
            <a:xfrm>
              <a:off x="5698862" y="1249851"/>
              <a:ext cx="159066" cy="240038"/>
              <a:chOff x="5464494" y="3798562"/>
              <a:chExt cx="159066" cy="240038"/>
            </a:xfrm>
          </p:grpSpPr>
          <p:sp>
            <p:nvSpPr>
              <p:cNvPr id="19780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80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31" name="Group 256"/>
            <p:cNvGrpSpPr>
              <a:grpSpLocks/>
            </p:cNvGrpSpPr>
            <p:nvPr/>
          </p:nvGrpSpPr>
          <p:grpSpPr bwMode="auto">
            <a:xfrm>
              <a:off x="5988899" y="1230809"/>
              <a:ext cx="159066" cy="240038"/>
              <a:chOff x="5464494" y="3798562"/>
              <a:chExt cx="159066" cy="240038"/>
            </a:xfrm>
          </p:grpSpPr>
          <p:sp>
            <p:nvSpPr>
              <p:cNvPr id="197798"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99"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32" name="Group 259"/>
            <p:cNvGrpSpPr>
              <a:grpSpLocks/>
            </p:cNvGrpSpPr>
            <p:nvPr/>
          </p:nvGrpSpPr>
          <p:grpSpPr bwMode="auto">
            <a:xfrm>
              <a:off x="6268454" y="1284133"/>
              <a:ext cx="159066" cy="240038"/>
              <a:chOff x="5464494" y="3798562"/>
              <a:chExt cx="159066" cy="240038"/>
            </a:xfrm>
          </p:grpSpPr>
          <p:sp>
            <p:nvSpPr>
              <p:cNvPr id="19779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9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33" name="Group 262"/>
            <p:cNvGrpSpPr>
              <a:grpSpLocks/>
            </p:cNvGrpSpPr>
            <p:nvPr/>
          </p:nvGrpSpPr>
          <p:grpSpPr bwMode="auto">
            <a:xfrm>
              <a:off x="6506582" y="1242231"/>
              <a:ext cx="159066" cy="240038"/>
              <a:chOff x="5464494" y="3798562"/>
              <a:chExt cx="159066" cy="240038"/>
            </a:xfrm>
          </p:grpSpPr>
          <p:sp>
            <p:nvSpPr>
              <p:cNvPr id="197794"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95"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34" name="Group 222"/>
            <p:cNvGrpSpPr>
              <a:grpSpLocks/>
            </p:cNvGrpSpPr>
            <p:nvPr/>
          </p:nvGrpSpPr>
          <p:grpSpPr bwMode="auto">
            <a:xfrm>
              <a:off x="6917108" y="1370816"/>
              <a:ext cx="202211" cy="290514"/>
              <a:chOff x="1981200" y="2662227"/>
              <a:chExt cx="202211" cy="290514"/>
            </a:xfrm>
          </p:grpSpPr>
          <p:sp>
            <p:nvSpPr>
              <p:cNvPr id="197790"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91" name="Group 228"/>
              <p:cNvGrpSpPr>
                <a:grpSpLocks/>
              </p:cNvGrpSpPr>
              <p:nvPr/>
            </p:nvGrpSpPr>
            <p:grpSpPr bwMode="auto">
              <a:xfrm>
                <a:off x="1981200" y="2702701"/>
                <a:ext cx="164313" cy="250040"/>
                <a:chOff x="2157410" y="2783674"/>
                <a:chExt cx="164313" cy="250040"/>
              </a:xfrm>
            </p:grpSpPr>
            <p:sp>
              <p:nvSpPr>
                <p:cNvPr id="1977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35"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36" name="Group 224"/>
            <p:cNvGrpSpPr>
              <a:grpSpLocks/>
            </p:cNvGrpSpPr>
            <p:nvPr/>
          </p:nvGrpSpPr>
          <p:grpSpPr bwMode="auto">
            <a:xfrm flipH="1">
              <a:off x="7497651" y="1412262"/>
              <a:ext cx="164313" cy="250040"/>
              <a:chOff x="2157410" y="2783674"/>
              <a:chExt cx="164313" cy="250040"/>
            </a:xfrm>
          </p:grpSpPr>
          <p:sp>
            <p:nvSpPr>
              <p:cNvPr id="19778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8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37" name="Group 344"/>
            <p:cNvGrpSpPr>
              <a:grpSpLocks/>
            </p:cNvGrpSpPr>
            <p:nvPr/>
          </p:nvGrpSpPr>
          <p:grpSpPr bwMode="auto">
            <a:xfrm>
              <a:off x="7079032" y="1195556"/>
              <a:ext cx="295276" cy="309573"/>
              <a:chOff x="2676524" y="6069866"/>
              <a:chExt cx="295276" cy="309573"/>
            </a:xfrm>
          </p:grpSpPr>
          <p:sp>
            <p:nvSpPr>
              <p:cNvPr id="19778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8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85" name="Group 216"/>
              <p:cNvGrpSpPr>
                <a:grpSpLocks/>
              </p:cNvGrpSpPr>
              <p:nvPr/>
            </p:nvGrpSpPr>
            <p:grpSpPr bwMode="auto">
              <a:xfrm flipH="1">
                <a:off x="2807487" y="6129399"/>
                <a:ext cx="164313" cy="250040"/>
                <a:chOff x="2157410" y="2783674"/>
                <a:chExt cx="164313" cy="250040"/>
              </a:xfrm>
            </p:grpSpPr>
            <p:sp>
              <p:nvSpPr>
                <p:cNvPr id="1977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38" name="Group 345"/>
            <p:cNvGrpSpPr>
              <a:grpSpLocks/>
            </p:cNvGrpSpPr>
            <p:nvPr/>
          </p:nvGrpSpPr>
          <p:grpSpPr bwMode="auto">
            <a:xfrm>
              <a:off x="7475272" y="1169849"/>
              <a:ext cx="295276" cy="309573"/>
              <a:chOff x="2676524" y="6069866"/>
              <a:chExt cx="295276" cy="309573"/>
            </a:xfrm>
          </p:grpSpPr>
          <p:sp>
            <p:nvSpPr>
              <p:cNvPr id="19777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7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80" name="Group 216"/>
              <p:cNvGrpSpPr>
                <a:grpSpLocks/>
              </p:cNvGrpSpPr>
              <p:nvPr/>
            </p:nvGrpSpPr>
            <p:grpSpPr bwMode="auto">
              <a:xfrm flipH="1">
                <a:off x="2807487" y="6129399"/>
                <a:ext cx="164313" cy="250040"/>
                <a:chOff x="2157410" y="2783674"/>
                <a:chExt cx="164313" cy="250040"/>
              </a:xfrm>
            </p:grpSpPr>
            <p:sp>
              <p:nvSpPr>
                <p:cNvPr id="19778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8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39" name="Group 222"/>
            <p:cNvGrpSpPr>
              <a:grpSpLocks/>
            </p:cNvGrpSpPr>
            <p:nvPr/>
          </p:nvGrpSpPr>
          <p:grpSpPr bwMode="auto">
            <a:xfrm flipH="1">
              <a:off x="8558937" y="1370816"/>
              <a:ext cx="202211" cy="290514"/>
              <a:chOff x="1981200" y="2662227"/>
              <a:chExt cx="202211" cy="290514"/>
            </a:xfrm>
          </p:grpSpPr>
          <p:sp>
            <p:nvSpPr>
              <p:cNvPr id="197774"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75" name="Group 228"/>
              <p:cNvGrpSpPr>
                <a:grpSpLocks/>
              </p:cNvGrpSpPr>
              <p:nvPr/>
            </p:nvGrpSpPr>
            <p:grpSpPr bwMode="auto">
              <a:xfrm>
                <a:off x="1981200" y="2702701"/>
                <a:ext cx="164313" cy="250040"/>
                <a:chOff x="2157410" y="2783674"/>
                <a:chExt cx="164313" cy="250040"/>
              </a:xfrm>
            </p:grpSpPr>
            <p:sp>
              <p:nvSpPr>
                <p:cNvPr id="1977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40"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41" name="Group 224"/>
            <p:cNvGrpSpPr>
              <a:grpSpLocks/>
            </p:cNvGrpSpPr>
            <p:nvPr/>
          </p:nvGrpSpPr>
          <p:grpSpPr bwMode="auto">
            <a:xfrm>
              <a:off x="8001052" y="1412262"/>
              <a:ext cx="164313" cy="250040"/>
              <a:chOff x="2157410" y="2783674"/>
              <a:chExt cx="164313" cy="250040"/>
            </a:xfrm>
          </p:grpSpPr>
          <p:sp>
            <p:nvSpPr>
              <p:cNvPr id="19777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7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42" name="Group 363"/>
            <p:cNvGrpSpPr>
              <a:grpSpLocks/>
            </p:cNvGrpSpPr>
            <p:nvPr/>
          </p:nvGrpSpPr>
          <p:grpSpPr bwMode="auto">
            <a:xfrm flipH="1">
              <a:off x="8303948" y="1195556"/>
              <a:ext cx="295276" cy="309573"/>
              <a:chOff x="2676524" y="6069866"/>
              <a:chExt cx="295276" cy="309573"/>
            </a:xfrm>
          </p:grpSpPr>
          <p:sp>
            <p:nvSpPr>
              <p:cNvPr id="197767"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68"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69" name="Group 216"/>
              <p:cNvGrpSpPr>
                <a:grpSpLocks/>
              </p:cNvGrpSpPr>
              <p:nvPr/>
            </p:nvGrpSpPr>
            <p:grpSpPr bwMode="auto">
              <a:xfrm flipH="1">
                <a:off x="2807487" y="6129399"/>
                <a:ext cx="164313" cy="250040"/>
                <a:chOff x="2157410" y="2783674"/>
                <a:chExt cx="164313" cy="250040"/>
              </a:xfrm>
            </p:grpSpPr>
            <p:sp>
              <p:nvSpPr>
                <p:cNvPr id="1977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743" name="Group 364"/>
            <p:cNvGrpSpPr>
              <a:grpSpLocks/>
            </p:cNvGrpSpPr>
            <p:nvPr/>
          </p:nvGrpSpPr>
          <p:grpSpPr bwMode="auto">
            <a:xfrm flipH="1">
              <a:off x="7892468" y="1169849"/>
              <a:ext cx="295276" cy="309573"/>
              <a:chOff x="2676524" y="6069866"/>
              <a:chExt cx="295276" cy="309573"/>
            </a:xfrm>
          </p:grpSpPr>
          <p:sp>
            <p:nvSpPr>
              <p:cNvPr id="197762"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63"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7764" name="Group 216"/>
              <p:cNvGrpSpPr>
                <a:grpSpLocks/>
              </p:cNvGrpSpPr>
              <p:nvPr/>
            </p:nvGrpSpPr>
            <p:grpSpPr bwMode="auto">
              <a:xfrm flipH="1">
                <a:off x="2807487" y="6129399"/>
                <a:ext cx="164313" cy="250040"/>
                <a:chOff x="2157410" y="2783674"/>
                <a:chExt cx="164313" cy="250040"/>
              </a:xfrm>
            </p:grpSpPr>
            <p:sp>
              <p:nvSpPr>
                <p:cNvPr id="19776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6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7744"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7745"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7746"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47"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48"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49" name="Group 583"/>
            <p:cNvGrpSpPr>
              <a:grpSpLocks/>
            </p:cNvGrpSpPr>
            <p:nvPr/>
          </p:nvGrpSpPr>
          <p:grpSpPr bwMode="auto">
            <a:xfrm>
              <a:off x="3480488" y="1286854"/>
              <a:ext cx="515382" cy="736435"/>
              <a:chOff x="3480488" y="1286854"/>
              <a:chExt cx="515382" cy="736435"/>
            </a:xfrm>
          </p:grpSpPr>
          <p:grpSp>
            <p:nvGrpSpPr>
              <p:cNvPr id="197751" name="Group 138"/>
              <p:cNvGrpSpPr>
                <a:grpSpLocks/>
              </p:cNvGrpSpPr>
              <p:nvPr/>
            </p:nvGrpSpPr>
            <p:grpSpPr bwMode="auto">
              <a:xfrm flipH="1">
                <a:off x="3480488" y="1485116"/>
                <a:ext cx="359571" cy="538173"/>
                <a:chOff x="3831429" y="3119427"/>
                <a:chExt cx="359571" cy="538173"/>
              </a:xfrm>
            </p:grpSpPr>
            <p:grpSp>
              <p:nvGrpSpPr>
                <p:cNvPr id="197754" name="Group 139"/>
                <p:cNvGrpSpPr>
                  <a:grpSpLocks/>
                </p:cNvGrpSpPr>
                <p:nvPr/>
              </p:nvGrpSpPr>
              <p:grpSpPr bwMode="auto">
                <a:xfrm flipH="1">
                  <a:off x="4026687" y="3407560"/>
                  <a:ext cx="164313" cy="250040"/>
                  <a:chOff x="2157410" y="2783674"/>
                  <a:chExt cx="164313" cy="250040"/>
                </a:xfrm>
              </p:grpSpPr>
              <p:sp>
                <p:nvSpPr>
                  <p:cNvPr id="19776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6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55" name="Group 140"/>
                <p:cNvGrpSpPr>
                  <a:grpSpLocks/>
                </p:cNvGrpSpPr>
                <p:nvPr/>
              </p:nvGrpSpPr>
              <p:grpSpPr bwMode="auto">
                <a:xfrm>
                  <a:off x="3831429" y="3119427"/>
                  <a:ext cx="219076" cy="309573"/>
                  <a:chOff x="3057524" y="3043227"/>
                  <a:chExt cx="219076" cy="309573"/>
                </a:xfrm>
              </p:grpSpPr>
              <p:sp>
                <p:nvSpPr>
                  <p:cNvPr id="19775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757" name="Group 142"/>
                  <p:cNvGrpSpPr>
                    <a:grpSpLocks/>
                  </p:cNvGrpSpPr>
                  <p:nvPr/>
                </p:nvGrpSpPr>
                <p:grpSpPr bwMode="auto">
                  <a:xfrm flipH="1">
                    <a:off x="3112287" y="3102760"/>
                    <a:ext cx="164313" cy="250040"/>
                    <a:chOff x="2157410" y="2783674"/>
                    <a:chExt cx="164313" cy="250040"/>
                  </a:xfrm>
                </p:grpSpPr>
                <p:sp>
                  <p:nvSpPr>
                    <p:cNvPr id="19775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5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7752"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753"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7750"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aphicFrame>
        <p:nvGraphicFramePr>
          <p:cNvPr id="308" name="Object 5"/>
          <p:cNvGraphicFramePr>
            <a:graphicFrameLocks noChangeAspect="1"/>
          </p:cNvGraphicFramePr>
          <p:nvPr/>
        </p:nvGraphicFramePr>
        <p:xfrm>
          <a:off x="401638" y="4876800"/>
          <a:ext cx="3041650" cy="538163"/>
        </p:xfrm>
        <a:graphic>
          <a:graphicData uri="http://schemas.openxmlformats.org/presentationml/2006/ole">
            <mc:AlternateContent xmlns:mc="http://schemas.openxmlformats.org/markup-compatibility/2006">
              <mc:Choice xmlns:v="urn:schemas-microsoft-com:vml" Requires="v">
                <p:oleObj spid="_x0000_s198340" name="Equation" r:id="rId9" imgW="1790700" imgH="317500" progId="Equation.3">
                  <p:embed/>
                </p:oleObj>
              </mc:Choice>
              <mc:Fallback>
                <p:oleObj name="Equation" r:id="rId9" imgW="1790700" imgH="317500" progId="Equation.3">
                  <p:embed/>
                  <p:pic>
                    <p:nvPicPr>
                      <p:cNvPr id="0" name="Picture 28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1638" y="4876800"/>
                        <a:ext cx="3041650" cy="538163"/>
                      </a:xfrm>
                      <a:prstGeom prst="rect">
                        <a:avLst/>
                      </a:prstGeom>
                      <a:solidFill>
                        <a:schemeClr val="tx1"/>
                      </a:solidFill>
                    </p:spPr>
                  </p:pic>
                </p:oleObj>
              </mc:Fallback>
            </mc:AlternateContent>
          </a:graphicData>
        </a:graphic>
      </p:graphicFrame>
      <p:graphicFrame>
        <p:nvGraphicFramePr>
          <p:cNvPr id="313" name="Object 6"/>
          <p:cNvGraphicFramePr>
            <a:graphicFrameLocks noChangeAspect="1"/>
          </p:cNvGraphicFramePr>
          <p:nvPr/>
        </p:nvGraphicFramePr>
        <p:xfrm>
          <a:off x="398463" y="5414963"/>
          <a:ext cx="3217862" cy="538162"/>
        </p:xfrm>
        <a:graphic>
          <a:graphicData uri="http://schemas.openxmlformats.org/presentationml/2006/ole">
            <mc:AlternateContent xmlns:mc="http://schemas.openxmlformats.org/markup-compatibility/2006">
              <mc:Choice xmlns:v="urn:schemas-microsoft-com:vml" Requires="v">
                <p:oleObj spid="_x0000_s198341" name="Equation" r:id="rId11" imgW="1891479" imgH="317362" progId="Equation.3">
                  <p:embed/>
                </p:oleObj>
              </mc:Choice>
              <mc:Fallback>
                <p:oleObj name="Equation" r:id="rId11" imgW="1891479" imgH="317362" progId="Equation.3">
                  <p:embed/>
                  <p:pic>
                    <p:nvPicPr>
                      <p:cNvPr id="0" name="Picture 28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98463" y="5414963"/>
                        <a:ext cx="3217862" cy="538162"/>
                      </a:xfrm>
                      <a:prstGeom prst="rect">
                        <a:avLst/>
                      </a:prstGeom>
                      <a:solidFill>
                        <a:schemeClr val="tx1"/>
                      </a:solidFill>
                    </p:spPr>
                  </p:pic>
                </p:oleObj>
              </mc:Fallback>
            </mc:AlternateContent>
          </a:graphicData>
        </a:graphic>
      </p:graphicFrame>
      <p:grpSp>
        <p:nvGrpSpPr>
          <p:cNvPr id="304" name="Group 289"/>
          <p:cNvGrpSpPr>
            <a:grpSpLocks/>
          </p:cNvGrpSpPr>
          <p:nvPr/>
        </p:nvGrpSpPr>
        <p:grpSpPr bwMode="auto">
          <a:xfrm>
            <a:off x="838200" y="2497138"/>
            <a:ext cx="8648700" cy="931862"/>
            <a:chOff x="228600" y="2801791"/>
            <a:chExt cx="8648521" cy="932590"/>
          </a:xfrm>
        </p:grpSpPr>
        <p:grpSp>
          <p:nvGrpSpPr>
            <p:cNvPr id="197647" name="Group 73"/>
            <p:cNvGrpSpPr>
              <a:grpSpLocks/>
            </p:cNvGrpSpPr>
            <p:nvPr/>
          </p:nvGrpSpPr>
          <p:grpSpPr bwMode="auto">
            <a:xfrm>
              <a:off x="2103830" y="3191721"/>
              <a:ext cx="347666" cy="309573"/>
              <a:chOff x="1981200" y="3131820"/>
              <a:chExt cx="347666" cy="309573"/>
            </a:xfrm>
          </p:grpSpPr>
          <p:sp>
            <p:nvSpPr>
              <p:cNvPr id="197698"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699" name="Group 29"/>
              <p:cNvGrpSpPr>
                <a:grpSpLocks/>
              </p:cNvGrpSpPr>
              <p:nvPr/>
            </p:nvGrpSpPr>
            <p:grpSpPr bwMode="auto">
              <a:xfrm>
                <a:off x="1981200" y="3172294"/>
                <a:ext cx="164313" cy="250040"/>
                <a:chOff x="2157410" y="2783674"/>
                <a:chExt cx="164313" cy="250040"/>
              </a:xfrm>
            </p:grpSpPr>
            <p:sp>
              <p:nvSpPr>
                <p:cNvPr id="19770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0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700" name="Group 30"/>
              <p:cNvGrpSpPr>
                <a:grpSpLocks/>
              </p:cNvGrpSpPr>
              <p:nvPr/>
            </p:nvGrpSpPr>
            <p:grpSpPr bwMode="auto">
              <a:xfrm flipH="1">
                <a:off x="2164553" y="3191353"/>
                <a:ext cx="164313" cy="250040"/>
                <a:chOff x="2157410" y="2783674"/>
                <a:chExt cx="164313" cy="250040"/>
              </a:xfrm>
            </p:grpSpPr>
            <p:sp>
              <p:nvSpPr>
                <p:cNvPr id="19770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70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7648" name="Group 120"/>
            <p:cNvGrpSpPr>
              <a:grpSpLocks/>
            </p:cNvGrpSpPr>
            <p:nvPr/>
          </p:nvGrpSpPr>
          <p:grpSpPr bwMode="auto">
            <a:xfrm>
              <a:off x="3679029" y="3110748"/>
              <a:ext cx="359571" cy="538173"/>
              <a:chOff x="3831429" y="3119427"/>
              <a:chExt cx="359571" cy="538173"/>
            </a:xfrm>
          </p:grpSpPr>
          <p:grpSp>
            <p:nvGrpSpPr>
              <p:cNvPr id="197690" name="Group 121"/>
              <p:cNvGrpSpPr>
                <a:grpSpLocks/>
              </p:cNvGrpSpPr>
              <p:nvPr/>
            </p:nvGrpSpPr>
            <p:grpSpPr bwMode="auto">
              <a:xfrm flipH="1">
                <a:off x="4026687" y="3407560"/>
                <a:ext cx="164313" cy="250040"/>
                <a:chOff x="2157410" y="2783674"/>
                <a:chExt cx="164313" cy="250040"/>
              </a:xfrm>
            </p:grpSpPr>
            <p:sp>
              <p:nvSpPr>
                <p:cNvPr id="1976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691" name="Group 122"/>
              <p:cNvGrpSpPr>
                <a:grpSpLocks/>
              </p:cNvGrpSpPr>
              <p:nvPr/>
            </p:nvGrpSpPr>
            <p:grpSpPr bwMode="auto">
              <a:xfrm>
                <a:off x="3831429" y="3119427"/>
                <a:ext cx="219076" cy="309573"/>
                <a:chOff x="3057524" y="3043227"/>
                <a:chExt cx="219076" cy="309573"/>
              </a:xfrm>
            </p:grpSpPr>
            <p:sp>
              <p:nvSpPr>
                <p:cNvPr id="19769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693" name="Group 124"/>
                <p:cNvGrpSpPr>
                  <a:grpSpLocks/>
                </p:cNvGrpSpPr>
                <p:nvPr/>
              </p:nvGrpSpPr>
              <p:grpSpPr bwMode="auto">
                <a:xfrm flipH="1">
                  <a:off x="3112287" y="3102760"/>
                  <a:ext cx="164313" cy="250040"/>
                  <a:chOff x="2157410" y="2783674"/>
                  <a:chExt cx="164313" cy="250040"/>
                </a:xfrm>
              </p:grpSpPr>
              <p:sp>
                <p:nvSpPr>
                  <p:cNvPr id="1976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7649" name="Rectangle 351"/>
            <p:cNvSpPr>
              <a:spLocks noChangeArrowheads="1"/>
            </p:cNvSpPr>
            <p:nvPr/>
          </p:nvSpPr>
          <p:spPr bwMode="auto">
            <a:xfrm>
              <a:off x="4160516" y="3039321"/>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7650" name="Rectangle 544"/>
            <p:cNvSpPr>
              <a:spLocks noChangeArrowheads="1"/>
            </p:cNvSpPr>
            <p:nvPr/>
          </p:nvSpPr>
          <p:spPr bwMode="auto">
            <a:xfrm>
              <a:off x="228600" y="2801791"/>
              <a:ext cx="864852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sz="5400">
                  <a:solidFill>
                    <a:schemeClr val="accent1"/>
                  </a:solidFill>
                  <a:sym typeface="Symbol" pitchFamily="18" charset="2"/>
                </a:rPr>
                <a:t>{</a:t>
              </a:r>
              <a:r>
                <a:rPr lang="en-US" altLang="en-US" sz="5400" i="1">
                  <a:solidFill>
                    <a:schemeClr val="accent1"/>
                  </a:solidFill>
                  <a:sym typeface="Symbol" pitchFamily="18" charset="2"/>
                </a:rPr>
                <a:t> ,   ,   </a:t>
              </a:r>
              <a:r>
                <a:rPr lang="en-US" altLang="en-US" sz="5400">
                  <a:solidFill>
                    <a:schemeClr val="accent1"/>
                  </a:solidFill>
                  <a:sym typeface="Symbol" pitchFamily="18" charset="2"/>
                </a:rPr>
                <a:t>, 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endParaRPr lang="en-CA" altLang="en-US" sz="5400"/>
            </a:p>
          </p:txBody>
        </p:sp>
        <p:grpSp>
          <p:nvGrpSpPr>
            <p:cNvPr id="197651" name="Group 584"/>
            <p:cNvGrpSpPr>
              <a:grpSpLocks/>
            </p:cNvGrpSpPr>
            <p:nvPr/>
          </p:nvGrpSpPr>
          <p:grpSpPr bwMode="auto">
            <a:xfrm>
              <a:off x="1347949" y="2988686"/>
              <a:ext cx="515382" cy="736435"/>
              <a:chOff x="3480488" y="1286854"/>
              <a:chExt cx="515382" cy="736435"/>
            </a:xfrm>
          </p:grpSpPr>
          <p:grpSp>
            <p:nvGrpSpPr>
              <p:cNvPr id="197679" name="Group 138"/>
              <p:cNvGrpSpPr>
                <a:grpSpLocks/>
              </p:cNvGrpSpPr>
              <p:nvPr/>
            </p:nvGrpSpPr>
            <p:grpSpPr bwMode="auto">
              <a:xfrm flipH="1">
                <a:off x="3480488" y="1485116"/>
                <a:ext cx="359571" cy="538173"/>
                <a:chOff x="3831429" y="3119427"/>
                <a:chExt cx="359571" cy="538173"/>
              </a:xfrm>
            </p:grpSpPr>
            <p:grpSp>
              <p:nvGrpSpPr>
                <p:cNvPr id="197682" name="Group 139"/>
                <p:cNvGrpSpPr>
                  <a:grpSpLocks/>
                </p:cNvGrpSpPr>
                <p:nvPr/>
              </p:nvGrpSpPr>
              <p:grpSpPr bwMode="auto">
                <a:xfrm flipH="1">
                  <a:off x="4026687" y="3407560"/>
                  <a:ext cx="164313" cy="250040"/>
                  <a:chOff x="2157410" y="2783674"/>
                  <a:chExt cx="164313" cy="250040"/>
                </a:xfrm>
              </p:grpSpPr>
              <p:sp>
                <p:nvSpPr>
                  <p:cNvPr id="19768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8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683" name="Group 140"/>
                <p:cNvGrpSpPr>
                  <a:grpSpLocks/>
                </p:cNvGrpSpPr>
                <p:nvPr/>
              </p:nvGrpSpPr>
              <p:grpSpPr bwMode="auto">
                <a:xfrm>
                  <a:off x="3831429" y="3119427"/>
                  <a:ext cx="219076" cy="309573"/>
                  <a:chOff x="3057524" y="3043227"/>
                  <a:chExt cx="219076" cy="309573"/>
                </a:xfrm>
              </p:grpSpPr>
              <p:sp>
                <p:nvSpPr>
                  <p:cNvPr id="19768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685" name="Group 142"/>
                  <p:cNvGrpSpPr>
                    <a:grpSpLocks/>
                  </p:cNvGrpSpPr>
                  <p:nvPr/>
                </p:nvGrpSpPr>
                <p:grpSpPr bwMode="auto">
                  <a:xfrm flipH="1">
                    <a:off x="3112287" y="3102760"/>
                    <a:ext cx="164313" cy="250040"/>
                    <a:chOff x="2157410" y="2783674"/>
                    <a:chExt cx="164313" cy="250040"/>
                  </a:xfrm>
                </p:grpSpPr>
                <p:sp>
                  <p:nvSpPr>
                    <p:cNvPr id="1976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7680"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681"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7652" name="Group 596"/>
            <p:cNvGrpSpPr>
              <a:grpSpLocks/>
            </p:cNvGrpSpPr>
            <p:nvPr/>
          </p:nvGrpSpPr>
          <p:grpSpPr bwMode="auto">
            <a:xfrm>
              <a:off x="5571480" y="2971667"/>
              <a:ext cx="515382" cy="736435"/>
              <a:chOff x="3480488" y="1286854"/>
              <a:chExt cx="515382" cy="736435"/>
            </a:xfrm>
          </p:grpSpPr>
          <p:grpSp>
            <p:nvGrpSpPr>
              <p:cNvPr id="197668" name="Group 138"/>
              <p:cNvGrpSpPr>
                <a:grpSpLocks/>
              </p:cNvGrpSpPr>
              <p:nvPr/>
            </p:nvGrpSpPr>
            <p:grpSpPr bwMode="auto">
              <a:xfrm flipH="1">
                <a:off x="3480488" y="1485116"/>
                <a:ext cx="359571" cy="538173"/>
                <a:chOff x="3831429" y="3119427"/>
                <a:chExt cx="359571" cy="538173"/>
              </a:xfrm>
            </p:grpSpPr>
            <p:grpSp>
              <p:nvGrpSpPr>
                <p:cNvPr id="197671" name="Group 139"/>
                <p:cNvGrpSpPr>
                  <a:grpSpLocks/>
                </p:cNvGrpSpPr>
                <p:nvPr/>
              </p:nvGrpSpPr>
              <p:grpSpPr bwMode="auto">
                <a:xfrm flipH="1">
                  <a:off x="4026687" y="3407560"/>
                  <a:ext cx="164313" cy="250040"/>
                  <a:chOff x="2157410" y="2783674"/>
                  <a:chExt cx="164313" cy="250040"/>
                </a:xfrm>
              </p:grpSpPr>
              <p:sp>
                <p:nvSpPr>
                  <p:cNvPr id="1976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672" name="Group 140"/>
                <p:cNvGrpSpPr>
                  <a:grpSpLocks/>
                </p:cNvGrpSpPr>
                <p:nvPr/>
              </p:nvGrpSpPr>
              <p:grpSpPr bwMode="auto">
                <a:xfrm>
                  <a:off x="3831429" y="3119427"/>
                  <a:ext cx="219076" cy="309573"/>
                  <a:chOff x="3057524" y="3043227"/>
                  <a:chExt cx="219076" cy="309573"/>
                </a:xfrm>
              </p:grpSpPr>
              <p:sp>
                <p:nvSpPr>
                  <p:cNvPr id="19767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674" name="Group 142"/>
                  <p:cNvGrpSpPr>
                    <a:grpSpLocks/>
                  </p:cNvGrpSpPr>
                  <p:nvPr/>
                </p:nvGrpSpPr>
                <p:grpSpPr bwMode="auto">
                  <a:xfrm flipH="1">
                    <a:off x="3112287" y="3102760"/>
                    <a:ext cx="164313" cy="250040"/>
                    <a:chOff x="2157410" y="2783674"/>
                    <a:chExt cx="164313" cy="250040"/>
                  </a:xfrm>
                </p:grpSpPr>
                <p:sp>
                  <p:nvSpPr>
                    <p:cNvPr id="19767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7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7669"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670"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7653" name="Group 620"/>
            <p:cNvGrpSpPr>
              <a:grpSpLocks/>
            </p:cNvGrpSpPr>
            <p:nvPr/>
          </p:nvGrpSpPr>
          <p:grpSpPr bwMode="auto">
            <a:xfrm>
              <a:off x="6393180" y="2997946"/>
              <a:ext cx="515382" cy="736435"/>
              <a:chOff x="3480488" y="1286854"/>
              <a:chExt cx="515382" cy="736435"/>
            </a:xfrm>
          </p:grpSpPr>
          <p:grpSp>
            <p:nvGrpSpPr>
              <p:cNvPr id="197657" name="Group 138"/>
              <p:cNvGrpSpPr>
                <a:grpSpLocks/>
              </p:cNvGrpSpPr>
              <p:nvPr/>
            </p:nvGrpSpPr>
            <p:grpSpPr bwMode="auto">
              <a:xfrm flipH="1">
                <a:off x="3480488" y="1485116"/>
                <a:ext cx="359571" cy="538173"/>
                <a:chOff x="3831429" y="3119427"/>
                <a:chExt cx="359571" cy="538173"/>
              </a:xfrm>
            </p:grpSpPr>
            <p:grpSp>
              <p:nvGrpSpPr>
                <p:cNvPr id="197660" name="Group 139"/>
                <p:cNvGrpSpPr>
                  <a:grpSpLocks/>
                </p:cNvGrpSpPr>
                <p:nvPr/>
              </p:nvGrpSpPr>
              <p:grpSpPr bwMode="auto">
                <a:xfrm flipH="1">
                  <a:off x="4026687" y="3407560"/>
                  <a:ext cx="164313" cy="250040"/>
                  <a:chOff x="2157410" y="2783674"/>
                  <a:chExt cx="164313" cy="250040"/>
                </a:xfrm>
              </p:grpSpPr>
              <p:sp>
                <p:nvSpPr>
                  <p:cNvPr id="1976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7661" name="Group 140"/>
                <p:cNvGrpSpPr>
                  <a:grpSpLocks/>
                </p:cNvGrpSpPr>
                <p:nvPr/>
              </p:nvGrpSpPr>
              <p:grpSpPr bwMode="auto">
                <a:xfrm>
                  <a:off x="3831429" y="3119427"/>
                  <a:ext cx="219076" cy="309573"/>
                  <a:chOff x="3057524" y="3043227"/>
                  <a:chExt cx="219076" cy="309573"/>
                </a:xfrm>
              </p:grpSpPr>
              <p:sp>
                <p:nvSpPr>
                  <p:cNvPr id="197662"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7663" name="Group 142"/>
                  <p:cNvGrpSpPr>
                    <a:grpSpLocks/>
                  </p:cNvGrpSpPr>
                  <p:nvPr/>
                </p:nvGrpSpPr>
                <p:grpSpPr bwMode="auto">
                  <a:xfrm flipH="1">
                    <a:off x="3112287" y="3102760"/>
                    <a:ext cx="164313" cy="250040"/>
                    <a:chOff x="2157410" y="2783674"/>
                    <a:chExt cx="164313" cy="250040"/>
                  </a:xfrm>
                </p:grpSpPr>
                <p:sp>
                  <p:nvSpPr>
                    <p:cNvPr id="1976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7658"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7659"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7654" name="Oval 7"/>
            <p:cNvSpPr>
              <a:spLocks noChangeArrowheads="1"/>
            </p:cNvSpPr>
            <p:nvPr/>
          </p:nvSpPr>
          <p:spPr bwMode="auto">
            <a:xfrm flipH="1">
              <a:off x="1075509" y="33027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55" name="Oval 7"/>
            <p:cNvSpPr>
              <a:spLocks noChangeArrowheads="1"/>
            </p:cNvSpPr>
            <p:nvPr/>
          </p:nvSpPr>
          <p:spPr bwMode="auto">
            <a:xfrm flipH="1">
              <a:off x="3431579" y="33027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56" name="Oval 7"/>
            <p:cNvSpPr>
              <a:spLocks noChangeArrowheads="1"/>
            </p:cNvSpPr>
            <p:nvPr/>
          </p:nvSpPr>
          <p:spPr bwMode="auto">
            <a:xfrm flipH="1">
              <a:off x="5243287" y="331078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7179" name="Group 395"/>
          <p:cNvGrpSpPr>
            <a:grpSpLocks/>
          </p:cNvGrpSpPr>
          <p:nvPr/>
        </p:nvGrpSpPr>
        <p:grpSpPr bwMode="auto">
          <a:xfrm>
            <a:off x="242888" y="2057400"/>
            <a:ext cx="4765675" cy="523875"/>
            <a:chOff x="242399" y="2057400"/>
            <a:chExt cx="4766048" cy="523220"/>
          </a:xfrm>
        </p:grpSpPr>
        <p:sp>
          <p:nvSpPr>
            <p:cNvPr id="197644" name="Rectangle 252"/>
            <p:cNvSpPr>
              <a:spLocks noChangeArrowheads="1"/>
            </p:cNvSpPr>
            <p:nvPr/>
          </p:nvSpPr>
          <p:spPr bwMode="auto">
            <a:xfrm>
              <a:off x="242399" y="2057400"/>
              <a:ext cx="47660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  </a:t>
              </a:r>
              <a:r>
                <a:rPr lang="en-US" altLang="en-US" i="1">
                  <a:solidFill>
                    <a:schemeClr val="accent1"/>
                  </a:solidFill>
                  <a:sym typeface="Symbol" pitchFamily="18" charset="2"/>
                </a:rPr>
                <a:t> TT</a:t>
              </a:r>
              <a:r>
                <a:rPr lang="en-US" altLang="en-US">
                  <a:solidFill>
                    <a:schemeClr val="accent1"/>
                  </a:solidFill>
                  <a:sym typeface="Symbol" pitchFamily="18" charset="2"/>
                </a:rPr>
                <a:t> </a:t>
              </a:r>
              <a:r>
                <a:rPr lang="en-US" altLang="en-US" i="1">
                  <a:solidFill>
                    <a:schemeClr val="accent1"/>
                  </a:solidFill>
                  <a:sym typeface="Symbol" pitchFamily="18" charset="2"/>
                </a:rPr>
                <a:t>=</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 |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 </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a:solidFill>
                    <a:schemeClr val="accent1"/>
                  </a:solidFill>
                  <a:sym typeface="Symbol" pitchFamily="18" charset="2"/>
                </a:rPr>
                <a:t>}</a:t>
              </a:r>
              <a:endParaRPr lang="en-CA" altLang="en-US"/>
            </a:p>
          </p:txBody>
        </p:sp>
        <p:sp>
          <p:nvSpPr>
            <p:cNvPr id="197645" name="Oval 7"/>
            <p:cNvSpPr>
              <a:spLocks noChangeArrowheads="1"/>
            </p:cNvSpPr>
            <p:nvPr/>
          </p:nvSpPr>
          <p:spPr bwMode="auto">
            <a:xfrm flipH="1">
              <a:off x="2286000" y="231494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7646" name="Oval 7"/>
            <p:cNvSpPr>
              <a:spLocks noChangeArrowheads="1"/>
            </p:cNvSpPr>
            <p:nvPr/>
          </p:nvSpPr>
          <p:spPr bwMode="auto">
            <a:xfrm flipH="1">
              <a:off x="485906" y="230394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179"/>
                                        </p:tgtEl>
                                        <p:attrNameLst>
                                          <p:attrName>style.visibility</p:attrName>
                                        </p:attrNameLst>
                                      </p:cBhvr>
                                      <p:to>
                                        <p:strVal val="visible"/>
                                      </p:to>
                                    </p:set>
                                    <p:anim calcmode="lin" valueType="num">
                                      <p:cBhvr additive="base">
                                        <p:cTn id="7" dur="500" fill="hold"/>
                                        <p:tgtEl>
                                          <p:spTgt spid="7179"/>
                                        </p:tgtEl>
                                        <p:attrNameLst>
                                          <p:attrName>ppt_x</p:attrName>
                                        </p:attrNameLst>
                                      </p:cBhvr>
                                      <p:tavLst>
                                        <p:tav tm="0">
                                          <p:val>
                                            <p:strVal val="#ppt_x"/>
                                          </p:val>
                                        </p:tav>
                                        <p:tav tm="100000">
                                          <p:val>
                                            <p:strVal val="#ppt_x"/>
                                          </p:val>
                                        </p:tav>
                                      </p:tavLst>
                                    </p:anim>
                                    <p:anim calcmode="lin" valueType="num">
                                      <p:cBhvr additive="base">
                                        <p:cTn id="8" dur="500" fill="hold"/>
                                        <p:tgtEl>
                                          <p:spTgt spid="717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04"/>
                                        </p:tgtEl>
                                        <p:attrNameLst>
                                          <p:attrName>style.visibility</p:attrName>
                                        </p:attrNameLst>
                                      </p:cBhvr>
                                      <p:to>
                                        <p:strVal val="visible"/>
                                      </p:to>
                                    </p:set>
                                    <p:anim calcmode="lin" valueType="num">
                                      <p:cBhvr additive="base">
                                        <p:cTn id="13" dur="500" fill="hold"/>
                                        <p:tgtEl>
                                          <p:spTgt spid="304"/>
                                        </p:tgtEl>
                                        <p:attrNameLst>
                                          <p:attrName>ppt_x</p:attrName>
                                        </p:attrNameLst>
                                      </p:cBhvr>
                                      <p:tavLst>
                                        <p:tav tm="0">
                                          <p:val>
                                            <p:strVal val="#ppt_x"/>
                                          </p:val>
                                        </p:tav>
                                        <p:tav tm="100000">
                                          <p:val>
                                            <p:strVal val="#ppt_x"/>
                                          </p:val>
                                        </p:tav>
                                      </p:tavLst>
                                    </p:anim>
                                    <p:anim calcmode="lin" valueType="num">
                                      <p:cBhvr additive="base">
                                        <p:cTn id="14" dur="500" fill="hold"/>
                                        <p:tgtEl>
                                          <p:spTgt spid="30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74"/>
                                        </p:tgtEl>
                                        <p:attrNameLst>
                                          <p:attrName>style.visibility</p:attrName>
                                        </p:attrNameLst>
                                      </p:cBhvr>
                                      <p:to>
                                        <p:strVal val="visible"/>
                                      </p:to>
                                    </p:set>
                                    <p:anim calcmode="lin" valueType="num">
                                      <p:cBhvr additive="base">
                                        <p:cTn id="19" dur="500" fill="hold"/>
                                        <p:tgtEl>
                                          <p:spTgt spid="574"/>
                                        </p:tgtEl>
                                        <p:attrNameLst>
                                          <p:attrName>ppt_x</p:attrName>
                                        </p:attrNameLst>
                                      </p:cBhvr>
                                      <p:tavLst>
                                        <p:tav tm="0">
                                          <p:val>
                                            <p:strVal val="#ppt_x"/>
                                          </p:val>
                                        </p:tav>
                                        <p:tav tm="100000">
                                          <p:val>
                                            <p:strVal val="#ppt_x"/>
                                          </p:val>
                                        </p:tav>
                                      </p:tavLst>
                                    </p:anim>
                                    <p:anim calcmode="lin" valueType="num">
                                      <p:cBhvr additive="base">
                                        <p:cTn id="20" dur="500" fill="hold"/>
                                        <p:tgtEl>
                                          <p:spTgt spid="57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45095"/>
                                        </p:tgtEl>
                                        <p:attrNameLst>
                                          <p:attrName>style.visibility</p:attrName>
                                        </p:attrNameLst>
                                      </p:cBhvr>
                                      <p:to>
                                        <p:strVal val="visible"/>
                                      </p:to>
                                    </p:set>
                                    <p:anim calcmode="lin" valueType="num">
                                      <p:cBhvr additive="base">
                                        <p:cTn id="25" dur="500" fill="hold"/>
                                        <p:tgtEl>
                                          <p:spTgt spid="345095"/>
                                        </p:tgtEl>
                                        <p:attrNameLst>
                                          <p:attrName>ppt_x</p:attrName>
                                        </p:attrNameLst>
                                      </p:cBhvr>
                                      <p:tavLst>
                                        <p:tav tm="0">
                                          <p:val>
                                            <p:strVal val="#ppt_x"/>
                                          </p:val>
                                        </p:tav>
                                        <p:tav tm="100000">
                                          <p:val>
                                            <p:strVal val="#ppt_x"/>
                                          </p:val>
                                        </p:tav>
                                      </p:tavLst>
                                    </p:anim>
                                    <p:anim calcmode="lin" valueType="num">
                                      <p:cBhvr additive="base">
                                        <p:cTn id="26" dur="500" fill="hold"/>
                                        <p:tgtEl>
                                          <p:spTgt spid="34509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08"/>
                                        </p:tgtEl>
                                        <p:attrNameLst>
                                          <p:attrName>style.visibility</p:attrName>
                                        </p:attrNameLst>
                                      </p:cBhvr>
                                      <p:to>
                                        <p:strVal val="visible"/>
                                      </p:to>
                                    </p:set>
                                    <p:anim calcmode="lin" valueType="num">
                                      <p:cBhvr additive="base">
                                        <p:cTn id="31" dur="500" fill="hold"/>
                                        <p:tgtEl>
                                          <p:spTgt spid="308"/>
                                        </p:tgtEl>
                                        <p:attrNameLst>
                                          <p:attrName>ppt_x</p:attrName>
                                        </p:attrNameLst>
                                      </p:cBhvr>
                                      <p:tavLst>
                                        <p:tav tm="0">
                                          <p:val>
                                            <p:strVal val="#ppt_x"/>
                                          </p:val>
                                        </p:tav>
                                        <p:tav tm="100000">
                                          <p:val>
                                            <p:strVal val="#ppt_x"/>
                                          </p:val>
                                        </p:tav>
                                      </p:tavLst>
                                    </p:anim>
                                    <p:anim calcmode="lin" valueType="num">
                                      <p:cBhvr additive="base">
                                        <p:cTn id="32" dur="500" fill="hold"/>
                                        <p:tgtEl>
                                          <p:spTgt spid="30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13"/>
                                        </p:tgtEl>
                                        <p:attrNameLst>
                                          <p:attrName>style.visibility</p:attrName>
                                        </p:attrNameLst>
                                      </p:cBhvr>
                                      <p:to>
                                        <p:strVal val="visible"/>
                                      </p:to>
                                    </p:set>
                                    <p:anim calcmode="lin" valueType="num">
                                      <p:cBhvr additive="base">
                                        <p:cTn id="37" dur="500" fill="hold"/>
                                        <p:tgtEl>
                                          <p:spTgt spid="313"/>
                                        </p:tgtEl>
                                        <p:attrNameLst>
                                          <p:attrName>ppt_x</p:attrName>
                                        </p:attrNameLst>
                                      </p:cBhvr>
                                      <p:tavLst>
                                        <p:tav tm="0">
                                          <p:val>
                                            <p:strVal val="#ppt_x"/>
                                          </p:val>
                                        </p:tav>
                                        <p:tav tm="100000">
                                          <p:val>
                                            <p:strVal val="#ppt_x"/>
                                          </p:val>
                                        </p:tav>
                                      </p:tavLst>
                                    </p:anim>
                                    <p:anim calcmode="lin" valueType="num">
                                      <p:cBhvr additive="base">
                                        <p:cTn id="38" dur="500" fill="hold"/>
                                        <p:tgtEl>
                                          <p:spTgt spid="31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578"/>
                                        </p:tgtEl>
                                        <p:attrNameLst>
                                          <p:attrName>style.visibility</p:attrName>
                                        </p:attrNameLst>
                                      </p:cBhvr>
                                      <p:to>
                                        <p:strVal val="visible"/>
                                      </p:to>
                                    </p:set>
                                    <p:anim calcmode="lin" valueType="num">
                                      <p:cBhvr additive="base">
                                        <p:cTn id="43" dur="500" fill="hold"/>
                                        <p:tgtEl>
                                          <p:spTgt spid="578"/>
                                        </p:tgtEl>
                                        <p:attrNameLst>
                                          <p:attrName>ppt_x</p:attrName>
                                        </p:attrNameLst>
                                      </p:cBhvr>
                                      <p:tavLst>
                                        <p:tav tm="0">
                                          <p:val>
                                            <p:strVal val="#ppt_x"/>
                                          </p:val>
                                        </p:tav>
                                        <p:tav tm="100000">
                                          <p:val>
                                            <p:strVal val="#ppt_x"/>
                                          </p:val>
                                        </p:tav>
                                      </p:tavLst>
                                    </p:anim>
                                    <p:anim calcmode="lin" valueType="num">
                                      <p:cBhvr additive="base">
                                        <p:cTn id="44" dur="500" fill="hold"/>
                                        <p:tgtEl>
                                          <p:spTgt spid="5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8659"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pSp>
        <p:nvGrpSpPr>
          <p:cNvPr id="198660" name="Group 632"/>
          <p:cNvGrpSpPr>
            <a:grpSpLocks/>
          </p:cNvGrpSpPr>
          <p:nvPr/>
        </p:nvGrpSpPr>
        <p:grpSpPr bwMode="auto">
          <a:xfrm>
            <a:off x="-57150" y="1027113"/>
            <a:ext cx="9356725" cy="996950"/>
            <a:chOff x="-57854" y="1027629"/>
            <a:chExt cx="9357864" cy="995660"/>
          </a:xfrm>
        </p:grpSpPr>
        <p:sp>
          <p:nvSpPr>
            <p:cNvPr id="198780"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8781"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82" name="Group 73"/>
            <p:cNvGrpSpPr>
              <a:grpSpLocks/>
            </p:cNvGrpSpPr>
            <p:nvPr/>
          </p:nvGrpSpPr>
          <p:grpSpPr bwMode="auto">
            <a:xfrm>
              <a:off x="1491867" y="1246049"/>
              <a:ext cx="347666" cy="309573"/>
              <a:chOff x="1981200" y="3131820"/>
              <a:chExt cx="347666" cy="309573"/>
            </a:xfrm>
          </p:grpSpPr>
          <p:sp>
            <p:nvSpPr>
              <p:cNvPr id="198985"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86" name="Group 29"/>
              <p:cNvGrpSpPr>
                <a:grpSpLocks/>
              </p:cNvGrpSpPr>
              <p:nvPr/>
            </p:nvGrpSpPr>
            <p:grpSpPr bwMode="auto">
              <a:xfrm>
                <a:off x="1981200" y="3172294"/>
                <a:ext cx="164313" cy="250040"/>
                <a:chOff x="2157410" y="2783674"/>
                <a:chExt cx="164313" cy="250040"/>
              </a:xfrm>
            </p:grpSpPr>
            <p:sp>
              <p:nvSpPr>
                <p:cNvPr id="19899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9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87" name="Group 30"/>
              <p:cNvGrpSpPr>
                <a:grpSpLocks/>
              </p:cNvGrpSpPr>
              <p:nvPr/>
            </p:nvGrpSpPr>
            <p:grpSpPr bwMode="auto">
              <a:xfrm flipH="1">
                <a:off x="2164553" y="3191353"/>
                <a:ext cx="164313" cy="250040"/>
                <a:chOff x="2157410" y="2783674"/>
                <a:chExt cx="164313" cy="250040"/>
              </a:xfrm>
            </p:grpSpPr>
            <p:sp>
              <p:nvSpPr>
                <p:cNvPr id="19898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8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83" name="Group 71"/>
            <p:cNvGrpSpPr>
              <a:grpSpLocks/>
            </p:cNvGrpSpPr>
            <p:nvPr/>
          </p:nvGrpSpPr>
          <p:grpSpPr bwMode="auto">
            <a:xfrm>
              <a:off x="1022956" y="1256516"/>
              <a:ext cx="202211" cy="290514"/>
              <a:chOff x="1981200" y="2662227"/>
              <a:chExt cx="202211" cy="290514"/>
            </a:xfrm>
          </p:grpSpPr>
          <p:sp>
            <p:nvSpPr>
              <p:cNvPr id="198981"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82" name="Group 37"/>
              <p:cNvGrpSpPr>
                <a:grpSpLocks/>
              </p:cNvGrpSpPr>
              <p:nvPr/>
            </p:nvGrpSpPr>
            <p:grpSpPr bwMode="auto">
              <a:xfrm>
                <a:off x="1981200" y="2702701"/>
                <a:ext cx="164313" cy="250040"/>
                <a:chOff x="2157410" y="2783674"/>
                <a:chExt cx="164313" cy="250040"/>
              </a:xfrm>
            </p:grpSpPr>
            <p:sp>
              <p:nvSpPr>
                <p:cNvPr id="1989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784"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85" name="Group 47"/>
            <p:cNvGrpSpPr>
              <a:grpSpLocks/>
            </p:cNvGrpSpPr>
            <p:nvPr/>
          </p:nvGrpSpPr>
          <p:grpSpPr bwMode="auto">
            <a:xfrm flipH="1">
              <a:off x="1294220" y="1297962"/>
              <a:ext cx="164313" cy="250040"/>
              <a:chOff x="2157410" y="2783674"/>
              <a:chExt cx="164313" cy="250040"/>
            </a:xfrm>
          </p:grpSpPr>
          <p:sp>
            <p:nvSpPr>
              <p:cNvPr id="19897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8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86" name="Group 91"/>
            <p:cNvGrpSpPr>
              <a:grpSpLocks/>
            </p:cNvGrpSpPr>
            <p:nvPr/>
          </p:nvGrpSpPr>
          <p:grpSpPr bwMode="auto">
            <a:xfrm>
              <a:off x="2671337" y="1228883"/>
              <a:ext cx="359571" cy="538173"/>
              <a:chOff x="3831429" y="3119427"/>
              <a:chExt cx="359571" cy="538173"/>
            </a:xfrm>
          </p:grpSpPr>
          <p:grpSp>
            <p:nvGrpSpPr>
              <p:cNvPr id="198971" name="Group 33"/>
              <p:cNvGrpSpPr>
                <a:grpSpLocks/>
              </p:cNvGrpSpPr>
              <p:nvPr/>
            </p:nvGrpSpPr>
            <p:grpSpPr bwMode="auto">
              <a:xfrm flipH="1">
                <a:off x="4026687" y="3407560"/>
                <a:ext cx="164313" cy="250040"/>
                <a:chOff x="2157410" y="2783674"/>
                <a:chExt cx="164313" cy="250040"/>
              </a:xfrm>
            </p:grpSpPr>
            <p:sp>
              <p:nvSpPr>
                <p:cNvPr id="19897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7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72" name="Group 54"/>
              <p:cNvGrpSpPr>
                <a:grpSpLocks/>
              </p:cNvGrpSpPr>
              <p:nvPr/>
            </p:nvGrpSpPr>
            <p:grpSpPr bwMode="auto">
              <a:xfrm>
                <a:off x="3831429" y="3119427"/>
                <a:ext cx="219076" cy="309573"/>
                <a:chOff x="3057524" y="3043227"/>
                <a:chExt cx="219076" cy="309573"/>
              </a:xfrm>
            </p:grpSpPr>
            <p:sp>
              <p:nvSpPr>
                <p:cNvPr id="19897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74" name="Group 51"/>
                <p:cNvGrpSpPr>
                  <a:grpSpLocks/>
                </p:cNvGrpSpPr>
                <p:nvPr/>
              </p:nvGrpSpPr>
              <p:grpSpPr bwMode="auto">
                <a:xfrm flipH="1">
                  <a:off x="3112287" y="3102760"/>
                  <a:ext cx="164313" cy="250040"/>
                  <a:chOff x="2157410" y="2783674"/>
                  <a:chExt cx="164313" cy="250040"/>
                </a:xfrm>
              </p:grpSpPr>
              <p:sp>
                <p:nvSpPr>
                  <p:cNvPr id="19897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7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8787" name="Group 90"/>
            <p:cNvGrpSpPr>
              <a:grpSpLocks/>
            </p:cNvGrpSpPr>
            <p:nvPr/>
          </p:nvGrpSpPr>
          <p:grpSpPr bwMode="auto">
            <a:xfrm>
              <a:off x="2444343" y="1238429"/>
              <a:ext cx="219076" cy="533400"/>
              <a:chOff x="3427569" y="3128973"/>
              <a:chExt cx="219076" cy="533400"/>
            </a:xfrm>
          </p:grpSpPr>
          <p:grpSp>
            <p:nvGrpSpPr>
              <p:cNvPr id="198963" name="Group 55"/>
              <p:cNvGrpSpPr>
                <a:grpSpLocks/>
              </p:cNvGrpSpPr>
              <p:nvPr/>
            </p:nvGrpSpPr>
            <p:grpSpPr bwMode="auto">
              <a:xfrm>
                <a:off x="3427569" y="3128973"/>
                <a:ext cx="219076" cy="309573"/>
                <a:chOff x="3057524" y="3043227"/>
                <a:chExt cx="219076" cy="309573"/>
              </a:xfrm>
            </p:grpSpPr>
            <p:sp>
              <p:nvSpPr>
                <p:cNvPr id="19896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68" name="Group 57"/>
                <p:cNvGrpSpPr>
                  <a:grpSpLocks/>
                </p:cNvGrpSpPr>
                <p:nvPr/>
              </p:nvGrpSpPr>
              <p:grpSpPr bwMode="auto">
                <a:xfrm flipH="1">
                  <a:off x="3112287" y="3102760"/>
                  <a:ext cx="164313" cy="250040"/>
                  <a:chOff x="2157410" y="2783674"/>
                  <a:chExt cx="164313" cy="250040"/>
                </a:xfrm>
              </p:grpSpPr>
              <p:sp>
                <p:nvSpPr>
                  <p:cNvPr id="1989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964" name="Group 60"/>
              <p:cNvGrpSpPr>
                <a:grpSpLocks/>
              </p:cNvGrpSpPr>
              <p:nvPr/>
            </p:nvGrpSpPr>
            <p:grpSpPr bwMode="auto">
              <a:xfrm>
                <a:off x="3429950" y="3412333"/>
                <a:ext cx="164313" cy="250040"/>
                <a:chOff x="2157410" y="2783674"/>
                <a:chExt cx="164313" cy="250040"/>
              </a:xfrm>
            </p:grpSpPr>
            <p:sp>
              <p:nvSpPr>
                <p:cNvPr id="19896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6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88" name="Group 92"/>
            <p:cNvGrpSpPr>
              <a:grpSpLocks/>
            </p:cNvGrpSpPr>
            <p:nvPr/>
          </p:nvGrpSpPr>
          <p:grpSpPr bwMode="auto">
            <a:xfrm flipH="1">
              <a:off x="1793308" y="1241276"/>
              <a:ext cx="359571" cy="538173"/>
              <a:chOff x="3831429" y="3119427"/>
              <a:chExt cx="359571" cy="538173"/>
            </a:xfrm>
          </p:grpSpPr>
          <p:grpSp>
            <p:nvGrpSpPr>
              <p:cNvPr id="198955" name="Group 93"/>
              <p:cNvGrpSpPr>
                <a:grpSpLocks/>
              </p:cNvGrpSpPr>
              <p:nvPr/>
            </p:nvGrpSpPr>
            <p:grpSpPr bwMode="auto">
              <a:xfrm flipH="1">
                <a:off x="4026687" y="3407560"/>
                <a:ext cx="164313" cy="250040"/>
                <a:chOff x="2157410" y="2783674"/>
                <a:chExt cx="164313" cy="250040"/>
              </a:xfrm>
            </p:grpSpPr>
            <p:sp>
              <p:nvSpPr>
                <p:cNvPr id="1989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56" name="Group 94"/>
              <p:cNvGrpSpPr>
                <a:grpSpLocks/>
              </p:cNvGrpSpPr>
              <p:nvPr/>
            </p:nvGrpSpPr>
            <p:grpSpPr bwMode="auto">
              <a:xfrm>
                <a:off x="3831429" y="3119427"/>
                <a:ext cx="219076" cy="309573"/>
                <a:chOff x="3057524" y="3043227"/>
                <a:chExt cx="219076" cy="309573"/>
              </a:xfrm>
            </p:grpSpPr>
            <p:sp>
              <p:nvSpPr>
                <p:cNvPr id="19895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58" name="Group 96"/>
                <p:cNvGrpSpPr>
                  <a:grpSpLocks/>
                </p:cNvGrpSpPr>
                <p:nvPr/>
              </p:nvGrpSpPr>
              <p:grpSpPr bwMode="auto">
                <a:xfrm flipH="1">
                  <a:off x="3112287" y="3102760"/>
                  <a:ext cx="164313" cy="250040"/>
                  <a:chOff x="2157410" y="2783674"/>
                  <a:chExt cx="164313" cy="250040"/>
                </a:xfrm>
              </p:grpSpPr>
              <p:sp>
                <p:nvSpPr>
                  <p:cNvPr id="19895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6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8789" name="Group 101"/>
            <p:cNvGrpSpPr>
              <a:grpSpLocks/>
            </p:cNvGrpSpPr>
            <p:nvPr/>
          </p:nvGrpSpPr>
          <p:grpSpPr bwMode="auto">
            <a:xfrm flipH="1">
              <a:off x="2139543" y="1226036"/>
              <a:ext cx="219076" cy="533400"/>
              <a:chOff x="3427569" y="3128973"/>
              <a:chExt cx="219076" cy="533400"/>
            </a:xfrm>
          </p:grpSpPr>
          <p:grpSp>
            <p:nvGrpSpPr>
              <p:cNvPr id="198947" name="Group 102"/>
              <p:cNvGrpSpPr>
                <a:grpSpLocks/>
              </p:cNvGrpSpPr>
              <p:nvPr/>
            </p:nvGrpSpPr>
            <p:grpSpPr bwMode="auto">
              <a:xfrm>
                <a:off x="3427569" y="3128973"/>
                <a:ext cx="219076" cy="309573"/>
                <a:chOff x="3057524" y="3043227"/>
                <a:chExt cx="219076" cy="309573"/>
              </a:xfrm>
            </p:grpSpPr>
            <p:sp>
              <p:nvSpPr>
                <p:cNvPr id="19895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52" name="Group 107"/>
                <p:cNvGrpSpPr>
                  <a:grpSpLocks/>
                </p:cNvGrpSpPr>
                <p:nvPr/>
              </p:nvGrpSpPr>
              <p:grpSpPr bwMode="auto">
                <a:xfrm flipH="1">
                  <a:off x="3112287" y="3102760"/>
                  <a:ext cx="164313" cy="250040"/>
                  <a:chOff x="2157410" y="2783674"/>
                  <a:chExt cx="164313" cy="250040"/>
                </a:xfrm>
              </p:grpSpPr>
              <p:sp>
                <p:nvSpPr>
                  <p:cNvPr id="1989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948" name="Group 103"/>
              <p:cNvGrpSpPr>
                <a:grpSpLocks/>
              </p:cNvGrpSpPr>
              <p:nvPr/>
            </p:nvGrpSpPr>
            <p:grpSpPr bwMode="auto">
              <a:xfrm>
                <a:off x="3429950" y="3412333"/>
                <a:ext cx="164313" cy="250040"/>
                <a:chOff x="2157410" y="2783674"/>
                <a:chExt cx="164313" cy="250040"/>
              </a:xfrm>
            </p:grpSpPr>
            <p:sp>
              <p:nvSpPr>
                <p:cNvPr id="19894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5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90" name="Group 112"/>
            <p:cNvGrpSpPr>
              <a:grpSpLocks/>
            </p:cNvGrpSpPr>
            <p:nvPr/>
          </p:nvGrpSpPr>
          <p:grpSpPr bwMode="auto">
            <a:xfrm>
              <a:off x="3107108" y="1485116"/>
              <a:ext cx="347666" cy="309573"/>
              <a:chOff x="1981200" y="3131820"/>
              <a:chExt cx="347666" cy="309573"/>
            </a:xfrm>
          </p:grpSpPr>
          <p:sp>
            <p:nvSpPr>
              <p:cNvPr id="198940"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41" name="Group 114"/>
              <p:cNvGrpSpPr>
                <a:grpSpLocks/>
              </p:cNvGrpSpPr>
              <p:nvPr/>
            </p:nvGrpSpPr>
            <p:grpSpPr bwMode="auto">
              <a:xfrm>
                <a:off x="1981200" y="3172294"/>
                <a:ext cx="164313" cy="250040"/>
                <a:chOff x="2157410" y="2783674"/>
                <a:chExt cx="164313" cy="250040"/>
              </a:xfrm>
            </p:grpSpPr>
            <p:sp>
              <p:nvSpPr>
                <p:cNvPr id="19894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4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42" name="Group 115"/>
              <p:cNvGrpSpPr>
                <a:grpSpLocks/>
              </p:cNvGrpSpPr>
              <p:nvPr/>
            </p:nvGrpSpPr>
            <p:grpSpPr bwMode="auto">
              <a:xfrm flipH="1">
                <a:off x="2164553" y="3191353"/>
                <a:ext cx="164313" cy="250040"/>
                <a:chOff x="2157410" y="2783674"/>
                <a:chExt cx="164313" cy="250040"/>
              </a:xfrm>
            </p:grpSpPr>
            <p:sp>
              <p:nvSpPr>
                <p:cNvPr id="1989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91" name="Group 120"/>
            <p:cNvGrpSpPr>
              <a:grpSpLocks/>
            </p:cNvGrpSpPr>
            <p:nvPr/>
          </p:nvGrpSpPr>
          <p:grpSpPr bwMode="auto">
            <a:xfrm>
              <a:off x="4641582" y="1472723"/>
              <a:ext cx="359571" cy="538173"/>
              <a:chOff x="3831429" y="3119427"/>
              <a:chExt cx="359571" cy="538173"/>
            </a:xfrm>
          </p:grpSpPr>
          <p:grpSp>
            <p:nvGrpSpPr>
              <p:cNvPr id="198932" name="Group 121"/>
              <p:cNvGrpSpPr>
                <a:grpSpLocks/>
              </p:cNvGrpSpPr>
              <p:nvPr/>
            </p:nvGrpSpPr>
            <p:grpSpPr bwMode="auto">
              <a:xfrm flipH="1">
                <a:off x="4026687" y="3407560"/>
                <a:ext cx="164313" cy="250040"/>
                <a:chOff x="2157410" y="2783674"/>
                <a:chExt cx="164313" cy="250040"/>
              </a:xfrm>
            </p:grpSpPr>
            <p:sp>
              <p:nvSpPr>
                <p:cNvPr id="19893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3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33" name="Group 122"/>
              <p:cNvGrpSpPr>
                <a:grpSpLocks/>
              </p:cNvGrpSpPr>
              <p:nvPr/>
            </p:nvGrpSpPr>
            <p:grpSpPr bwMode="auto">
              <a:xfrm>
                <a:off x="3831429" y="3119427"/>
                <a:ext cx="219076" cy="309573"/>
                <a:chOff x="3057524" y="3043227"/>
                <a:chExt cx="219076" cy="309573"/>
              </a:xfrm>
            </p:grpSpPr>
            <p:sp>
              <p:nvSpPr>
                <p:cNvPr id="19893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35" name="Group 124"/>
                <p:cNvGrpSpPr>
                  <a:grpSpLocks/>
                </p:cNvGrpSpPr>
                <p:nvPr/>
              </p:nvGrpSpPr>
              <p:grpSpPr bwMode="auto">
                <a:xfrm flipH="1">
                  <a:off x="3112287" y="3102760"/>
                  <a:ext cx="164313" cy="250040"/>
                  <a:chOff x="2157410" y="2783674"/>
                  <a:chExt cx="164313" cy="250040"/>
                </a:xfrm>
              </p:grpSpPr>
              <p:sp>
                <p:nvSpPr>
                  <p:cNvPr id="19893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3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8792" name="Group 129"/>
            <p:cNvGrpSpPr>
              <a:grpSpLocks/>
            </p:cNvGrpSpPr>
            <p:nvPr/>
          </p:nvGrpSpPr>
          <p:grpSpPr bwMode="auto">
            <a:xfrm>
              <a:off x="4324877" y="1482269"/>
              <a:ext cx="219076" cy="533400"/>
              <a:chOff x="3427569" y="3128973"/>
              <a:chExt cx="219076" cy="533400"/>
            </a:xfrm>
          </p:grpSpPr>
          <p:grpSp>
            <p:nvGrpSpPr>
              <p:cNvPr id="198924" name="Group 130"/>
              <p:cNvGrpSpPr>
                <a:grpSpLocks/>
              </p:cNvGrpSpPr>
              <p:nvPr/>
            </p:nvGrpSpPr>
            <p:grpSpPr bwMode="auto">
              <a:xfrm>
                <a:off x="3427569" y="3128973"/>
                <a:ext cx="219076" cy="309573"/>
                <a:chOff x="3057524" y="3043227"/>
                <a:chExt cx="219076" cy="309573"/>
              </a:xfrm>
            </p:grpSpPr>
            <p:sp>
              <p:nvSpPr>
                <p:cNvPr id="19892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29" name="Group 135"/>
                <p:cNvGrpSpPr>
                  <a:grpSpLocks/>
                </p:cNvGrpSpPr>
                <p:nvPr/>
              </p:nvGrpSpPr>
              <p:grpSpPr bwMode="auto">
                <a:xfrm flipH="1">
                  <a:off x="3112287" y="3102760"/>
                  <a:ext cx="164313" cy="250040"/>
                  <a:chOff x="2157410" y="2783674"/>
                  <a:chExt cx="164313" cy="250040"/>
                </a:xfrm>
              </p:grpSpPr>
              <p:sp>
                <p:nvSpPr>
                  <p:cNvPr id="19893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3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925" name="Group 131"/>
              <p:cNvGrpSpPr>
                <a:grpSpLocks/>
              </p:cNvGrpSpPr>
              <p:nvPr/>
            </p:nvGrpSpPr>
            <p:grpSpPr bwMode="auto">
              <a:xfrm>
                <a:off x="3429950" y="3412333"/>
                <a:ext cx="164313" cy="250040"/>
                <a:chOff x="2157410" y="2783674"/>
                <a:chExt cx="164313" cy="250040"/>
              </a:xfrm>
            </p:grpSpPr>
            <p:sp>
              <p:nvSpPr>
                <p:cNvPr id="19892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2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93" name="Group 147"/>
            <p:cNvGrpSpPr>
              <a:grpSpLocks/>
            </p:cNvGrpSpPr>
            <p:nvPr/>
          </p:nvGrpSpPr>
          <p:grpSpPr bwMode="auto">
            <a:xfrm flipH="1">
              <a:off x="3924352" y="1469876"/>
              <a:ext cx="219076" cy="533400"/>
              <a:chOff x="3427569" y="3128973"/>
              <a:chExt cx="219076" cy="533400"/>
            </a:xfrm>
          </p:grpSpPr>
          <p:grpSp>
            <p:nvGrpSpPr>
              <p:cNvPr id="198916" name="Group 148"/>
              <p:cNvGrpSpPr>
                <a:grpSpLocks/>
              </p:cNvGrpSpPr>
              <p:nvPr/>
            </p:nvGrpSpPr>
            <p:grpSpPr bwMode="auto">
              <a:xfrm>
                <a:off x="3427569" y="3128973"/>
                <a:ext cx="219076" cy="309573"/>
                <a:chOff x="3057524" y="3043227"/>
                <a:chExt cx="219076" cy="309573"/>
              </a:xfrm>
            </p:grpSpPr>
            <p:sp>
              <p:nvSpPr>
                <p:cNvPr id="19892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21" name="Group 153"/>
                <p:cNvGrpSpPr>
                  <a:grpSpLocks/>
                </p:cNvGrpSpPr>
                <p:nvPr/>
              </p:nvGrpSpPr>
              <p:grpSpPr bwMode="auto">
                <a:xfrm flipH="1">
                  <a:off x="3112287" y="3102760"/>
                  <a:ext cx="164313" cy="250040"/>
                  <a:chOff x="2157410" y="2783674"/>
                  <a:chExt cx="164313" cy="250040"/>
                </a:xfrm>
              </p:grpSpPr>
              <p:sp>
                <p:nvSpPr>
                  <p:cNvPr id="1989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917" name="Group 149"/>
              <p:cNvGrpSpPr>
                <a:grpSpLocks/>
              </p:cNvGrpSpPr>
              <p:nvPr/>
            </p:nvGrpSpPr>
            <p:grpSpPr bwMode="auto">
              <a:xfrm>
                <a:off x="3429950" y="3412333"/>
                <a:ext cx="164313" cy="250040"/>
                <a:chOff x="2157410" y="2783674"/>
                <a:chExt cx="164313" cy="250040"/>
              </a:xfrm>
            </p:grpSpPr>
            <p:sp>
              <p:nvSpPr>
                <p:cNvPr id="19891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1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794"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95"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96"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97"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798" name="Group 168"/>
            <p:cNvGrpSpPr>
              <a:grpSpLocks/>
            </p:cNvGrpSpPr>
            <p:nvPr/>
          </p:nvGrpSpPr>
          <p:grpSpPr bwMode="auto">
            <a:xfrm>
              <a:off x="5088308" y="1470831"/>
              <a:ext cx="347666" cy="309573"/>
              <a:chOff x="1981200" y="3131820"/>
              <a:chExt cx="347666" cy="309573"/>
            </a:xfrm>
          </p:grpSpPr>
          <p:sp>
            <p:nvSpPr>
              <p:cNvPr id="198909"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10" name="Group 206"/>
              <p:cNvGrpSpPr>
                <a:grpSpLocks/>
              </p:cNvGrpSpPr>
              <p:nvPr/>
            </p:nvGrpSpPr>
            <p:grpSpPr bwMode="auto">
              <a:xfrm>
                <a:off x="1981200" y="3172294"/>
                <a:ext cx="164313" cy="250040"/>
                <a:chOff x="2157410" y="2783674"/>
                <a:chExt cx="164313" cy="250040"/>
              </a:xfrm>
            </p:grpSpPr>
            <p:sp>
              <p:nvSpPr>
                <p:cNvPr id="19891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1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11" name="Group 207"/>
              <p:cNvGrpSpPr>
                <a:grpSpLocks/>
              </p:cNvGrpSpPr>
              <p:nvPr/>
            </p:nvGrpSpPr>
            <p:grpSpPr bwMode="auto">
              <a:xfrm flipH="1">
                <a:off x="2164553" y="3191353"/>
                <a:ext cx="164313" cy="250040"/>
                <a:chOff x="2157410" y="2783674"/>
                <a:chExt cx="164313" cy="250040"/>
              </a:xfrm>
            </p:grpSpPr>
            <p:sp>
              <p:nvSpPr>
                <p:cNvPr id="19891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1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99" name="Group 169"/>
            <p:cNvGrpSpPr>
              <a:grpSpLocks/>
            </p:cNvGrpSpPr>
            <p:nvPr/>
          </p:nvGrpSpPr>
          <p:grpSpPr bwMode="auto">
            <a:xfrm>
              <a:off x="6633737" y="1458438"/>
              <a:ext cx="359571" cy="538173"/>
              <a:chOff x="3831429" y="3119427"/>
              <a:chExt cx="359571" cy="538173"/>
            </a:xfrm>
          </p:grpSpPr>
          <p:grpSp>
            <p:nvGrpSpPr>
              <p:cNvPr id="198901" name="Group 197"/>
              <p:cNvGrpSpPr>
                <a:grpSpLocks/>
              </p:cNvGrpSpPr>
              <p:nvPr/>
            </p:nvGrpSpPr>
            <p:grpSpPr bwMode="auto">
              <a:xfrm flipH="1">
                <a:off x="4026687" y="3407560"/>
                <a:ext cx="164313" cy="250040"/>
                <a:chOff x="2157410" y="2783674"/>
                <a:chExt cx="164313" cy="250040"/>
              </a:xfrm>
            </p:grpSpPr>
            <p:sp>
              <p:nvSpPr>
                <p:cNvPr id="19890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0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902" name="Group 198"/>
              <p:cNvGrpSpPr>
                <a:grpSpLocks/>
              </p:cNvGrpSpPr>
              <p:nvPr/>
            </p:nvGrpSpPr>
            <p:grpSpPr bwMode="auto">
              <a:xfrm>
                <a:off x="3831429" y="3119427"/>
                <a:ext cx="219076" cy="309573"/>
                <a:chOff x="3057524" y="3043227"/>
                <a:chExt cx="219076" cy="309573"/>
              </a:xfrm>
            </p:grpSpPr>
            <p:sp>
              <p:nvSpPr>
                <p:cNvPr id="19890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904" name="Group 200"/>
                <p:cNvGrpSpPr>
                  <a:grpSpLocks/>
                </p:cNvGrpSpPr>
                <p:nvPr/>
              </p:nvGrpSpPr>
              <p:grpSpPr bwMode="auto">
                <a:xfrm flipH="1">
                  <a:off x="3112287" y="3102760"/>
                  <a:ext cx="164313" cy="250040"/>
                  <a:chOff x="2157410" y="2783674"/>
                  <a:chExt cx="164313" cy="250040"/>
                </a:xfrm>
              </p:grpSpPr>
              <p:sp>
                <p:nvSpPr>
                  <p:cNvPr id="1989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8800" name="Group 170"/>
            <p:cNvGrpSpPr>
              <a:grpSpLocks/>
            </p:cNvGrpSpPr>
            <p:nvPr/>
          </p:nvGrpSpPr>
          <p:grpSpPr bwMode="auto">
            <a:xfrm>
              <a:off x="6382277" y="1467984"/>
              <a:ext cx="219076" cy="533400"/>
              <a:chOff x="3427569" y="3128973"/>
              <a:chExt cx="219076" cy="533400"/>
            </a:xfrm>
          </p:grpSpPr>
          <p:grpSp>
            <p:nvGrpSpPr>
              <p:cNvPr id="198893" name="Group 189"/>
              <p:cNvGrpSpPr>
                <a:grpSpLocks/>
              </p:cNvGrpSpPr>
              <p:nvPr/>
            </p:nvGrpSpPr>
            <p:grpSpPr bwMode="auto">
              <a:xfrm>
                <a:off x="3427569" y="3128973"/>
                <a:ext cx="219076" cy="309573"/>
                <a:chOff x="3057524" y="3043227"/>
                <a:chExt cx="219076" cy="309573"/>
              </a:xfrm>
            </p:grpSpPr>
            <p:sp>
              <p:nvSpPr>
                <p:cNvPr id="19889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98" name="Group 194"/>
                <p:cNvGrpSpPr>
                  <a:grpSpLocks/>
                </p:cNvGrpSpPr>
                <p:nvPr/>
              </p:nvGrpSpPr>
              <p:grpSpPr bwMode="auto">
                <a:xfrm flipH="1">
                  <a:off x="3112287" y="3102760"/>
                  <a:ext cx="164313" cy="250040"/>
                  <a:chOff x="2157410" y="2783674"/>
                  <a:chExt cx="164313" cy="250040"/>
                </a:xfrm>
              </p:grpSpPr>
              <p:sp>
                <p:nvSpPr>
                  <p:cNvPr id="19889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90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94" name="Group 190"/>
              <p:cNvGrpSpPr>
                <a:grpSpLocks/>
              </p:cNvGrpSpPr>
              <p:nvPr/>
            </p:nvGrpSpPr>
            <p:grpSpPr bwMode="auto">
              <a:xfrm>
                <a:off x="3429950" y="3412333"/>
                <a:ext cx="164313" cy="250040"/>
                <a:chOff x="2157410" y="2783674"/>
                <a:chExt cx="164313" cy="250040"/>
              </a:xfrm>
            </p:grpSpPr>
            <p:sp>
              <p:nvSpPr>
                <p:cNvPr id="19889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9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01" name="Group 171"/>
            <p:cNvGrpSpPr>
              <a:grpSpLocks/>
            </p:cNvGrpSpPr>
            <p:nvPr/>
          </p:nvGrpSpPr>
          <p:grpSpPr bwMode="auto">
            <a:xfrm flipH="1">
              <a:off x="5545508" y="1470831"/>
              <a:ext cx="359571" cy="538173"/>
              <a:chOff x="3831429" y="3119427"/>
              <a:chExt cx="359571" cy="538173"/>
            </a:xfrm>
          </p:grpSpPr>
          <p:grpSp>
            <p:nvGrpSpPr>
              <p:cNvPr id="198885" name="Group 181"/>
              <p:cNvGrpSpPr>
                <a:grpSpLocks/>
              </p:cNvGrpSpPr>
              <p:nvPr/>
            </p:nvGrpSpPr>
            <p:grpSpPr bwMode="auto">
              <a:xfrm flipH="1">
                <a:off x="4026687" y="3407560"/>
                <a:ext cx="164313" cy="250040"/>
                <a:chOff x="2157410" y="2783674"/>
                <a:chExt cx="164313" cy="250040"/>
              </a:xfrm>
            </p:grpSpPr>
            <p:sp>
              <p:nvSpPr>
                <p:cNvPr id="19889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9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86" name="Group 182"/>
              <p:cNvGrpSpPr>
                <a:grpSpLocks/>
              </p:cNvGrpSpPr>
              <p:nvPr/>
            </p:nvGrpSpPr>
            <p:grpSpPr bwMode="auto">
              <a:xfrm>
                <a:off x="3831429" y="3119427"/>
                <a:ext cx="219076" cy="309573"/>
                <a:chOff x="3057524" y="3043227"/>
                <a:chExt cx="219076" cy="309573"/>
              </a:xfrm>
            </p:grpSpPr>
            <p:sp>
              <p:nvSpPr>
                <p:cNvPr id="19888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88" name="Group 184"/>
                <p:cNvGrpSpPr>
                  <a:grpSpLocks/>
                </p:cNvGrpSpPr>
                <p:nvPr/>
              </p:nvGrpSpPr>
              <p:grpSpPr bwMode="auto">
                <a:xfrm flipH="1">
                  <a:off x="3112287" y="3102760"/>
                  <a:ext cx="164313" cy="250040"/>
                  <a:chOff x="2157410" y="2783674"/>
                  <a:chExt cx="164313" cy="250040"/>
                </a:xfrm>
              </p:grpSpPr>
              <p:sp>
                <p:nvSpPr>
                  <p:cNvPr id="19888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9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8802" name="Group 172"/>
            <p:cNvGrpSpPr>
              <a:grpSpLocks/>
            </p:cNvGrpSpPr>
            <p:nvPr/>
          </p:nvGrpSpPr>
          <p:grpSpPr bwMode="auto">
            <a:xfrm flipH="1">
              <a:off x="5983183" y="1455591"/>
              <a:ext cx="219076" cy="533400"/>
              <a:chOff x="3427569" y="3128973"/>
              <a:chExt cx="219076" cy="533400"/>
            </a:xfrm>
          </p:grpSpPr>
          <p:grpSp>
            <p:nvGrpSpPr>
              <p:cNvPr id="198877" name="Group 173"/>
              <p:cNvGrpSpPr>
                <a:grpSpLocks/>
              </p:cNvGrpSpPr>
              <p:nvPr/>
            </p:nvGrpSpPr>
            <p:grpSpPr bwMode="auto">
              <a:xfrm>
                <a:off x="3427569" y="3128973"/>
                <a:ext cx="219076" cy="309573"/>
                <a:chOff x="3057524" y="3043227"/>
                <a:chExt cx="219076" cy="309573"/>
              </a:xfrm>
            </p:grpSpPr>
            <p:sp>
              <p:nvSpPr>
                <p:cNvPr id="19888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82" name="Group 178"/>
                <p:cNvGrpSpPr>
                  <a:grpSpLocks/>
                </p:cNvGrpSpPr>
                <p:nvPr/>
              </p:nvGrpSpPr>
              <p:grpSpPr bwMode="auto">
                <a:xfrm flipH="1">
                  <a:off x="3112287" y="3102760"/>
                  <a:ext cx="164313" cy="250040"/>
                  <a:chOff x="2157410" y="2783674"/>
                  <a:chExt cx="164313" cy="250040"/>
                </a:xfrm>
              </p:grpSpPr>
              <p:sp>
                <p:nvSpPr>
                  <p:cNvPr id="19888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8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78" name="Group 174"/>
              <p:cNvGrpSpPr>
                <a:grpSpLocks/>
              </p:cNvGrpSpPr>
              <p:nvPr/>
            </p:nvGrpSpPr>
            <p:grpSpPr bwMode="auto">
              <a:xfrm>
                <a:off x="3429950" y="3412333"/>
                <a:ext cx="164313" cy="250040"/>
                <a:chOff x="2157410" y="2783674"/>
                <a:chExt cx="164313" cy="250040"/>
              </a:xfrm>
            </p:grpSpPr>
            <p:sp>
              <p:nvSpPr>
                <p:cNvPr id="19887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8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803"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04"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805" name="Group 221"/>
            <p:cNvGrpSpPr>
              <a:grpSpLocks/>
            </p:cNvGrpSpPr>
            <p:nvPr/>
          </p:nvGrpSpPr>
          <p:grpSpPr bwMode="auto">
            <a:xfrm>
              <a:off x="5698862" y="1249851"/>
              <a:ext cx="159066" cy="240038"/>
              <a:chOff x="5464494" y="3798562"/>
              <a:chExt cx="159066" cy="240038"/>
            </a:xfrm>
          </p:grpSpPr>
          <p:sp>
            <p:nvSpPr>
              <p:cNvPr id="198875"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76"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06" name="Group 256"/>
            <p:cNvGrpSpPr>
              <a:grpSpLocks/>
            </p:cNvGrpSpPr>
            <p:nvPr/>
          </p:nvGrpSpPr>
          <p:grpSpPr bwMode="auto">
            <a:xfrm>
              <a:off x="5988899" y="1230809"/>
              <a:ext cx="159066" cy="240038"/>
              <a:chOff x="5464494" y="3798562"/>
              <a:chExt cx="159066" cy="240038"/>
            </a:xfrm>
          </p:grpSpPr>
          <p:sp>
            <p:nvSpPr>
              <p:cNvPr id="198873"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74"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07" name="Group 259"/>
            <p:cNvGrpSpPr>
              <a:grpSpLocks/>
            </p:cNvGrpSpPr>
            <p:nvPr/>
          </p:nvGrpSpPr>
          <p:grpSpPr bwMode="auto">
            <a:xfrm>
              <a:off x="6268454" y="1284133"/>
              <a:ext cx="159066" cy="240038"/>
              <a:chOff x="5464494" y="3798562"/>
              <a:chExt cx="159066" cy="240038"/>
            </a:xfrm>
          </p:grpSpPr>
          <p:sp>
            <p:nvSpPr>
              <p:cNvPr id="198871"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72"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08" name="Group 262"/>
            <p:cNvGrpSpPr>
              <a:grpSpLocks/>
            </p:cNvGrpSpPr>
            <p:nvPr/>
          </p:nvGrpSpPr>
          <p:grpSpPr bwMode="auto">
            <a:xfrm>
              <a:off x="6506582" y="1242231"/>
              <a:ext cx="159066" cy="240038"/>
              <a:chOff x="5464494" y="3798562"/>
              <a:chExt cx="159066" cy="240038"/>
            </a:xfrm>
          </p:grpSpPr>
          <p:sp>
            <p:nvSpPr>
              <p:cNvPr id="198869"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70"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09" name="Group 222"/>
            <p:cNvGrpSpPr>
              <a:grpSpLocks/>
            </p:cNvGrpSpPr>
            <p:nvPr/>
          </p:nvGrpSpPr>
          <p:grpSpPr bwMode="auto">
            <a:xfrm>
              <a:off x="6917108" y="1370816"/>
              <a:ext cx="202211" cy="290514"/>
              <a:chOff x="1981200" y="2662227"/>
              <a:chExt cx="202211" cy="290514"/>
            </a:xfrm>
          </p:grpSpPr>
          <p:sp>
            <p:nvSpPr>
              <p:cNvPr id="198865"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66" name="Group 228"/>
              <p:cNvGrpSpPr>
                <a:grpSpLocks/>
              </p:cNvGrpSpPr>
              <p:nvPr/>
            </p:nvGrpSpPr>
            <p:grpSpPr bwMode="auto">
              <a:xfrm>
                <a:off x="1981200" y="2702701"/>
                <a:ext cx="164313" cy="250040"/>
                <a:chOff x="2157410" y="2783674"/>
                <a:chExt cx="164313" cy="250040"/>
              </a:xfrm>
            </p:grpSpPr>
            <p:sp>
              <p:nvSpPr>
                <p:cNvPr id="19886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6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810"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11" name="Group 224"/>
            <p:cNvGrpSpPr>
              <a:grpSpLocks/>
            </p:cNvGrpSpPr>
            <p:nvPr/>
          </p:nvGrpSpPr>
          <p:grpSpPr bwMode="auto">
            <a:xfrm flipH="1">
              <a:off x="7497651" y="1412262"/>
              <a:ext cx="164313" cy="250040"/>
              <a:chOff x="2157410" y="2783674"/>
              <a:chExt cx="164313" cy="250040"/>
            </a:xfrm>
          </p:grpSpPr>
          <p:sp>
            <p:nvSpPr>
              <p:cNvPr id="1988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12" name="Group 344"/>
            <p:cNvGrpSpPr>
              <a:grpSpLocks/>
            </p:cNvGrpSpPr>
            <p:nvPr/>
          </p:nvGrpSpPr>
          <p:grpSpPr bwMode="auto">
            <a:xfrm>
              <a:off x="7079032" y="1195556"/>
              <a:ext cx="295276" cy="309573"/>
              <a:chOff x="2676524" y="6069866"/>
              <a:chExt cx="295276" cy="309573"/>
            </a:xfrm>
          </p:grpSpPr>
          <p:sp>
            <p:nvSpPr>
              <p:cNvPr id="198858"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59"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860" name="Group 216"/>
              <p:cNvGrpSpPr>
                <a:grpSpLocks/>
              </p:cNvGrpSpPr>
              <p:nvPr/>
            </p:nvGrpSpPr>
            <p:grpSpPr bwMode="auto">
              <a:xfrm flipH="1">
                <a:off x="2807487" y="6129399"/>
                <a:ext cx="164313" cy="250040"/>
                <a:chOff x="2157410" y="2783674"/>
                <a:chExt cx="164313" cy="250040"/>
              </a:xfrm>
            </p:grpSpPr>
            <p:sp>
              <p:nvSpPr>
                <p:cNvPr id="1988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13" name="Group 345"/>
            <p:cNvGrpSpPr>
              <a:grpSpLocks/>
            </p:cNvGrpSpPr>
            <p:nvPr/>
          </p:nvGrpSpPr>
          <p:grpSpPr bwMode="auto">
            <a:xfrm>
              <a:off x="7475272" y="1169849"/>
              <a:ext cx="295276" cy="309573"/>
              <a:chOff x="2676524" y="6069866"/>
              <a:chExt cx="295276" cy="309573"/>
            </a:xfrm>
          </p:grpSpPr>
          <p:sp>
            <p:nvSpPr>
              <p:cNvPr id="198853"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54"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855" name="Group 216"/>
              <p:cNvGrpSpPr>
                <a:grpSpLocks/>
              </p:cNvGrpSpPr>
              <p:nvPr/>
            </p:nvGrpSpPr>
            <p:grpSpPr bwMode="auto">
              <a:xfrm flipH="1">
                <a:off x="2807487" y="6129399"/>
                <a:ext cx="164313" cy="250040"/>
                <a:chOff x="2157410" y="2783674"/>
                <a:chExt cx="164313" cy="250040"/>
              </a:xfrm>
            </p:grpSpPr>
            <p:sp>
              <p:nvSpPr>
                <p:cNvPr id="19885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5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14" name="Group 222"/>
            <p:cNvGrpSpPr>
              <a:grpSpLocks/>
            </p:cNvGrpSpPr>
            <p:nvPr/>
          </p:nvGrpSpPr>
          <p:grpSpPr bwMode="auto">
            <a:xfrm flipH="1">
              <a:off x="8558937" y="1370816"/>
              <a:ext cx="202211" cy="290514"/>
              <a:chOff x="1981200" y="2662227"/>
              <a:chExt cx="202211" cy="290514"/>
            </a:xfrm>
          </p:grpSpPr>
          <p:sp>
            <p:nvSpPr>
              <p:cNvPr id="198849"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50" name="Group 228"/>
              <p:cNvGrpSpPr>
                <a:grpSpLocks/>
              </p:cNvGrpSpPr>
              <p:nvPr/>
            </p:nvGrpSpPr>
            <p:grpSpPr bwMode="auto">
              <a:xfrm>
                <a:off x="1981200" y="2702701"/>
                <a:ext cx="164313" cy="250040"/>
                <a:chOff x="2157410" y="2783674"/>
                <a:chExt cx="164313" cy="250040"/>
              </a:xfrm>
            </p:grpSpPr>
            <p:sp>
              <p:nvSpPr>
                <p:cNvPr id="19885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5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815"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16" name="Group 224"/>
            <p:cNvGrpSpPr>
              <a:grpSpLocks/>
            </p:cNvGrpSpPr>
            <p:nvPr/>
          </p:nvGrpSpPr>
          <p:grpSpPr bwMode="auto">
            <a:xfrm>
              <a:off x="8001052" y="1412262"/>
              <a:ext cx="164313" cy="250040"/>
              <a:chOff x="2157410" y="2783674"/>
              <a:chExt cx="164313" cy="250040"/>
            </a:xfrm>
          </p:grpSpPr>
          <p:sp>
            <p:nvSpPr>
              <p:cNvPr id="1988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17" name="Group 363"/>
            <p:cNvGrpSpPr>
              <a:grpSpLocks/>
            </p:cNvGrpSpPr>
            <p:nvPr/>
          </p:nvGrpSpPr>
          <p:grpSpPr bwMode="auto">
            <a:xfrm flipH="1">
              <a:off x="8303948" y="1195556"/>
              <a:ext cx="295276" cy="309573"/>
              <a:chOff x="2676524" y="6069866"/>
              <a:chExt cx="295276" cy="309573"/>
            </a:xfrm>
          </p:grpSpPr>
          <p:sp>
            <p:nvSpPr>
              <p:cNvPr id="198842"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43"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844" name="Group 216"/>
              <p:cNvGrpSpPr>
                <a:grpSpLocks/>
              </p:cNvGrpSpPr>
              <p:nvPr/>
            </p:nvGrpSpPr>
            <p:grpSpPr bwMode="auto">
              <a:xfrm flipH="1">
                <a:off x="2807487" y="6129399"/>
                <a:ext cx="164313" cy="250040"/>
                <a:chOff x="2157410" y="2783674"/>
                <a:chExt cx="164313" cy="250040"/>
              </a:xfrm>
            </p:grpSpPr>
            <p:sp>
              <p:nvSpPr>
                <p:cNvPr id="19884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4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818" name="Group 364"/>
            <p:cNvGrpSpPr>
              <a:grpSpLocks/>
            </p:cNvGrpSpPr>
            <p:nvPr/>
          </p:nvGrpSpPr>
          <p:grpSpPr bwMode="auto">
            <a:xfrm flipH="1">
              <a:off x="7892468" y="1169849"/>
              <a:ext cx="295276" cy="309573"/>
              <a:chOff x="2676524" y="6069866"/>
              <a:chExt cx="295276" cy="309573"/>
            </a:xfrm>
          </p:grpSpPr>
          <p:sp>
            <p:nvSpPr>
              <p:cNvPr id="198837"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38"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8839" name="Group 216"/>
              <p:cNvGrpSpPr>
                <a:grpSpLocks/>
              </p:cNvGrpSpPr>
              <p:nvPr/>
            </p:nvGrpSpPr>
            <p:grpSpPr bwMode="auto">
              <a:xfrm flipH="1">
                <a:off x="2807487" y="6129399"/>
                <a:ext cx="164313" cy="250040"/>
                <a:chOff x="2157410" y="2783674"/>
                <a:chExt cx="164313" cy="250040"/>
              </a:xfrm>
            </p:grpSpPr>
            <p:sp>
              <p:nvSpPr>
                <p:cNvPr id="19884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4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819"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8820"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8821"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22"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23"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24" name="Group 583"/>
            <p:cNvGrpSpPr>
              <a:grpSpLocks/>
            </p:cNvGrpSpPr>
            <p:nvPr/>
          </p:nvGrpSpPr>
          <p:grpSpPr bwMode="auto">
            <a:xfrm>
              <a:off x="3480488" y="1286854"/>
              <a:ext cx="515382" cy="736435"/>
              <a:chOff x="3480488" y="1286854"/>
              <a:chExt cx="515382" cy="736435"/>
            </a:xfrm>
          </p:grpSpPr>
          <p:grpSp>
            <p:nvGrpSpPr>
              <p:cNvPr id="198826" name="Group 138"/>
              <p:cNvGrpSpPr>
                <a:grpSpLocks/>
              </p:cNvGrpSpPr>
              <p:nvPr/>
            </p:nvGrpSpPr>
            <p:grpSpPr bwMode="auto">
              <a:xfrm flipH="1">
                <a:off x="3480488" y="1485116"/>
                <a:ext cx="359571" cy="538173"/>
                <a:chOff x="3831429" y="3119427"/>
                <a:chExt cx="359571" cy="538173"/>
              </a:xfrm>
            </p:grpSpPr>
            <p:grpSp>
              <p:nvGrpSpPr>
                <p:cNvPr id="198829" name="Group 139"/>
                <p:cNvGrpSpPr>
                  <a:grpSpLocks/>
                </p:cNvGrpSpPr>
                <p:nvPr/>
              </p:nvGrpSpPr>
              <p:grpSpPr bwMode="auto">
                <a:xfrm flipH="1">
                  <a:off x="4026687" y="3407560"/>
                  <a:ext cx="164313" cy="250040"/>
                  <a:chOff x="2157410" y="2783674"/>
                  <a:chExt cx="164313" cy="250040"/>
                </a:xfrm>
              </p:grpSpPr>
              <p:sp>
                <p:nvSpPr>
                  <p:cNvPr id="1988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830" name="Group 140"/>
                <p:cNvGrpSpPr>
                  <a:grpSpLocks/>
                </p:cNvGrpSpPr>
                <p:nvPr/>
              </p:nvGrpSpPr>
              <p:grpSpPr bwMode="auto">
                <a:xfrm>
                  <a:off x="3831429" y="3119427"/>
                  <a:ext cx="219076" cy="309573"/>
                  <a:chOff x="3057524" y="3043227"/>
                  <a:chExt cx="219076" cy="309573"/>
                </a:xfrm>
              </p:grpSpPr>
              <p:sp>
                <p:nvSpPr>
                  <p:cNvPr id="19883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832" name="Group 142"/>
                  <p:cNvGrpSpPr>
                    <a:grpSpLocks/>
                  </p:cNvGrpSpPr>
                  <p:nvPr/>
                </p:nvGrpSpPr>
                <p:grpSpPr bwMode="auto">
                  <a:xfrm flipH="1">
                    <a:off x="3112287" y="3102760"/>
                    <a:ext cx="164313" cy="250040"/>
                    <a:chOff x="2157410" y="2783674"/>
                    <a:chExt cx="164313" cy="250040"/>
                  </a:xfrm>
                </p:grpSpPr>
                <p:sp>
                  <p:nvSpPr>
                    <p:cNvPr id="19883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83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827"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828"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8825"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8661" name="Group 289"/>
          <p:cNvGrpSpPr>
            <a:grpSpLocks/>
          </p:cNvGrpSpPr>
          <p:nvPr/>
        </p:nvGrpSpPr>
        <p:grpSpPr bwMode="auto">
          <a:xfrm>
            <a:off x="838200" y="2497138"/>
            <a:ext cx="8648700" cy="931862"/>
            <a:chOff x="228600" y="2801791"/>
            <a:chExt cx="8648521" cy="932590"/>
          </a:xfrm>
        </p:grpSpPr>
        <p:grpSp>
          <p:nvGrpSpPr>
            <p:cNvPr id="198722" name="Group 73"/>
            <p:cNvGrpSpPr>
              <a:grpSpLocks/>
            </p:cNvGrpSpPr>
            <p:nvPr/>
          </p:nvGrpSpPr>
          <p:grpSpPr bwMode="auto">
            <a:xfrm>
              <a:off x="2103830" y="3191721"/>
              <a:ext cx="347666" cy="309573"/>
              <a:chOff x="1981200" y="3131820"/>
              <a:chExt cx="347666" cy="309573"/>
            </a:xfrm>
          </p:grpSpPr>
          <p:sp>
            <p:nvSpPr>
              <p:cNvPr id="198773"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74" name="Group 29"/>
              <p:cNvGrpSpPr>
                <a:grpSpLocks/>
              </p:cNvGrpSpPr>
              <p:nvPr/>
            </p:nvGrpSpPr>
            <p:grpSpPr bwMode="auto">
              <a:xfrm>
                <a:off x="1981200" y="3172294"/>
                <a:ext cx="164313" cy="250040"/>
                <a:chOff x="2157410" y="2783674"/>
                <a:chExt cx="164313" cy="250040"/>
              </a:xfrm>
            </p:grpSpPr>
            <p:sp>
              <p:nvSpPr>
                <p:cNvPr id="1987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75" name="Group 30"/>
              <p:cNvGrpSpPr>
                <a:grpSpLocks/>
              </p:cNvGrpSpPr>
              <p:nvPr/>
            </p:nvGrpSpPr>
            <p:grpSpPr bwMode="auto">
              <a:xfrm flipH="1">
                <a:off x="2164553" y="3191353"/>
                <a:ext cx="164313" cy="250040"/>
                <a:chOff x="2157410" y="2783674"/>
                <a:chExt cx="164313" cy="250040"/>
              </a:xfrm>
            </p:grpSpPr>
            <p:sp>
              <p:nvSpPr>
                <p:cNvPr id="1987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23" name="Group 120"/>
            <p:cNvGrpSpPr>
              <a:grpSpLocks/>
            </p:cNvGrpSpPr>
            <p:nvPr/>
          </p:nvGrpSpPr>
          <p:grpSpPr bwMode="auto">
            <a:xfrm>
              <a:off x="3679029" y="3110748"/>
              <a:ext cx="359571" cy="538173"/>
              <a:chOff x="3831429" y="3119427"/>
              <a:chExt cx="359571" cy="538173"/>
            </a:xfrm>
          </p:grpSpPr>
          <p:grpSp>
            <p:nvGrpSpPr>
              <p:cNvPr id="198765" name="Group 121"/>
              <p:cNvGrpSpPr>
                <a:grpSpLocks/>
              </p:cNvGrpSpPr>
              <p:nvPr/>
            </p:nvGrpSpPr>
            <p:grpSpPr bwMode="auto">
              <a:xfrm flipH="1">
                <a:off x="4026687" y="3407560"/>
                <a:ext cx="164313" cy="250040"/>
                <a:chOff x="2157410" y="2783674"/>
                <a:chExt cx="164313" cy="250040"/>
              </a:xfrm>
            </p:grpSpPr>
            <p:sp>
              <p:nvSpPr>
                <p:cNvPr id="19877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7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66" name="Group 122"/>
              <p:cNvGrpSpPr>
                <a:grpSpLocks/>
              </p:cNvGrpSpPr>
              <p:nvPr/>
            </p:nvGrpSpPr>
            <p:grpSpPr bwMode="auto">
              <a:xfrm>
                <a:off x="3831429" y="3119427"/>
                <a:ext cx="219076" cy="309573"/>
                <a:chOff x="3057524" y="3043227"/>
                <a:chExt cx="219076" cy="309573"/>
              </a:xfrm>
            </p:grpSpPr>
            <p:sp>
              <p:nvSpPr>
                <p:cNvPr id="19876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68" name="Group 124"/>
                <p:cNvGrpSpPr>
                  <a:grpSpLocks/>
                </p:cNvGrpSpPr>
                <p:nvPr/>
              </p:nvGrpSpPr>
              <p:grpSpPr bwMode="auto">
                <a:xfrm flipH="1">
                  <a:off x="3112287" y="3102760"/>
                  <a:ext cx="164313" cy="250040"/>
                  <a:chOff x="2157410" y="2783674"/>
                  <a:chExt cx="164313" cy="250040"/>
                </a:xfrm>
              </p:grpSpPr>
              <p:sp>
                <p:nvSpPr>
                  <p:cNvPr id="19876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7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724" name="Rectangle 351"/>
            <p:cNvSpPr>
              <a:spLocks noChangeArrowheads="1"/>
            </p:cNvSpPr>
            <p:nvPr/>
          </p:nvSpPr>
          <p:spPr bwMode="auto">
            <a:xfrm>
              <a:off x="4160516" y="3039321"/>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8725" name="Rectangle 544"/>
            <p:cNvSpPr>
              <a:spLocks noChangeArrowheads="1"/>
            </p:cNvSpPr>
            <p:nvPr/>
          </p:nvSpPr>
          <p:spPr bwMode="auto">
            <a:xfrm>
              <a:off x="228600" y="2801791"/>
              <a:ext cx="864852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sz="5400">
                  <a:solidFill>
                    <a:schemeClr val="accent1"/>
                  </a:solidFill>
                  <a:sym typeface="Symbol" pitchFamily="18" charset="2"/>
                </a:rPr>
                <a:t>{</a:t>
              </a:r>
              <a:r>
                <a:rPr lang="en-US" altLang="en-US" sz="5400" i="1">
                  <a:solidFill>
                    <a:schemeClr val="accent1"/>
                  </a:solidFill>
                  <a:sym typeface="Symbol" pitchFamily="18" charset="2"/>
                </a:rPr>
                <a:t> ,   ,   </a:t>
              </a:r>
              <a:r>
                <a:rPr lang="en-US" altLang="en-US" sz="5400">
                  <a:solidFill>
                    <a:schemeClr val="accent1"/>
                  </a:solidFill>
                  <a:sym typeface="Symbol" pitchFamily="18" charset="2"/>
                </a:rPr>
                <a:t>, 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r>
                <a:rPr lang="en-US" altLang="en-US" sz="5400" i="1">
                  <a:solidFill>
                    <a:schemeClr val="accent1"/>
                  </a:solidFill>
                  <a:sym typeface="Symbol" pitchFamily="18" charset="2"/>
                </a:rPr>
                <a:t>    ,   </a:t>
              </a:r>
              <a:r>
                <a:rPr lang="en-US" altLang="en-US" sz="5400">
                  <a:solidFill>
                    <a:schemeClr val="accent1"/>
                  </a:solidFill>
                  <a:sym typeface="Symbol" pitchFamily="18" charset="2"/>
                </a:rPr>
                <a:t>, …} </a:t>
              </a:r>
              <a:endParaRPr lang="en-CA" altLang="en-US" sz="5400"/>
            </a:p>
          </p:txBody>
        </p:sp>
        <p:grpSp>
          <p:nvGrpSpPr>
            <p:cNvPr id="198726" name="Group 584"/>
            <p:cNvGrpSpPr>
              <a:grpSpLocks/>
            </p:cNvGrpSpPr>
            <p:nvPr/>
          </p:nvGrpSpPr>
          <p:grpSpPr bwMode="auto">
            <a:xfrm>
              <a:off x="1347949" y="2988686"/>
              <a:ext cx="515382" cy="736435"/>
              <a:chOff x="3480488" y="1286854"/>
              <a:chExt cx="515382" cy="736435"/>
            </a:xfrm>
          </p:grpSpPr>
          <p:grpSp>
            <p:nvGrpSpPr>
              <p:cNvPr id="198754" name="Group 138"/>
              <p:cNvGrpSpPr>
                <a:grpSpLocks/>
              </p:cNvGrpSpPr>
              <p:nvPr/>
            </p:nvGrpSpPr>
            <p:grpSpPr bwMode="auto">
              <a:xfrm flipH="1">
                <a:off x="3480488" y="1485116"/>
                <a:ext cx="359571" cy="538173"/>
                <a:chOff x="3831429" y="3119427"/>
                <a:chExt cx="359571" cy="538173"/>
              </a:xfrm>
            </p:grpSpPr>
            <p:grpSp>
              <p:nvGrpSpPr>
                <p:cNvPr id="198757" name="Group 139"/>
                <p:cNvGrpSpPr>
                  <a:grpSpLocks/>
                </p:cNvGrpSpPr>
                <p:nvPr/>
              </p:nvGrpSpPr>
              <p:grpSpPr bwMode="auto">
                <a:xfrm flipH="1">
                  <a:off x="4026687" y="3407560"/>
                  <a:ext cx="164313" cy="250040"/>
                  <a:chOff x="2157410" y="2783674"/>
                  <a:chExt cx="164313" cy="250040"/>
                </a:xfrm>
              </p:grpSpPr>
              <p:sp>
                <p:nvSpPr>
                  <p:cNvPr id="19876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6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58" name="Group 140"/>
                <p:cNvGrpSpPr>
                  <a:grpSpLocks/>
                </p:cNvGrpSpPr>
                <p:nvPr/>
              </p:nvGrpSpPr>
              <p:grpSpPr bwMode="auto">
                <a:xfrm>
                  <a:off x="3831429" y="3119427"/>
                  <a:ext cx="219076" cy="309573"/>
                  <a:chOff x="3057524" y="3043227"/>
                  <a:chExt cx="219076" cy="309573"/>
                </a:xfrm>
              </p:grpSpPr>
              <p:sp>
                <p:nvSpPr>
                  <p:cNvPr id="198759"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60" name="Group 142"/>
                  <p:cNvGrpSpPr>
                    <a:grpSpLocks/>
                  </p:cNvGrpSpPr>
                  <p:nvPr/>
                </p:nvGrpSpPr>
                <p:grpSpPr bwMode="auto">
                  <a:xfrm flipH="1">
                    <a:off x="3112287" y="3102760"/>
                    <a:ext cx="164313" cy="250040"/>
                    <a:chOff x="2157410" y="2783674"/>
                    <a:chExt cx="164313" cy="250040"/>
                  </a:xfrm>
                </p:grpSpPr>
                <p:sp>
                  <p:nvSpPr>
                    <p:cNvPr id="19876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6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755"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56"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8727" name="Group 596"/>
            <p:cNvGrpSpPr>
              <a:grpSpLocks/>
            </p:cNvGrpSpPr>
            <p:nvPr/>
          </p:nvGrpSpPr>
          <p:grpSpPr bwMode="auto">
            <a:xfrm>
              <a:off x="5571480" y="2971667"/>
              <a:ext cx="515382" cy="736435"/>
              <a:chOff x="3480488" y="1286854"/>
              <a:chExt cx="515382" cy="736435"/>
            </a:xfrm>
          </p:grpSpPr>
          <p:grpSp>
            <p:nvGrpSpPr>
              <p:cNvPr id="198743" name="Group 138"/>
              <p:cNvGrpSpPr>
                <a:grpSpLocks/>
              </p:cNvGrpSpPr>
              <p:nvPr/>
            </p:nvGrpSpPr>
            <p:grpSpPr bwMode="auto">
              <a:xfrm flipH="1">
                <a:off x="3480488" y="1485116"/>
                <a:ext cx="359571" cy="538173"/>
                <a:chOff x="3831429" y="3119427"/>
                <a:chExt cx="359571" cy="538173"/>
              </a:xfrm>
            </p:grpSpPr>
            <p:grpSp>
              <p:nvGrpSpPr>
                <p:cNvPr id="198746" name="Group 139"/>
                <p:cNvGrpSpPr>
                  <a:grpSpLocks/>
                </p:cNvGrpSpPr>
                <p:nvPr/>
              </p:nvGrpSpPr>
              <p:grpSpPr bwMode="auto">
                <a:xfrm flipH="1">
                  <a:off x="4026687" y="3407560"/>
                  <a:ext cx="164313" cy="250040"/>
                  <a:chOff x="2157410" y="2783674"/>
                  <a:chExt cx="164313" cy="250040"/>
                </a:xfrm>
              </p:grpSpPr>
              <p:sp>
                <p:nvSpPr>
                  <p:cNvPr id="1987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47" name="Group 140"/>
                <p:cNvGrpSpPr>
                  <a:grpSpLocks/>
                </p:cNvGrpSpPr>
                <p:nvPr/>
              </p:nvGrpSpPr>
              <p:grpSpPr bwMode="auto">
                <a:xfrm>
                  <a:off x="3831429" y="3119427"/>
                  <a:ext cx="219076" cy="309573"/>
                  <a:chOff x="3057524" y="3043227"/>
                  <a:chExt cx="219076" cy="309573"/>
                </a:xfrm>
              </p:grpSpPr>
              <p:sp>
                <p:nvSpPr>
                  <p:cNvPr id="19874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49" name="Group 142"/>
                  <p:cNvGrpSpPr>
                    <a:grpSpLocks/>
                  </p:cNvGrpSpPr>
                  <p:nvPr/>
                </p:nvGrpSpPr>
                <p:grpSpPr bwMode="auto">
                  <a:xfrm flipH="1">
                    <a:off x="3112287" y="3102760"/>
                    <a:ext cx="164313" cy="250040"/>
                    <a:chOff x="2157410" y="2783674"/>
                    <a:chExt cx="164313" cy="250040"/>
                  </a:xfrm>
                </p:grpSpPr>
                <p:sp>
                  <p:nvSpPr>
                    <p:cNvPr id="19875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5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744"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45"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8728" name="Group 620"/>
            <p:cNvGrpSpPr>
              <a:grpSpLocks/>
            </p:cNvGrpSpPr>
            <p:nvPr/>
          </p:nvGrpSpPr>
          <p:grpSpPr bwMode="auto">
            <a:xfrm>
              <a:off x="6393180" y="2997946"/>
              <a:ext cx="515382" cy="736435"/>
              <a:chOff x="3480488" y="1286854"/>
              <a:chExt cx="515382" cy="736435"/>
            </a:xfrm>
          </p:grpSpPr>
          <p:grpSp>
            <p:nvGrpSpPr>
              <p:cNvPr id="198732" name="Group 138"/>
              <p:cNvGrpSpPr>
                <a:grpSpLocks/>
              </p:cNvGrpSpPr>
              <p:nvPr/>
            </p:nvGrpSpPr>
            <p:grpSpPr bwMode="auto">
              <a:xfrm flipH="1">
                <a:off x="3480488" y="1485116"/>
                <a:ext cx="359571" cy="538173"/>
                <a:chOff x="3831429" y="3119427"/>
                <a:chExt cx="359571" cy="538173"/>
              </a:xfrm>
            </p:grpSpPr>
            <p:grpSp>
              <p:nvGrpSpPr>
                <p:cNvPr id="198735" name="Group 139"/>
                <p:cNvGrpSpPr>
                  <a:grpSpLocks/>
                </p:cNvGrpSpPr>
                <p:nvPr/>
              </p:nvGrpSpPr>
              <p:grpSpPr bwMode="auto">
                <a:xfrm flipH="1">
                  <a:off x="4026687" y="3407560"/>
                  <a:ext cx="164313" cy="250040"/>
                  <a:chOff x="2157410" y="2783674"/>
                  <a:chExt cx="164313" cy="250040"/>
                </a:xfrm>
              </p:grpSpPr>
              <p:sp>
                <p:nvSpPr>
                  <p:cNvPr id="19874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4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36" name="Group 140"/>
                <p:cNvGrpSpPr>
                  <a:grpSpLocks/>
                </p:cNvGrpSpPr>
                <p:nvPr/>
              </p:nvGrpSpPr>
              <p:grpSpPr bwMode="auto">
                <a:xfrm>
                  <a:off x="3831429" y="3119427"/>
                  <a:ext cx="219076" cy="309573"/>
                  <a:chOff x="3057524" y="3043227"/>
                  <a:chExt cx="219076" cy="309573"/>
                </a:xfrm>
              </p:grpSpPr>
              <p:sp>
                <p:nvSpPr>
                  <p:cNvPr id="19873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38" name="Group 142"/>
                  <p:cNvGrpSpPr>
                    <a:grpSpLocks/>
                  </p:cNvGrpSpPr>
                  <p:nvPr/>
                </p:nvGrpSpPr>
                <p:grpSpPr bwMode="auto">
                  <a:xfrm flipH="1">
                    <a:off x="3112287" y="3102760"/>
                    <a:ext cx="164313" cy="250040"/>
                    <a:chOff x="2157410" y="2783674"/>
                    <a:chExt cx="164313" cy="250040"/>
                  </a:xfrm>
                </p:grpSpPr>
                <p:sp>
                  <p:nvSpPr>
                    <p:cNvPr id="1987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733"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34"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8729" name="Oval 7"/>
            <p:cNvSpPr>
              <a:spLocks noChangeArrowheads="1"/>
            </p:cNvSpPr>
            <p:nvPr/>
          </p:nvSpPr>
          <p:spPr bwMode="auto">
            <a:xfrm flipH="1">
              <a:off x="1075509" y="33027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30" name="Oval 7"/>
            <p:cNvSpPr>
              <a:spLocks noChangeArrowheads="1"/>
            </p:cNvSpPr>
            <p:nvPr/>
          </p:nvSpPr>
          <p:spPr bwMode="auto">
            <a:xfrm flipH="1">
              <a:off x="3431579" y="33027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31" name="Oval 7"/>
            <p:cNvSpPr>
              <a:spLocks noChangeArrowheads="1"/>
            </p:cNvSpPr>
            <p:nvPr/>
          </p:nvSpPr>
          <p:spPr bwMode="auto">
            <a:xfrm flipH="1">
              <a:off x="5243287" y="331078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98662" name="Group 395"/>
          <p:cNvGrpSpPr>
            <a:grpSpLocks/>
          </p:cNvGrpSpPr>
          <p:nvPr/>
        </p:nvGrpSpPr>
        <p:grpSpPr bwMode="auto">
          <a:xfrm>
            <a:off x="242888" y="2057400"/>
            <a:ext cx="4765675" cy="523875"/>
            <a:chOff x="242399" y="2057400"/>
            <a:chExt cx="4766048" cy="523220"/>
          </a:xfrm>
        </p:grpSpPr>
        <p:sp>
          <p:nvSpPr>
            <p:cNvPr id="198719" name="Rectangle 252"/>
            <p:cNvSpPr>
              <a:spLocks noChangeArrowheads="1"/>
            </p:cNvSpPr>
            <p:nvPr/>
          </p:nvSpPr>
          <p:spPr bwMode="auto">
            <a:xfrm>
              <a:off x="242399" y="2057400"/>
              <a:ext cx="47660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  </a:t>
              </a:r>
              <a:r>
                <a:rPr lang="en-US" altLang="en-US" i="1">
                  <a:solidFill>
                    <a:schemeClr val="accent1"/>
                  </a:solidFill>
                  <a:sym typeface="Symbol" pitchFamily="18" charset="2"/>
                </a:rPr>
                <a:t> TT</a:t>
              </a:r>
              <a:r>
                <a:rPr lang="en-US" altLang="en-US">
                  <a:solidFill>
                    <a:schemeClr val="accent1"/>
                  </a:solidFill>
                  <a:sym typeface="Symbol" pitchFamily="18" charset="2"/>
                </a:rPr>
                <a:t> </a:t>
              </a:r>
              <a:r>
                <a:rPr lang="en-US" altLang="en-US" i="1">
                  <a:solidFill>
                    <a:schemeClr val="accent1"/>
                  </a:solidFill>
                  <a:sym typeface="Symbol" pitchFamily="18" charset="2"/>
                </a:rPr>
                <a:t>=</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 | </a:t>
              </a:r>
              <a:r>
                <a:rPr lang="en-US" altLang="en-US" i="1">
                  <a:solidFill>
                    <a:schemeClr val="accent1"/>
                  </a:solidFill>
                  <a:sym typeface="Symbol" pitchFamily="18" charset="2"/>
                </a:rPr>
                <a:t>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 </a:t>
              </a:r>
              <a:r>
                <a:rPr lang="en-US" altLang="en-US">
                  <a:solidFill>
                    <a:schemeClr val="accent1"/>
                  </a:solidFill>
                  <a:sym typeface="Symbol" pitchFamily="18" charset="2"/>
                </a:rPr>
                <a:t> </a:t>
              </a:r>
              <a:r>
                <a:rPr lang="en-US" altLang="en-US" i="1">
                  <a:solidFill>
                    <a:schemeClr val="accent1"/>
                  </a:solidFill>
                  <a:sym typeface="Symbol" pitchFamily="18" charset="2"/>
                </a:rPr>
                <a:t>T</a:t>
              </a:r>
              <a:r>
                <a:rPr lang="en-US" altLang="en-US">
                  <a:solidFill>
                    <a:schemeClr val="accent1"/>
                  </a:solidFill>
                  <a:sym typeface="Symbol" pitchFamily="18" charset="2"/>
                </a:rPr>
                <a:t>}</a:t>
              </a:r>
              <a:endParaRPr lang="en-CA" altLang="en-US"/>
            </a:p>
          </p:txBody>
        </p:sp>
        <p:sp>
          <p:nvSpPr>
            <p:cNvPr id="198720" name="Oval 7"/>
            <p:cNvSpPr>
              <a:spLocks noChangeArrowheads="1"/>
            </p:cNvSpPr>
            <p:nvPr/>
          </p:nvSpPr>
          <p:spPr bwMode="auto">
            <a:xfrm flipH="1">
              <a:off x="2286000" y="231494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21" name="Oval 7"/>
            <p:cNvSpPr>
              <a:spLocks noChangeArrowheads="1"/>
            </p:cNvSpPr>
            <p:nvPr/>
          </p:nvSpPr>
          <p:spPr bwMode="auto">
            <a:xfrm flipH="1">
              <a:off x="485906" y="230394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285" name="Rectangle 284"/>
          <p:cNvSpPr>
            <a:spLocks noChangeArrowheads="1"/>
          </p:cNvSpPr>
          <p:nvPr/>
        </p:nvSpPr>
        <p:spPr bwMode="auto">
          <a:xfrm>
            <a:off x="4953000" y="4953000"/>
            <a:ext cx="3886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Note that a tree </a:t>
            </a:r>
            <a:r>
              <a:rPr lang="en-US" altLang="en-US" sz="2400" i="1">
                <a:solidFill>
                  <a:schemeClr val="accent1"/>
                </a:solidFill>
                <a:sym typeface="Symbol" pitchFamily="18" charset="2"/>
              </a:rPr>
              <a:t>t</a:t>
            </a:r>
            <a:r>
              <a:rPr lang="en-US" altLang="en-US" sz="2400">
                <a:sym typeface="Symbol" pitchFamily="18" charset="2"/>
              </a:rPr>
              <a:t> is either:</a:t>
            </a:r>
          </a:p>
          <a:p>
            <a:pPr lvl="1" eaLnBrk="1" hangingPunct="1">
              <a:buFont typeface="Arial" charset="0"/>
              <a:buChar char="•"/>
            </a:pPr>
            <a:r>
              <a:rPr lang="en-US" altLang="en-US" sz="2400">
                <a:sym typeface="Symbol" pitchFamily="18" charset="2"/>
              </a:rPr>
              <a:t> the empty tree </a:t>
            </a:r>
            <a:r>
              <a:rPr lang="en-US" altLang="en-US" sz="2400" i="1">
                <a:solidFill>
                  <a:schemeClr val="accent1"/>
                </a:solidFill>
                <a:sym typeface="Symbol" pitchFamily="18" charset="2"/>
              </a:rPr>
              <a:t>t=</a:t>
            </a:r>
            <a:endParaRPr lang="en-CA" altLang="en-US" sz="2400">
              <a:solidFill>
                <a:schemeClr val="accent1"/>
              </a:solidFill>
            </a:endParaRPr>
          </a:p>
          <a:p>
            <a:pPr lvl="1" eaLnBrk="1" hangingPunct="1">
              <a:buFont typeface="Arial" charset="0"/>
              <a:buChar char="•"/>
            </a:pPr>
            <a:r>
              <a:rPr lang="en-US" altLang="en-US" sz="2400">
                <a:sym typeface="Symbol" pitchFamily="18" charset="2"/>
              </a:rPr>
              <a:t> or </a:t>
            </a:r>
            <a:r>
              <a:rPr lang="en-US" altLang="en-US" sz="2400" i="1">
                <a:solidFill>
                  <a:schemeClr val="accent1"/>
                </a:solidFill>
                <a:sym typeface="Symbol" pitchFamily="18" charset="2"/>
              </a:rPr>
              <a:t>t= </a:t>
            </a:r>
            <a:r>
              <a:rPr lang="en-US" altLang="en-US" sz="2400">
                <a:solidFill>
                  <a:schemeClr val="accent1"/>
                </a:solidFill>
                <a:sym typeface="Symbol" pitchFamily="18" charset="2"/>
              </a:rPr>
              <a:t></a:t>
            </a:r>
            <a:r>
              <a:rPr lang="en-US" altLang="en-US" sz="1800">
                <a:solidFill>
                  <a:schemeClr val="accent1"/>
                </a:solidFill>
                <a:sym typeface="Symbol" pitchFamily="18" charset="2"/>
              </a:rPr>
              <a:t></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1</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2</a:t>
            </a:r>
            <a:r>
              <a:rPr lang="en-US" altLang="en-US" sz="2400">
                <a:solidFill>
                  <a:schemeClr val="accent1"/>
                </a:solidFill>
                <a:sym typeface="Symbol" pitchFamily="18" charset="2"/>
              </a:rPr>
              <a:t></a:t>
            </a:r>
            <a:endParaRPr lang="en-CA" altLang="en-US" sz="2400"/>
          </a:p>
        </p:txBody>
      </p:sp>
      <p:grpSp>
        <p:nvGrpSpPr>
          <p:cNvPr id="276" name="Group 389"/>
          <p:cNvGrpSpPr>
            <a:grpSpLocks/>
          </p:cNvGrpSpPr>
          <p:nvPr/>
        </p:nvGrpSpPr>
        <p:grpSpPr bwMode="auto">
          <a:xfrm>
            <a:off x="1600200" y="3571875"/>
            <a:ext cx="6964363" cy="1152525"/>
            <a:chOff x="1600200" y="3572397"/>
            <a:chExt cx="6963970" cy="1152003"/>
          </a:xfrm>
        </p:grpSpPr>
        <p:sp>
          <p:nvSpPr>
            <p:cNvPr id="198666" name="Rectangle 289"/>
            <p:cNvSpPr>
              <a:spLocks noChangeArrowheads="1"/>
            </p:cNvSpPr>
            <p:nvPr/>
          </p:nvSpPr>
          <p:spPr bwMode="auto">
            <a:xfrm>
              <a:off x="1600200" y="3769763"/>
              <a:ext cx="5261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grpSp>
          <p:nvGrpSpPr>
            <p:cNvPr id="198667" name="Group 290"/>
            <p:cNvGrpSpPr>
              <a:grpSpLocks/>
            </p:cNvGrpSpPr>
            <p:nvPr/>
          </p:nvGrpSpPr>
          <p:grpSpPr bwMode="auto">
            <a:xfrm>
              <a:off x="2010970" y="3683165"/>
              <a:ext cx="1033466" cy="1041235"/>
              <a:chOff x="685800" y="3810000"/>
              <a:chExt cx="1033466" cy="1041235"/>
            </a:xfrm>
          </p:grpSpPr>
          <p:sp>
            <p:nvSpPr>
              <p:cNvPr id="198696" name="Line 17"/>
              <p:cNvSpPr>
                <a:spLocks noChangeShapeType="1"/>
              </p:cNvSpPr>
              <p:nvPr/>
            </p:nvSpPr>
            <p:spPr bwMode="auto">
              <a:xfrm flipV="1">
                <a:off x="1180626" y="3867149"/>
                <a:ext cx="130649" cy="263109"/>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697" name="Line 17"/>
              <p:cNvSpPr>
                <a:spLocks noChangeShapeType="1"/>
              </p:cNvSpPr>
              <p:nvPr/>
            </p:nvSpPr>
            <p:spPr bwMode="auto">
              <a:xfrm flipH="1" flipV="1">
                <a:off x="1346672" y="3870739"/>
                <a:ext cx="183677" cy="259936"/>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698" name="Oval 7"/>
              <p:cNvSpPr>
                <a:spLocks noChangeArrowheads="1"/>
              </p:cNvSpPr>
              <p:nvPr/>
            </p:nvSpPr>
            <p:spPr bwMode="auto">
              <a:xfrm flipH="1">
                <a:off x="1295400" y="381000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699" name="Group 73"/>
              <p:cNvGrpSpPr>
                <a:grpSpLocks/>
              </p:cNvGrpSpPr>
              <p:nvPr/>
            </p:nvGrpSpPr>
            <p:grpSpPr bwMode="auto">
              <a:xfrm>
                <a:off x="1371600" y="4114800"/>
                <a:ext cx="347666" cy="309573"/>
                <a:chOff x="1981200" y="3131820"/>
                <a:chExt cx="347666" cy="309573"/>
              </a:xfrm>
            </p:grpSpPr>
            <p:sp>
              <p:nvSpPr>
                <p:cNvPr id="198712"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13" name="Group 29"/>
                <p:cNvGrpSpPr>
                  <a:grpSpLocks/>
                </p:cNvGrpSpPr>
                <p:nvPr/>
              </p:nvGrpSpPr>
              <p:grpSpPr bwMode="auto">
                <a:xfrm>
                  <a:off x="1981200" y="3172294"/>
                  <a:ext cx="164313" cy="250040"/>
                  <a:chOff x="2157410" y="2783674"/>
                  <a:chExt cx="164313" cy="250040"/>
                </a:xfrm>
              </p:grpSpPr>
              <p:sp>
                <p:nvSpPr>
                  <p:cNvPr id="19871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1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14" name="Group 30"/>
                <p:cNvGrpSpPr>
                  <a:grpSpLocks/>
                </p:cNvGrpSpPr>
                <p:nvPr/>
              </p:nvGrpSpPr>
              <p:grpSpPr bwMode="auto">
                <a:xfrm flipH="1">
                  <a:off x="2164553" y="3191353"/>
                  <a:ext cx="164313" cy="250040"/>
                  <a:chOff x="2157410" y="2783674"/>
                  <a:chExt cx="164313" cy="250040"/>
                </a:xfrm>
              </p:grpSpPr>
              <p:sp>
                <p:nvSpPr>
                  <p:cNvPr id="19871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1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8700" name="Group 584"/>
              <p:cNvGrpSpPr>
                <a:grpSpLocks/>
              </p:cNvGrpSpPr>
              <p:nvPr/>
            </p:nvGrpSpPr>
            <p:grpSpPr bwMode="auto">
              <a:xfrm>
                <a:off x="685800" y="4114800"/>
                <a:ext cx="515382" cy="736435"/>
                <a:chOff x="3480488" y="1286854"/>
                <a:chExt cx="515382" cy="736435"/>
              </a:xfrm>
            </p:grpSpPr>
            <p:grpSp>
              <p:nvGrpSpPr>
                <p:cNvPr id="198701" name="Group 138"/>
                <p:cNvGrpSpPr>
                  <a:grpSpLocks/>
                </p:cNvGrpSpPr>
                <p:nvPr/>
              </p:nvGrpSpPr>
              <p:grpSpPr bwMode="auto">
                <a:xfrm flipH="1">
                  <a:off x="3480488" y="1485116"/>
                  <a:ext cx="359571" cy="538173"/>
                  <a:chOff x="3831429" y="3119427"/>
                  <a:chExt cx="359571" cy="538173"/>
                </a:xfrm>
              </p:grpSpPr>
              <p:grpSp>
                <p:nvGrpSpPr>
                  <p:cNvPr id="198704" name="Group 139"/>
                  <p:cNvGrpSpPr>
                    <a:grpSpLocks/>
                  </p:cNvGrpSpPr>
                  <p:nvPr/>
                </p:nvGrpSpPr>
                <p:grpSpPr bwMode="auto">
                  <a:xfrm flipH="1">
                    <a:off x="4026687" y="3407560"/>
                    <a:ext cx="164313" cy="250040"/>
                    <a:chOff x="2157410" y="2783674"/>
                    <a:chExt cx="164313" cy="250040"/>
                  </a:xfrm>
                </p:grpSpPr>
                <p:sp>
                  <p:nvSpPr>
                    <p:cNvPr id="19871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1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705" name="Group 140"/>
                  <p:cNvGrpSpPr>
                    <a:grpSpLocks/>
                  </p:cNvGrpSpPr>
                  <p:nvPr/>
                </p:nvGrpSpPr>
                <p:grpSpPr bwMode="auto">
                  <a:xfrm>
                    <a:off x="3831429" y="3119427"/>
                    <a:ext cx="219076" cy="309573"/>
                    <a:chOff x="3057524" y="3043227"/>
                    <a:chExt cx="219076" cy="309573"/>
                  </a:xfrm>
                </p:grpSpPr>
                <p:sp>
                  <p:nvSpPr>
                    <p:cNvPr id="198706"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707" name="Group 142"/>
                    <p:cNvGrpSpPr>
                      <a:grpSpLocks/>
                    </p:cNvGrpSpPr>
                    <p:nvPr/>
                  </p:nvGrpSpPr>
                  <p:grpSpPr bwMode="auto">
                    <a:xfrm flipH="1">
                      <a:off x="3112287" y="3102760"/>
                      <a:ext cx="164313" cy="250040"/>
                      <a:chOff x="2157410" y="2783674"/>
                      <a:chExt cx="164313" cy="250040"/>
                    </a:xfrm>
                  </p:grpSpPr>
                  <p:sp>
                    <p:nvSpPr>
                      <p:cNvPr id="1987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7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702"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703"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198668" name="Group 340"/>
            <p:cNvGrpSpPr>
              <a:grpSpLocks/>
            </p:cNvGrpSpPr>
            <p:nvPr/>
          </p:nvGrpSpPr>
          <p:grpSpPr bwMode="auto">
            <a:xfrm>
              <a:off x="3153970" y="3572397"/>
              <a:ext cx="3048000" cy="923330"/>
              <a:chOff x="1676400" y="3546832"/>
              <a:chExt cx="3048000" cy="923330"/>
            </a:xfrm>
          </p:grpSpPr>
          <p:sp>
            <p:nvSpPr>
              <p:cNvPr id="198673" name="Oval 7"/>
              <p:cNvSpPr>
                <a:spLocks noChangeArrowheads="1"/>
              </p:cNvSpPr>
              <p:nvPr/>
            </p:nvSpPr>
            <p:spPr bwMode="auto">
              <a:xfrm flipH="1">
                <a:off x="2328016" y="404604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674" name="Group 73"/>
              <p:cNvGrpSpPr>
                <a:grpSpLocks/>
              </p:cNvGrpSpPr>
              <p:nvPr/>
            </p:nvGrpSpPr>
            <p:grpSpPr bwMode="auto">
              <a:xfrm>
                <a:off x="3538670" y="3918572"/>
                <a:ext cx="347666" cy="309573"/>
                <a:chOff x="1981200" y="3131820"/>
                <a:chExt cx="347666" cy="309573"/>
              </a:xfrm>
            </p:grpSpPr>
            <p:sp>
              <p:nvSpPr>
                <p:cNvPr id="198689"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690" name="Group 29"/>
                <p:cNvGrpSpPr>
                  <a:grpSpLocks/>
                </p:cNvGrpSpPr>
                <p:nvPr/>
              </p:nvGrpSpPr>
              <p:grpSpPr bwMode="auto">
                <a:xfrm>
                  <a:off x="1981200" y="3172294"/>
                  <a:ext cx="164313" cy="250040"/>
                  <a:chOff x="2157410" y="2783674"/>
                  <a:chExt cx="164313" cy="250040"/>
                </a:xfrm>
              </p:grpSpPr>
              <p:sp>
                <p:nvSpPr>
                  <p:cNvPr id="1986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6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691" name="Group 30"/>
                <p:cNvGrpSpPr>
                  <a:grpSpLocks/>
                </p:cNvGrpSpPr>
                <p:nvPr/>
              </p:nvGrpSpPr>
              <p:grpSpPr bwMode="auto">
                <a:xfrm flipH="1">
                  <a:off x="2164553" y="3191353"/>
                  <a:ext cx="164313" cy="250040"/>
                  <a:chOff x="2157410" y="2783674"/>
                  <a:chExt cx="164313" cy="250040"/>
                </a:xfrm>
              </p:grpSpPr>
              <p:sp>
                <p:nvSpPr>
                  <p:cNvPr id="1986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6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8675" name="Rectangle 345"/>
              <p:cNvSpPr>
                <a:spLocks noChangeArrowheads="1"/>
              </p:cNvSpPr>
              <p:nvPr/>
            </p:nvSpPr>
            <p:spPr bwMode="auto">
              <a:xfrm>
                <a:off x="2001508" y="3546832"/>
                <a:ext cx="272289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sym typeface="Symbol" pitchFamily="18" charset="2"/>
                  </a:rPr>
                  <a:t></a:t>
                </a:r>
                <a:r>
                  <a:rPr lang="en-US" altLang="en-US" sz="5400" i="1">
                    <a:solidFill>
                      <a:schemeClr val="accent1"/>
                    </a:solidFill>
                    <a:sym typeface="Symbol" pitchFamily="18" charset="2"/>
                  </a:rPr>
                  <a:t> ,   ,   </a:t>
                </a:r>
                <a:r>
                  <a:rPr lang="en-US" altLang="en-US" sz="5400">
                    <a:solidFill>
                      <a:schemeClr val="accent1"/>
                    </a:solidFill>
                    <a:sym typeface="Symbol" pitchFamily="18" charset="2"/>
                  </a:rPr>
                  <a:t></a:t>
                </a:r>
                <a:endParaRPr lang="en-CA" altLang="en-US" sz="5400"/>
              </a:p>
            </p:txBody>
          </p:sp>
          <p:grpSp>
            <p:nvGrpSpPr>
              <p:cNvPr id="198676" name="Group 584"/>
              <p:cNvGrpSpPr>
                <a:grpSpLocks/>
              </p:cNvGrpSpPr>
              <p:nvPr/>
            </p:nvGrpSpPr>
            <p:grpSpPr bwMode="auto">
              <a:xfrm>
                <a:off x="2633742" y="3715537"/>
                <a:ext cx="515382" cy="736435"/>
                <a:chOff x="3480488" y="1286854"/>
                <a:chExt cx="515382" cy="736435"/>
              </a:xfrm>
            </p:grpSpPr>
            <p:grpSp>
              <p:nvGrpSpPr>
                <p:cNvPr id="198678" name="Group 138"/>
                <p:cNvGrpSpPr>
                  <a:grpSpLocks/>
                </p:cNvGrpSpPr>
                <p:nvPr/>
              </p:nvGrpSpPr>
              <p:grpSpPr bwMode="auto">
                <a:xfrm flipH="1">
                  <a:off x="3480488" y="1485116"/>
                  <a:ext cx="359571" cy="538173"/>
                  <a:chOff x="3831429" y="3119427"/>
                  <a:chExt cx="359571" cy="538173"/>
                </a:xfrm>
              </p:grpSpPr>
              <p:grpSp>
                <p:nvGrpSpPr>
                  <p:cNvPr id="198681" name="Group 139"/>
                  <p:cNvGrpSpPr>
                    <a:grpSpLocks/>
                  </p:cNvGrpSpPr>
                  <p:nvPr/>
                </p:nvGrpSpPr>
                <p:grpSpPr bwMode="auto">
                  <a:xfrm flipH="1">
                    <a:off x="4026687" y="3407560"/>
                    <a:ext cx="164313" cy="250040"/>
                    <a:chOff x="2157410" y="2783674"/>
                    <a:chExt cx="164313" cy="250040"/>
                  </a:xfrm>
                </p:grpSpPr>
                <p:sp>
                  <p:nvSpPr>
                    <p:cNvPr id="19868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68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8682" name="Group 140"/>
                  <p:cNvGrpSpPr>
                    <a:grpSpLocks/>
                  </p:cNvGrpSpPr>
                  <p:nvPr/>
                </p:nvGrpSpPr>
                <p:grpSpPr bwMode="auto">
                  <a:xfrm>
                    <a:off x="3831429" y="3119427"/>
                    <a:ext cx="219076" cy="309573"/>
                    <a:chOff x="3057524" y="3043227"/>
                    <a:chExt cx="219076" cy="309573"/>
                  </a:xfrm>
                </p:grpSpPr>
                <p:sp>
                  <p:nvSpPr>
                    <p:cNvPr id="198683"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8684" name="Group 142"/>
                    <p:cNvGrpSpPr>
                      <a:grpSpLocks/>
                    </p:cNvGrpSpPr>
                    <p:nvPr/>
                  </p:nvGrpSpPr>
                  <p:grpSpPr bwMode="auto">
                    <a:xfrm flipH="1">
                      <a:off x="3112287" y="3102760"/>
                      <a:ext cx="164313" cy="250040"/>
                      <a:chOff x="2157410" y="2783674"/>
                      <a:chExt cx="164313" cy="250040"/>
                    </a:xfrm>
                  </p:grpSpPr>
                  <p:sp>
                    <p:nvSpPr>
                      <p:cNvPr id="19868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68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8679"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8680"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8677" name="Rectangle 352"/>
              <p:cNvSpPr>
                <a:spLocks noChangeArrowheads="1"/>
              </p:cNvSpPr>
              <p:nvPr/>
            </p:nvSpPr>
            <p:spPr bwMode="auto">
              <a:xfrm>
                <a:off x="1676400" y="3810000"/>
                <a:ext cx="4267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p>
            </p:txBody>
          </p:sp>
        </p:grpSp>
        <p:grpSp>
          <p:nvGrpSpPr>
            <p:cNvPr id="198669" name="Group 385"/>
            <p:cNvGrpSpPr>
              <a:grpSpLocks/>
            </p:cNvGrpSpPr>
            <p:nvPr/>
          </p:nvGrpSpPr>
          <p:grpSpPr bwMode="auto">
            <a:xfrm>
              <a:off x="5516170" y="3827092"/>
              <a:ext cx="3048000" cy="530132"/>
              <a:chOff x="4876800" y="3955488"/>
              <a:chExt cx="3048000" cy="530132"/>
            </a:xfrm>
          </p:grpSpPr>
          <p:sp>
            <p:nvSpPr>
              <p:cNvPr id="198670" name="Oval 7"/>
              <p:cNvSpPr>
                <a:spLocks noChangeArrowheads="1"/>
              </p:cNvSpPr>
              <p:nvPr/>
            </p:nvSpPr>
            <p:spPr bwMode="auto">
              <a:xfrm flipH="1">
                <a:off x="5428006" y="419844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8671" name="Rectangle 387"/>
              <p:cNvSpPr>
                <a:spLocks noChangeArrowheads="1"/>
              </p:cNvSpPr>
              <p:nvPr/>
            </p:nvSpPr>
            <p:spPr bwMode="auto">
              <a:xfrm>
                <a:off x="5201908" y="3955488"/>
                <a:ext cx="2722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a:t>
                </a:r>
                <a:r>
                  <a:rPr lang="en-US" altLang="en-US" i="1">
                    <a:solidFill>
                      <a:schemeClr val="accent1"/>
                    </a:solidFill>
                    <a:sym typeface="Symbol" pitchFamily="18" charset="2"/>
                  </a:rPr>
                  <a:t>  ,t</a:t>
                </a:r>
                <a:r>
                  <a:rPr lang="en-US" altLang="en-US" i="1" baseline="-25000">
                    <a:solidFill>
                      <a:schemeClr val="accent1"/>
                    </a:solidFill>
                    <a:sym typeface="Symbol" pitchFamily="18" charset="2"/>
                  </a:rPr>
                  <a:t>1</a:t>
                </a:r>
                <a:r>
                  <a:rPr lang="en-US" altLang="en-US" i="1">
                    <a:solidFill>
                      <a:schemeClr val="accent1"/>
                    </a:solidFill>
                    <a:sym typeface="Symbol" pitchFamily="18" charset="2"/>
                  </a:rPr>
                  <a:t>,t</a:t>
                </a:r>
                <a:r>
                  <a:rPr lang="en-US" altLang="en-US" i="1" baseline="-25000">
                    <a:solidFill>
                      <a:schemeClr val="accent1"/>
                    </a:solidFill>
                    <a:sym typeface="Symbol" pitchFamily="18" charset="2"/>
                  </a:rPr>
                  <a:t>2</a:t>
                </a:r>
                <a:r>
                  <a:rPr lang="en-US" altLang="en-US">
                    <a:solidFill>
                      <a:schemeClr val="accent1"/>
                    </a:solidFill>
                    <a:sym typeface="Symbol" pitchFamily="18" charset="2"/>
                  </a:rPr>
                  <a:t></a:t>
                </a:r>
                <a:endParaRPr lang="en-CA" altLang="en-US"/>
              </a:p>
            </p:txBody>
          </p:sp>
          <p:sp>
            <p:nvSpPr>
              <p:cNvPr id="198672" name="Rectangle 388"/>
              <p:cNvSpPr>
                <a:spLocks noChangeArrowheads="1"/>
              </p:cNvSpPr>
              <p:nvPr/>
            </p:nvSpPr>
            <p:spPr bwMode="auto">
              <a:xfrm>
                <a:off x="4876800" y="3962400"/>
                <a:ext cx="4267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p>
            </p:txBody>
          </p:sp>
        </p:grpSp>
      </p:grpSp>
      <p:sp>
        <p:nvSpPr>
          <p:cNvPr id="393" name="Rectangle 392"/>
          <p:cNvSpPr>
            <a:spLocks noChangeArrowheads="1"/>
          </p:cNvSpPr>
          <p:nvPr/>
        </p:nvSpPr>
        <p:spPr bwMode="auto">
          <a:xfrm>
            <a:off x="138113" y="4953000"/>
            <a:ext cx="450691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Hence, the set</a:t>
            </a:r>
            <a:r>
              <a:rPr lang="en-US" altLang="en-US" sz="2400" i="1">
                <a:solidFill>
                  <a:schemeClr val="accent1"/>
                </a:solidFill>
                <a:sym typeface="Symbol" pitchFamily="18" charset="2"/>
              </a:rPr>
              <a:t> </a:t>
            </a:r>
            <a:r>
              <a:rPr lang="en-US" altLang="en-US" sz="2400">
                <a:solidFill>
                  <a:schemeClr val="accent1"/>
                </a:solidFill>
                <a:sym typeface="Symbol" pitchFamily="18" charset="2"/>
              </a:rPr>
              <a:t></a:t>
            </a:r>
            <a:r>
              <a:rPr lang="en-US" altLang="en-US" sz="1800">
                <a:solidFill>
                  <a:schemeClr val="accent1"/>
                </a:solidFill>
                <a:sym typeface="Symbol" pitchFamily="18" charset="2"/>
              </a:rPr>
              <a:t></a:t>
            </a:r>
            <a:r>
              <a:rPr lang="en-US" altLang="en-US" sz="2400" i="1">
                <a:solidFill>
                  <a:schemeClr val="accent1"/>
                </a:solidFill>
                <a:sym typeface="Symbol" pitchFamily="18" charset="2"/>
              </a:rPr>
              <a:t> TT</a:t>
            </a:r>
            <a:r>
              <a:rPr lang="en-US" altLang="en-US" sz="2400">
                <a:solidFill>
                  <a:schemeClr val="accent1"/>
                </a:solidFill>
                <a:sym typeface="Symbol" pitchFamily="18" charset="2"/>
              </a:rPr>
              <a:t> </a:t>
            </a:r>
            <a:r>
              <a:rPr lang="en-US" altLang="en-US" sz="2400">
                <a:sym typeface="Symbol" pitchFamily="18" charset="2"/>
              </a:rPr>
              <a:t>can be </a:t>
            </a:r>
            <a:br>
              <a:rPr lang="en-US" altLang="en-US" sz="2400">
                <a:sym typeface="Symbol" pitchFamily="18" charset="2"/>
              </a:rPr>
            </a:br>
            <a:r>
              <a:rPr lang="en-US" altLang="en-US" sz="2400">
                <a:sym typeface="Symbol" pitchFamily="18" charset="2"/>
              </a:rPr>
              <a:t>  thought of as a set of binary trees.</a:t>
            </a:r>
          </a:p>
          <a:p>
            <a:pPr eaLnBrk="1" hangingPunct="1"/>
            <a:r>
              <a:rPr lang="en-US" altLang="en-US" sz="2400">
                <a:sym typeface="Symbol" pitchFamily="18" charset="2"/>
              </a:rPr>
              <a:t>But does it contain all of </a:t>
            </a:r>
            <a:r>
              <a:rPr lang="en-US" altLang="en-US" sz="2400" i="1">
                <a:solidFill>
                  <a:schemeClr val="accent1"/>
                </a:solidFill>
                <a:sym typeface="Symbol" pitchFamily="18" charset="2"/>
              </a:rPr>
              <a:t>T</a:t>
            </a:r>
            <a:r>
              <a:rPr lang="en-US" altLang="en-US" sz="2400">
                <a:sym typeface="Symbol" pitchFamily="18" charset="2"/>
              </a:rPr>
              <a:t>?</a:t>
            </a:r>
          </a:p>
          <a:p>
            <a:pPr eaLnBrk="1" hangingPunct="1"/>
            <a:r>
              <a:rPr lang="en-US" altLang="en-US" sz="2400">
                <a:sym typeface="Symbol" pitchFamily="18" charset="2"/>
              </a:rPr>
              <a:t>No. It is missing empty tree </a:t>
            </a:r>
            <a:r>
              <a:rPr lang="en-US" altLang="en-US" sz="2400" i="1">
                <a:solidFill>
                  <a:schemeClr val="accent1"/>
                </a:solidFill>
                <a:sym typeface="Symbol" pitchFamily="18" charset="2"/>
              </a:rPr>
              <a:t></a:t>
            </a:r>
            <a:r>
              <a:rPr lang="en-US" altLang="en-US" sz="2400" i="1">
                <a:sym typeface="Symbol" pitchFamily="18" charset="2"/>
              </a:rPr>
              <a:t>.</a:t>
            </a:r>
            <a:endParaRPr lang="en-US" altLang="en-US" sz="2400">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76"/>
                                        </p:tgtEl>
                                        <p:attrNameLst>
                                          <p:attrName>style.visibility</p:attrName>
                                        </p:attrNameLst>
                                      </p:cBhvr>
                                      <p:to>
                                        <p:strVal val="visible"/>
                                      </p:to>
                                    </p:set>
                                    <p:anim calcmode="lin" valueType="num">
                                      <p:cBhvr additive="base">
                                        <p:cTn id="7" dur="500" fill="hold"/>
                                        <p:tgtEl>
                                          <p:spTgt spid="276"/>
                                        </p:tgtEl>
                                        <p:attrNameLst>
                                          <p:attrName>ppt_x</p:attrName>
                                        </p:attrNameLst>
                                      </p:cBhvr>
                                      <p:tavLst>
                                        <p:tav tm="0">
                                          <p:val>
                                            <p:strVal val="#ppt_x"/>
                                          </p:val>
                                        </p:tav>
                                        <p:tav tm="100000">
                                          <p:val>
                                            <p:strVal val="#ppt_x"/>
                                          </p:val>
                                        </p:tav>
                                      </p:tavLst>
                                    </p:anim>
                                    <p:anim calcmode="lin" valueType="num">
                                      <p:cBhvr additive="base">
                                        <p:cTn id="8" dur="500" fill="hold"/>
                                        <p:tgtEl>
                                          <p:spTgt spid="27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93">
                                            <p:txEl>
                                              <p:pRg st="0" end="0"/>
                                            </p:txEl>
                                          </p:spTgt>
                                        </p:tgtEl>
                                        <p:attrNameLst>
                                          <p:attrName>style.visibility</p:attrName>
                                        </p:attrNameLst>
                                      </p:cBhvr>
                                      <p:to>
                                        <p:strVal val="visible"/>
                                      </p:to>
                                    </p:set>
                                    <p:anim calcmode="lin" valueType="num">
                                      <p:cBhvr additive="base">
                                        <p:cTn id="13" dur="500" fill="hold"/>
                                        <p:tgtEl>
                                          <p:spTgt spid="39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93">
                                            <p:txEl>
                                              <p:pRg st="1" end="1"/>
                                            </p:txEl>
                                          </p:spTgt>
                                        </p:tgtEl>
                                        <p:attrNameLst>
                                          <p:attrName>style.visibility</p:attrName>
                                        </p:attrNameLst>
                                      </p:cBhvr>
                                      <p:to>
                                        <p:strVal val="visible"/>
                                      </p:to>
                                    </p:set>
                                    <p:anim calcmode="lin" valueType="num">
                                      <p:cBhvr additive="base">
                                        <p:cTn id="19" dur="500" fill="hold"/>
                                        <p:tgtEl>
                                          <p:spTgt spid="39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9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85"/>
                                        </p:tgtEl>
                                        <p:attrNameLst>
                                          <p:attrName>style.visibility</p:attrName>
                                        </p:attrNameLst>
                                      </p:cBhvr>
                                      <p:to>
                                        <p:strVal val="visible"/>
                                      </p:to>
                                    </p:set>
                                    <p:anim calcmode="lin" valueType="num">
                                      <p:cBhvr additive="base">
                                        <p:cTn id="25" dur="500" fill="hold"/>
                                        <p:tgtEl>
                                          <p:spTgt spid="285"/>
                                        </p:tgtEl>
                                        <p:attrNameLst>
                                          <p:attrName>ppt_x</p:attrName>
                                        </p:attrNameLst>
                                      </p:cBhvr>
                                      <p:tavLst>
                                        <p:tav tm="0">
                                          <p:val>
                                            <p:strVal val="#ppt_x"/>
                                          </p:val>
                                        </p:tav>
                                        <p:tav tm="100000">
                                          <p:val>
                                            <p:strVal val="#ppt_x"/>
                                          </p:val>
                                        </p:tav>
                                      </p:tavLst>
                                    </p:anim>
                                    <p:anim calcmode="lin" valueType="num">
                                      <p:cBhvr additive="base">
                                        <p:cTn id="26" dur="500" fill="hold"/>
                                        <p:tgtEl>
                                          <p:spTgt spid="28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93">
                                            <p:txEl>
                                              <p:pRg st="2" end="2"/>
                                            </p:txEl>
                                          </p:spTgt>
                                        </p:tgtEl>
                                        <p:attrNameLst>
                                          <p:attrName>style.visibility</p:attrName>
                                        </p:attrNameLst>
                                      </p:cBhvr>
                                      <p:to>
                                        <p:strVal val="visible"/>
                                      </p:to>
                                    </p:set>
                                    <p:anim calcmode="lin" valueType="num">
                                      <p:cBhvr additive="base">
                                        <p:cTn id="31" dur="500" fill="hold"/>
                                        <p:tgtEl>
                                          <p:spTgt spid="39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9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199683" name="Rectangle 274"/>
          <p:cNvSpPr>
            <a:spLocks noChangeArrowheads="1"/>
          </p:cNvSpPr>
          <p:nvPr/>
        </p:nvSpPr>
        <p:spPr bwMode="auto">
          <a:xfrm>
            <a:off x="434975" y="685800"/>
            <a:ext cx="601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 </a:t>
            </a:r>
            <a:r>
              <a:rPr lang="en-US" altLang="en-US" sz="2400" i="1">
                <a:solidFill>
                  <a:schemeClr val="accent1"/>
                </a:solidFill>
                <a:sym typeface="Symbol" pitchFamily="18" charset="2"/>
              </a:rPr>
              <a:t>T</a:t>
            </a:r>
            <a:r>
              <a:rPr lang="en-US" altLang="en-US" sz="2400">
                <a:sym typeface="Symbol" pitchFamily="18" charset="2"/>
              </a:rPr>
              <a:t> denote the (infinite) set of all binary trees</a:t>
            </a:r>
          </a:p>
        </p:txBody>
      </p:sp>
      <p:grpSp>
        <p:nvGrpSpPr>
          <p:cNvPr id="199684" name="Group 632"/>
          <p:cNvGrpSpPr>
            <a:grpSpLocks/>
          </p:cNvGrpSpPr>
          <p:nvPr/>
        </p:nvGrpSpPr>
        <p:grpSpPr bwMode="auto">
          <a:xfrm>
            <a:off x="-57150" y="1027113"/>
            <a:ext cx="9356725" cy="996950"/>
            <a:chOff x="-57854" y="1027629"/>
            <a:chExt cx="9357864" cy="995660"/>
          </a:xfrm>
        </p:grpSpPr>
        <p:sp>
          <p:nvSpPr>
            <p:cNvPr id="199697" name="Rectangle 269"/>
            <p:cNvSpPr>
              <a:spLocks noChangeArrowheads="1"/>
            </p:cNvSpPr>
            <p:nvPr/>
          </p:nvSpPr>
          <p:spPr bwMode="auto">
            <a:xfrm>
              <a:off x="8583147" y="1027629"/>
              <a:ext cx="71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endParaRPr lang="en-CA" altLang="en-US">
                <a:solidFill>
                  <a:schemeClr val="accent1"/>
                </a:solidFill>
              </a:endParaRPr>
            </a:p>
          </p:txBody>
        </p:sp>
        <p:sp>
          <p:nvSpPr>
            <p:cNvPr id="199698" name="Oval 20"/>
            <p:cNvSpPr>
              <a:spLocks noChangeArrowheads="1"/>
            </p:cNvSpPr>
            <p:nvPr/>
          </p:nvSpPr>
          <p:spPr bwMode="auto">
            <a:xfrm>
              <a:off x="897308" y="139583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699" name="Group 73"/>
            <p:cNvGrpSpPr>
              <a:grpSpLocks/>
            </p:cNvGrpSpPr>
            <p:nvPr/>
          </p:nvGrpSpPr>
          <p:grpSpPr bwMode="auto">
            <a:xfrm>
              <a:off x="1491867" y="1246049"/>
              <a:ext cx="347666" cy="309573"/>
              <a:chOff x="1981200" y="3131820"/>
              <a:chExt cx="347666" cy="309573"/>
            </a:xfrm>
          </p:grpSpPr>
          <p:sp>
            <p:nvSpPr>
              <p:cNvPr id="199902"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903" name="Group 29"/>
              <p:cNvGrpSpPr>
                <a:grpSpLocks/>
              </p:cNvGrpSpPr>
              <p:nvPr/>
            </p:nvGrpSpPr>
            <p:grpSpPr bwMode="auto">
              <a:xfrm>
                <a:off x="1981200" y="3172294"/>
                <a:ext cx="164313" cy="250040"/>
                <a:chOff x="2157410" y="2783674"/>
                <a:chExt cx="164313" cy="250040"/>
              </a:xfrm>
            </p:grpSpPr>
            <p:sp>
              <p:nvSpPr>
                <p:cNvPr id="19990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90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904" name="Group 30"/>
              <p:cNvGrpSpPr>
                <a:grpSpLocks/>
              </p:cNvGrpSpPr>
              <p:nvPr/>
            </p:nvGrpSpPr>
            <p:grpSpPr bwMode="auto">
              <a:xfrm flipH="1">
                <a:off x="2164553" y="3191353"/>
                <a:ext cx="164313" cy="250040"/>
                <a:chOff x="2157410" y="2783674"/>
                <a:chExt cx="164313" cy="250040"/>
              </a:xfrm>
            </p:grpSpPr>
            <p:sp>
              <p:nvSpPr>
                <p:cNvPr id="19990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90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00" name="Group 71"/>
            <p:cNvGrpSpPr>
              <a:grpSpLocks/>
            </p:cNvGrpSpPr>
            <p:nvPr/>
          </p:nvGrpSpPr>
          <p:grpSpPr bwMode="auto">
            <a:xfrm>
              <a:off x="1022956" y="1256516"/>
              <a:ext cx="202211" cy="290514"/>
              <a:chOff x="1981200" y="2662227"/>
              <a:chExt cx="202211" cy="290514"/>
            </a:xfrm>
          </p:grpSpPr>
          <p:sp>
            <p:nvSpPr>
              <p:cNvPr id="199898"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99" name="Group 37"/>
              <p:cNvGrpSpPr>
                <a:grpSpLocks/>
              </p:cNvGrpSpPr>
              <p:nvPr/>
            </p:nvGrpSpPr>
            <p:grpSpPr bwMode="auto">
              <a:xfrm>
                <a:off x="1981200" y="2702701"/>
                <a:ext cx="164313" cy="250040"/>
                <a:chOff x="2157410" y="2783674"/>
                <a:chExt cx="164313" cy="250040"/>
              </a:xfrm>
            </p:grpSpPr>
            <p:sp>
              <p:nvSpPr>
                <p:cNvPr id="1999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9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01" name="Oval 10"/>
            <p:cNvSpPr>
              <a:spLocks noChangeArrowheads="1"/>
            </p:cNvSpPr>
            <p:nvPr/>
          </p:nvSpPr>
          <p:spPr bwMode="auto">
            <a:xfrm>
              <a:off x="1255249" y="12460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02" name="Group 47"/>
            <p:cNvGrpSpPr>
              <a:grpSpLocks/>
            </p:cNvGrpSpPr>
            <p:nvPr/>
          </p:nvGrpSpPr>
          <p:grpSpPr bwMode="auto">
            <a:xfrm flipH="1">
              <a:off x="1294220" y="1297962"/>
              <a:ext cx="164313" cy="250040"/>
              <a:chOff x="2157410" y="2783674"/>
              <a:chExt cx="164313" cy="250040"/>
            </a:xfrm>
          </p:grpSpPr>
          <p:sp>
            <p:nvSpPr>
              <p:cNvPr id="1998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03" name="Group 91"/>
            <p:cNvGrpSpPr>
              <a:grpSpLocks/>
            </p:cNvGrpSpPr>
            <p:nvPr/>
          </p:nvGrpSpPr>
          <p:grpSpPr bwMode="auto">
            <a:xfrm>
              <a:off x="2671337" y="1228883"/>
              <a:ext cx="359571" cy="538173"/>
              <a:chOff x="3831429" y="3119427"/>
              <a:chExt cx="359571" cy="538173"/>
            </a:xfrm>
          </p:grpSpPr>
          <p:grpSp>
            <p:nvGrpSpPr>
              <p:cNvPr id="199888" name="Group 33"/>
              <p:cNvGrpSpPr>
                <a:grpSpLocks/>
              </p:cNvGrpSpPr>
              <p:nvPr/>
            </p:nvGrpSpPr>
            <p:grpSpPr bwMode="auto">
              <a:xfrm flipH="1">
                <a:off x="4026687" y="3407560"/>
                <a:ext cx="164313" cy="250040"/>
                <a:chOff x="2157410" y="2783674"/>
                <a:chExt cx="164313" cy="250040"/>
              </a:xfrm>
            </p:grpSpPr>
            <p:sp>
              <p:nvSpPr>
                <p:cNvPr id="19989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9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89" name="Group 54"/>
              <p:cNvGrpSpPr>
                <a:grpSpLocks/>
              </p:cNvGrpSpPr>
              <p:nvPr/>
            </p:nvGrpSpPr>
            <p:grpSpPr bwMode="auto">
              <a:xfrm>
                <a:off x="3831429" y="3119427"/>
                <a:ext cx="219076" cy="309573"/>
                <a:chOff x="3057524" y="3043227"/>
                <a:chExt cx="219076" cy="309573"/>
              </a:xfrm>
            </p:grpSpPr>
            <p:sp>
              <p:nvSpPr>
                <p:cNvPr id="19989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91" name="Group 51"/>
                <p:cNvGrpSpPr>
                  <a:grpSpLocks/>
                </p:cNvGrpSpPr>
                <p:nvPr/>
              </p:nvGrpSpPr>
              <p:grpSpPr bwMode="auto">
                <a:xfrm flipH="1">
                  <a:off x="3112287" y="3102760"/>
                  <a:ext cx="164313" cy="250040"/>
                  <a:chOff x="2157410" y="2783674"/>
                  <a:chExt cx="164313" cy="250040"/>
                </a:xfrm>
              </p:grpSpPr>
              <p:sp>
                <p:nvSpPr>
                  <p:cNvPr id="19989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9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9704" name="Group 90"/>
            <p:cNvGrpSpPr>
              <a:grpSpLocks/>
            </p:cNvGrpSpPr>
            <p:nvPr/>
          </p:nvGrpSpPr>
          <p:grpSpPr bwMode="auto">
            <a:xfrm>
              <a:off x="2444343" y="1238429"/>
              <a:ext cx="219076" cy="533400"/>
              <a:chOff x="3427569" y="3128973"/>
              <a:chExt cx="219076" cy="533400"/>
            </a:xfrm>
          </p:grpSpPr>
          <p:grpSp>
            <p:nvGrpSpPr>
              <p:cNvPr id="199880" name="Group 55"/>
              <p:cNvGrpSpPr>
                <a:grpSpLocks/>
              </p:cNvGrpSpPr>
              <p:nvPr/>
            </p:nvGrpSpPr>
            <p:grpSpPr bwMode="auto">
              <a:xfrm>
                <a:off x="3427569" y="3128973"/>
                <a:ext cx="219076" cy="309573"/>
                <a:chOff x="3057524" y="3043227"/>
                <a:chExt cx="219076" cy="309573"/>
              </a:xfrm>
            </p:grpSpPr>
            <p:sp>
              <p:nvSpPr>
                <p:cNvPr id="19988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85" name="Group 57"/>
                <p:cNvGrpSpPr>
                  <a:grpSpLocks/>
                </p:cNvGrpSpPr>
                <p:nvPr/>
              </p:nvGrpSpPr>
              <p:grpSpPr bwMode="auto">
                <a:xfrm flipH="1">
                  <a:off x="3112287" y="3102760"/>
                  <a:ext cx="164313" cy="250040"/>
                  <a:chOff x="2157410" y="2783674"/>
                  <a:chExt cx="164313" cy="250040"/>
                </a:xfrm>
              </p:grpSpPr>
              <p:sp>
                <p:nvSpPr>
                  <p:cNvPr id="19988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8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881" name="Group 60"/>
              <p:cNvGrpSpPr>
                <a:grpSpLocks/>
              </p:cNvGrpSpPr>
              <p:nvPr/>
            </p:nvGrpSpPr>
            <p:grpSpPr bwMode="auto">
              <a:xfrm>
                <a:off x="3429950" y="3412333"/>
                <a:ext cx="164313" cy="250040"/>
                <a:chOff x="2157410" y="2783674"/>
                <a:chExt cx="164313" cy="250040"/>
              </a:xfrm>
            </p:grpSpPr>
            <p:sp>
              <p:nvSpPr>
                <p:cNvPr id="19988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8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05" name="Group 92"/>
            <p:cNvGrpSpPr>
              <a:grpSpLocks/>
            </p:cNvGrpSpPr>
            <p:nvPr/>
          </p:nvGrpSpPr>
          <p:grpSpPr bwMode="auto">
            <a:xfrm flipH="1">
              <a:off x="1793308" y="1241276"/>
              <a:ext cx="359571" cy="538173"/>
              <a:chOff x="3831429" y="3119427"/>
              <a:chExt cx="359571" cy="538173"/>
            </a:xfrm>
          </p:grpSpPr>
          <p:grpSp>
            <p:nvGrpSpPr>
              <p:cNvPr id="199872" name="Group 93"/>
              <p:cNvGrpSpPr>
                <a:grpSpLocks/>
              </p:cNvGrpSpPr>
              <p:nvPr/>
            </p:nvGrpSpPr>
            <p:grpSpPr bwMode="auto">
              <a:xfrm flipH="1">
                <a:off x="4026687" y="3407560"/>
                <a:ext cx="164313" cy="250040"/>
                <a:chOff x="2157410" y="2783674"/>
                <a:chExt cx="164313" cy="250040"/>
              </a:xfrm>
            </p:grpSpPr>
            <p:sp>
              <p:nvSpPr>
                <p:cNvPr id="1998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73" name="Group 94"/>
              <p:cNvGrpSpPr>
                <a:grpSpLocks/>
              </p:cNvGrpSpPr>
              <p:nvPr/>
            </p:nvGrpSpPr>
            <p:grpSpPr bwMode="auto">
              <a:xfrm>
                <a:off x="3831429" y="3119427"/>
                <a:ext cx="219076" cy="309573"/>
                <a:chOff x="3057524" y="3043227"/>
                <a:chExt cx="219076" cy="309573"/>
              </a:xfrm>
            </p:grpSpPr>
            <p:sp>
              <p:nvSpPr>
                <p:cNvPr id="19987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75" name="Group 96"/>
                <p:cNvGrpSpPr>
                  <a:grpSpLocks/>
                </p:cNvGrpSpPr>
                <p:nvPr/>
              </p:nvGrpSpPr>
              <p:grpSpPr bwMode="auto">
                <a:xfrm flipH="1">
                  <a:off x="3112287" y="3102760"/>
                  <a:ext cx="164313" cy="250040"/>
                  <a:chOff x="2157410" y="2783674"/>
                  <a:chExt cx="164313" cy="250040"/>
                </a:xfrm>
              </p:grpSpPr>
              <p:sp>
                <p:nvSpPr>
                  <p:cNvPr id="19987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7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9706" name="Group 101"/>
            <p:cNvGrpSpPr>
              <a:grpSpLocks/>
            </p:cNvGrpSpPr>
            <p:nvPr/>
          </p:nvGrpSpPr>
          <p:grpSpPr bwMode="auto">
            <a:xfrm flipH="1">
              <a:off x="2139543" y="1226036"/>
              <a:ext cx="219076" cy="533400"/>
              <a:chOff x="3427569" y="3128973"/>
              <a:chExt cx="219076" cy="533400"/>
            </a:xfrm>
          </p:grpSpPr>
          <p:grpSp>
            <p:nvGrpSpPr>
              <p:cNvPr id="199864" name="Group 102"/>
              <p:cNvGrpSpPr>
                <a:grpSpLocks/>
              </p:cNvGrpSpPr>
              <p:nvPr/>
            </p:nvGrpSpPr>
            <p:grpSpPr bwMode="auto">
              <a:xfrm>
                <a:off x="3427569" y="3128973"/>
                <a:ext cx="219076" cy="309573"/>
                <a:chOff x="3057524" y="3043227"/>
                <a:chExt cx="219076" cy="309573"/>
              </a:xfrm>
            </p:grpSpPr>
            <p:sp>
              <p:nvSpPr>
                <p:cNvPr id="19986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69" name="Group 107"/>
                <p:cNvGrpSpPr>
                  <a:grpSpLocks/>
                </p:cNvGrpSpPr>
                <p:nvPr/>
              </p:nvGrpSpPr>
              <p:grpSpPr bwMode="auto">
                <a:xfrm flipH="1">
                  <a:off x="3112287" y="3102760"/>
                  <a:ext cx="164313" cy="250040"/>
                  <a:chOff x="2157410" y="2783674"/>
                  <a:chExt cx="164313" cy="250040"/>
                </a:xfrm>
              </p:grpSpPr>
              <p:sp>
                <p:nvSpPr>
                  <p:cNvPr id="19987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7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865" name="Group 103"/>
              <p:cNvGrpSpPr>
                <a:grpSpLocks/>
              </p:cNvGrpSpPr>
              <p:nvPr/>
            </p:nvGrpSpPr>
            <p:grpSpPr bwMode="auto">
              <a:xfrm>
                <a:off x="3429950" y="3412333"/>
                <a:ext cx="164313" cy="250040"/>
                <a:chOff x="2157410" y="2783674"/>
                <a:chExt cx="164313" cy="250040"/>
              </a:xfrm>
            </p:grpSpPr>
            <p:sp>
              <p:nvSpPr>
                <p:cNvPr id="19986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6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07" name="Group 112"/>
            <p:cNvGrpSpPr>
              <a:grpSpLocks/>
            </p:cNvGrpSpPr>
            <p:nvPr/>
          </p:nvGrpSpPr>
          <p:grpSpPr bwMode="auto">
            <a:xfrm>
              <a:off x="3107108" y="1485116"/>
              <a:ext cx="347666" cy="309573"/>
              <a:chOff x="1981200" y="3131820"/>
              <a:chExt cx="347666" cy="309573"/>
            </a:xfrm>
          </p:grpSpPr>
          <p:sp>
            <p:nvSpPr>
              <p:cNvPr id="199857"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58" name="Group 114"/>
              <p:cNvGrpSpPr>
                <a:grpSpLocks/>
              </p:cNvGrpSpPr>
              <p:nvPr/>
            </p:nvGrpSpPr>
            <p:grpSpPr bwMode="auto">
              <a:xfrm>
                <a:off x="1981200" y="3172294"/>
                <a:ext cx="164313" cy="250040"/>
                <a:chOff x="2157410" y="2783674"/>
                <a:chExt cx="164313" cy="250040"/>
              </a:xfrm>
            </p:grpSpPr>
            <p:sp>
              <p:nvSpPr>
                <p:cNvPr id="19986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6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59" name="Group 115"/>
              <p:cNvGrpSpPr>
                <a:grpSpLocks/>
              </p:cNvGrpSpPr>
              <p:nvPr/>
            </p:nvGrpSpPr>
            <p:grpSpPr bwMode="auto">
              <a:xfrm flipH="1">
                <a:off x="2164553" y="3191353"/>
                <a:ext cx="164313" cy="250040"/>
                <a:chOff x="2157410" y="2783674"/>
                <a:chExt cx="164313" cy="250040"/>
              </a:xfrm>
            </p:grpSpPr>
            <p:sp>
              <p:nvSpPr>
                <p:cNvPr id="19986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6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08" name="Group 120"/>
            <p:cNvGrpSpPr>
              <a:grpSpLocks/>
            </p:cNvGrpSpPr>
            <p:nvPr/>
          </p:nvGrpSpPr>
          <p:grpSpPr bwMode="auto">
            <a:xfrm>
              <a:off x="4641582" y="1472723"/>
              <a:ext cx="359571" cy="538173"/>
              <a:chOff x="3831429" y="3119427"/>
              <a:chExt cx="359571" cy="538173"/>
            </a:xfrm>
          </p:grpSpPr>
          <p:grpSp>
            <p:nvGrpSpPr>
              <p:cNvPr id="199849" name="Group 121"/>
              <p:cNvGrpSpPr>
                <a:grpSpLocks/>
              </p:cNvGrpSpPr>
              <p:nvPr/>
            </p:nvGrpSpPr>
            <p:grpSpPr bwMode="auto">
              <a:xfrm flipH="1">
                <a:off x="4026687" y="3407560"/>
                <a:ext cx="164313" cy="250040"/>
                <a:chOff x="2157410" y="2783674"/>
                <a:chExt cx="164313" cy="250040"/>
              </a:xfrm>
            </p:grpSpPr>
            <p:sp>
              <p:nvSpPr>
                <p:cNvPr id="19985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5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50" name="Group 122"/>
              <p:cNvGrpSpPr>
                <a:grpSpLocks/>
              </p:cNvGrpSpPr>
              <p:nvPr/>
            </p:nvGrpSpPr>
            <p:grpSpPr bwMode="auto">
              <a:xfrm>
                <a:off x="3831429" y="3119427"/>
                <a:ext cx="219076" cy="309573"/>
                <a:chOff x="3057524" y="3043227"/>
                <a:chExt cx="219076" cy="309573"/>
              </a:xfrm>
            </p:grpSpPr>
            <p:sp>
              <p:nvSpPr>
                <p:cNvPr id="199851"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52" name="Group 124"/>
                <p:cNvGrpSpPr>
                  <a:grpSpLocks/>
                </p:cNvGrpSpPr>
                <p:nvPr/>
              </p:nvGrpSpPr>
              <p:grpSpPr bwMode="auto">
                <a:xfrm flipH="1">
                  <a:off x="3112287" y="3102760"/>
                  <a:ext cx="164313" cy="250040"/>
                  <a:chOff x="2157410" y="2783674"/>
                  <a:chExt cx="164313" cy="250040"/>
                </a:xfrm>
              </p:grpSpPr>
              <p:sp>
                <p:nvSpPr>
                  <p:cNvPr id="19985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5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9709" name="Group 129"/>
            <p:cNvGrpSpPr>
              <a:grpSpLocks/>
            </p:cNvGrpSpPr>
            <p:nvPr/>
          </p:nvGrpSpPr>
          <p:grpSpPr bwMode="auto">
            <a:xfrm>
              <a:off x="4324877" y="1482269"/>
              <a:ext cx="219076" cy="533400"/>
              <a:chOff x="3427569" y="3128973"/>
              <a:chExt cx="219076" cy="533400"/>
            </a:xfrm>
          </p:grpSpPr>
          <p:grpSp>
            <p:nvGrpSpPr>
              <p:cNvPr id="199841" name="Group 130"/>
              <p:cNvGrpSpPr>
                <a:grpSpLocks/>
              </p:cNvGrpSpPr>
              <p:nvPr/>
            </p:nvGrpSpPr>
            <p:grpSpPr bwMode="auto">
              <a:xfrm>
                <a:off x="3427569" y="3128973"/>
                <a:ext cx="219076" cy="309573"/>
                <a:chOff x="3057524" y="3043227"/>
                <a:chExt cx="219076" cy="309573"/>
              </a:xfrm>
            </p:grpSpPr>
            <p:sp>
              <p:nvSpPr>
                <p:cNvPr id="199845"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46" name="Group 135"/>
                <p:cNvGrpSpPr>
                  <a:grpSpLocks/>
                </p:cNvGrpSpPr>
                <p:nvPr/>
              </p:nvGrpSpPr>
              <p:grpSpPr bwMode="auto">
                <a:xfrm flipH="1">
                  <a:off x="3112287" y="3102760"/>
                  <a:ext cx="164313" cy="250040"/>
                  <a:chOff x="2157410" y="2783674"/>
                  <a:chExt cx="164313" cy="250040"/>
                </a:xfrm>
              </p:grpSpPr>
              <p:sp>
                <p:nvSpPr>
                  <p:cNvPr id="19984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4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842" name="Group 131"/>
              <p:cNvGrpSpPr>
                <a:grpSpLocks/>
              </p:cNvGrpSpPr>
              <p:nvPr/>
            </p:nvGrpSpPr>
            <p:grpSpPr bwMode="auto">
              <a:xfrm>
                <a:off x="3429950" y="3412333"/>
                <a:ext cx="164313" cy="250040"/>
                <a:chOff x="2157410" y="2783674"/>
                <a:chExt cx="164313" cy="250040"/>
              </a:xfrm>
            </p:grpSpPr>
            <p:sp>
              <p:nvSpPr>
                <p:cNvPr id="19984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4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10" name="Group 147"/>
            <p:cNvGrpSpPr>
              <a:grpSpLocks/>
            </p:cNvGrpSpPr>
            <p:nvPr/>
          </p:nvGrpSpPr>
          <p:grpSpPr bwMode="auto">
            <a:xfrm flipH="1">
              <a:off x="3924352" y="1469876"/>
              <a:ext cx="219076" cy="533400"/>
              <a:chOff x="3427569" y="3128973"/>
              <a:chExt cx="219076" cy="533400"/>
            </a:xfrm>
          </p:grpSpPr>
          <p:grpSp>
            <p:nvGrpSpPr>
              <p:cNvPr id="199833" name="Group 148"/>
              <p:cNvGrpSpPr>
                <a:grpSpLocks/>
              </p:cNvGrpSpPr>
              <p:nvPr/>
            </p:nvGrpSpPr>
            <p:grpSpPr bwMode="auto">
              <a:xfrm>
                <a:off x="3427569" y="3128973"/>
                <a:ext cx="219076" cy="309573"/>
                <a:chOff x="3057524" y="3043227"/>
                <a:chExt cx="219076" cy="309573"/>
              </a:xfrm>
            </p:grpSpPr>
            <p:sp>
              <p:nvSpPr>
                <p:cNvPr id="199837"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38" name="Group 153"/>
                <p:cNvGrpSpPr>
                  <a:grpSpLocks/>
                </p:cNvGrpSpPr>
                <p:nvPr/>
              </p:nvGrpSpPr>
              <p:grpSpPr bwMode="auto">
                <a:xfrm flipH="1">
                  <a:off x="3112287" y="3102760"/>
                  <a:ext cx="164313" cy="250040"/>
                  <a:chOff x="2157410" y="2783674"/>
                  <a:chExt cx="164313" cy="250040"/>
                </a:xfrm>
              </p:grpSpPr>
              <p:sp>
                <p:nvSpPr>
                  <p:cNvPr id="19983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4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834" name="Group 149"/>
              <p:cNvGrpSpPr>
                <a:grpSpLocks/>
              </p:cNvGrpSpPr>
              <p:nvPr/>
            </p:nvGrpSpPr>
            <p:grpSpPr bwMode="auto">
              <a:xfrm>
                <a:off x="3429950" y="3412333"/>
                <a:ext cx="164313" cy="250040"/>
                <a:chOff x="2157410" y="2783674"/>
                <a:chExt cx="164313" cy="250040"/>
              </a:xfrm>
            </p:grpSpPr>
            <p:sp>
              <p:nvSpPr>
                <p:cNvPr id="199835"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36"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11" name="Line 17"/>
            <p:cNvSpPr>
              <a:spLocks noChangeShapeType="1"/>
            </p:cNvSpPr>
            <p:nvPr/>
          </p:nvSpPr>
          <p:spPr bwMode="auto">
            <a:xfrm flipV="1">
              <a:off x="3282368" y="1287321"/>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9712" name="Line 17"/>
            <p:cNvSpPr>
              <a:spLocks noChangeShapeType="1"/>
            </p:cNvSpPr>
            <p:nvPr/>
          </p:nvSpPr>
          <p:spPr bwMode="auto">
            <a:xfrm flipV="1">
              <a:off x="4090088" y="1322419"/>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9713" name="Line 17"/>
            <p:cNvSpPr>
              <a:spLocks noChangeShapeType="1"/>
            </p:cNvSpPr>
            <p:nvPr/>
          </p:nvSpPr>
          <p:spPr bwMode="auto">
            <a:xfrm flipV="1">
              <a:off x="4326308" y="1339968"/>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9714" name="Line 17"/>
            <p:cNvSpPr>
              <a:spLocks noChangeShapeType="1"/>
            </p:cNvSpPr>
            <p:nvPr/>
          </p:nvSpPr>
          <p:spPr bwMode="auto">
            <a:xfrm flipV="1">
              <a:off x="4668502"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15" name="Group 168"/>
            <p:cNvGrpSpPr>
              <a:grpSpLocks/>
            </p:cNvGrpSpPr>
            <p:nvPr/>
          </p:nvGrpSpPr>
          <p:grpSpPr bwMode="auto">
            <a:xfrm>
              <a:off x="5088308" y="1470831"/>
              <a:ext cx="347666" cy="309573"/>
              <a:chOff x="1981200" y="3131820"/>
              <a:chExt cx="347666" cy="309573"/>
            </a:xfrm>
          </p:grpSpPr>
          <p:sp>
            <p:nvSpPr>
              <p:cNvPr id="199826" name="Oval 10"/>
              <p:cNvSpPr>
                <a:spLocks noChangeArrowheads="1"/>
              </p:cNvSpPr>
              <p:nvPr/>
            </p:nvSpPr>
            <p:spPr bwMode="auto">
              <a:xfrm>
                <a:off x="2109790" y="3131820"/>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27" name="Group 206"/>
              <p:cNvGrpSpPr>
                <a:grpSpLocks/>
              </p:cNvGrpSpPr>
              <p:nvPr/>
            </p:nvGrpSpPr>
            <p:grpSpPr bwMode="auto">
              <a:xfrm>
                <a:off x="1981200" y="3172294"/>
                <a:ext cx="164313" cy="250040"/>
                <a:chOff x="2157410" y="2783674"/>
                <a:chExt cx="164313" cy="250040"/>
              </a:xfrm>
            </p:grpSpPr>
            <p:sp>
              <p:nvSpPr>
                <p:cNvPr id="199831"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32"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28" name="Group 207"/>
              <p:cNvGrpSpPr>
                <a:grpSpLocks/>
              </p:cNvGrpSpPr>
              <p:nvPr/>
            </p:nvGrpSpPr>
            <p:grpSpPr bwMode="auto">
              <a:xfrm flipH="1">
                <a:off x="2164553" y="3191353"/>
                <a:ext cx="164313" cy="250040"/>
                <a:chOff x="2157410" y="2783674"/>
                <a:chExt cx="164313" cy="250040"/>
              </a:xfrm>
            </p:grpSpPr>
            <p:sp>
              <p:nvSpPr>
                <p:cNvPr id="199829"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30"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16" name="Group 169"/>
            <p:cNvGrpSpPr>
              <a:grpSpLocks/>
            </p:cNvGrpSpPr>
            <p:nvPr/>
          </p:nvGrpSpPr>
          <p:grpSpPr bwMode="auto">
            <a:xfrm>
              <a:off x="6633737" y="1458438"/>
              <a:ext cx="359571" cy="538173"/>
              <a:chOff x="3831429" y="3119427"/>
              <a:chExt cx="359571" cy="538173"/>
            </a:xfrm>
          </p:grpSpPr>
          <p:grpSp>
            <p:nvGrpSpPr>
              <p:cNvPr id="199818" name="Group 197"/>
              <p:cNvGrpSpPr>
                <a:grpSpLocks/>
              </p:cNvGrpSpPr>
              <p:nvPr/>
            </p:nvGrpSpPr>
            <p:grpSpPr bwMode="auto">
              <a:xfrm flipH="1">
                <a:off x="4026687" y="3407560"/>
                <a:ext cx="164313" cy="250040"/>
                <a:chOff x="2157410" y="2783674"/>
                <a:chExt cx="164313" cy="250040"/>
              </a:xfrm>
            </p:grpSpPr>
            <p:sp>
              <p:nvSpPr>
                <p:cNvPr id="19982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2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19" name="Group 198"/>
              <p:cNvGrpSpPr>
                <a:grpSpLocks/>
              </p:cNvGrpSpPr>
              <p:nvPr/>
            </p:nvGrpSpPr>
            <p:grpSpPr bwMode="auto">
              <a:xfrm>
                <a:off x="3831429" y="3119427"/>
                <a:ext cx="219076" cy="309573"/>
                <a:chOff x="3057524" y="3043227"/>
                <a:chExt cx="219076" cy="309573"/>
              </a:xfrm>
            </p:grpSpPr>
            <p:sp>
              <p:nvSpPr>
                <p:cNvPr id="199820"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21" name="Group 200"/>
                <p:cNvGrpSpPr>
                  <a:grpSpLocks/>
                </p:cNvGrpSpPr>
                <p:nvPr/>
              </p:nvGrpSpPr>
              <p:grpSpPr bwMode="auto">
                <a:xfrm flipH="1">
                  <a:off x="3112287" y="3102760"/>
                  <a:ext cx="164313" cy="250040"/>
                  <a:chOff x="2157410" y="2783674"/>
                  <a:chExt cx="164313" cy="250040"/>
                </a:xfrm>
              </p:grpSpPr>
              <p:sp>
                <p:nvSpPr>
                  <p:cNvPr id="19982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2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9717" name="Group 170"/>
            <p:cNvGrpSpPr>
              <a:grpSpLocks/>
            </p:cNvGrpSpPr>
            <p:nvPr/>
          </p:nvGrpSpPr>
          <p:grpSpPr bwMode="auto">
            <a:xfrm>
              <a:off x="6382277" y="1467984"/>
              <a:ext cx="219076" cy="533400"/>
              <a:chOff x="3427569" y="3128973"/>
              <a:chExt cx="219076" cy="533400"/>
            </a:xfrm>
          </p:grpSpPr>
          <p:grpSp>
            <p:nvGrpSpPr>
              <p:cNvPr id="199810" name="Group 189"/>
              <p:cNvGrpSpPr>
                <a:grpSpLocks/>
              </p:cNvGrpSpPr>
              <p:nvPr/>
            </p:nvGrpSpPr>
            <p:grpSpPr bwMode="auto">
              <a:xfrm>
                <a:off x="3427569" y="3128973"/>
                <a:ext cx="219076" cy="309573"/>
                <a:chOff x="3057524" y="3043227"/>
                <a:chExt cx="219076" cy="309573"/>
              </a:xfrm>
            </p:grpSpPr>
            <p:sp>
              <p:nvSpPr>
                <p:cNvPr id="19981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15" name="Group 194"/>
                <p:cNvGrpSpPr>
                  <a:grpSpLocks/>
                </p:cNvGrpSpPr>
                <p:nvPr/>
              </p:nvGrpSpPr>
              <p:grpSpPr bwMode="auto">
                <a:xfrm flipH="1">
                  <a:off x="3112287" y="3102760"/>
                  <a:ext cx="164313" cy="250040"/>
                  <a:chOff x="2157410" y="2783674"/>
                  <a:chExt cx="164313" cy="250040"/>
                </a:xfrm>
              </p:grpSpPr>
              <p:sp>
                <p:nvSpPr>
                  <p:cNvPr id="19981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1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811" name="Group 190"/>
              <p:cNvGrpSpPr>
                <a:grpSpLocks/>
              </p:cNvGrpSpPr>
              <p:nvPr/>
            </p:nvGrpSpPr>
            <p:grpSpPr bwMode="auto">
              <a:xfrm>
                <a:off x="3429950" y="3412333"/>
                <a:ext cx="164313" cy="250040"/>
                <a:chOff x="2157410" y="2783674"/>
                <a:chExt cx="164313" cy="250040"/>
              </a:xfrm>
            </p:grpSpPr>
            <p:sp>
              <p:nvSpPr>
                <p:cNvPr id="19981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1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18" name="Group 171"/>
            <p:cNvGrpSpPr>
              <a:grpSpLocks/>
            </p:cNvGrpSpPr>
            <p:nvPr/>
          </p:nvGrpSpPr>
          <p:grpSpPr bwMode="auto">
            <a:xfrm flipH="1">
              <a:off x="5545508" y="1470831"/>
              <a:ext cx="359571" cy="538173"/>
              <a:chOff x="3831429" y="3119427"/>
              <a:chExt cx="359571" cy="538173"/>
            </a:xfrm>
          </p:grpSpPr>
          <p:grpSp>
            <p:nvGrpSpPr>
              <p:cNvPr id="199802" name="Group 181"/>
              <p:cNvGrpSpPr>
                <a:grpSpLocks/>
              </p:cNvGrpSpPr>
              <p:nvPr/>
            </p:nvGrpSpPr>
            <p:grpSpPr bwMode="auto">
              <a:xfrm flipH="1">
                <a:off x="4026687" y="3407560"/>
                <a:ext cx="164313" cy="250040"/>
                <a:chOff x="2157410" y="2783674"/>
                <a:chExt cx="164313" cy="250040"/>
              </a:xfrm>
            </p:grpSpPr>
            <p:sp>
              <p:nvSpPr>
                <p:cNvPr id="19980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0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803" name="Group 182"/>
              <p:cNvGrpSpPr>
                <a:grpSpLocks/>
              </p:cNvGrpSpPr>
              <p:nvPr/>
            </p:nvGrpSpPr>
            <p:grpSpPr bwMode="auto">
              <a:xfrm>
                <a:off x="3831429" y="3119427"/>
                <a:ext cx="219076" cy="309573"/>
                <a:chOff x="3057524" y="3043227"/>
                <a:chExt cx="219076" cy="309573"/>
              </a:xfrm>
            </p:grpSpPr>
            <p:sp>
              <p:nvSpPr>
                <p:cNvPr id="199804"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805" name="Group 184"/>
                <p:cNvGrpSpPr>
                  <a:grpSpLocks/>
                </p:cNvGrpSpPr>
                <p:nvPr/>
              </p:nvGrpSpPr>
              <p:grpSpPr bwMode="auto">
                <a:xfrm flipH="1">
                  <a:off x="3112287" y="3102760"/>
                  <a:ext cx="164313" cy="250040"/>
                  <a:chOff x="2157410" y="2783674"/>
                  <a:chExt cx="164313" cy="250040"/>
                </a:xfrm>
              </p:grpSpPr>
              <p:sp>
                <p:nvSpPr>
                  <p:cNvPr id="19980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0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grpSp>
          <p:nvGrpSpPr>
            <p:cNvPr id="199719" name="Group 172"/>
            <p:cNvGrpSpPr>
              <a:grpSpLocks/>
            </p:cNvGrpSpPr>
            <p:nvPr/>
          </p:nvGrpSpPr>
          <p:grpSpPr bwMode="auto">
            <a:xfrm flipH="1">
              <a:off x="5983183" y="1455591"/>
              <a:ext cx="219076" cy="533400"/>
              <a:chOff x="3427569" y="3128973"/>
              <a:chExt cx="219076" cy="533400"/>
            </a:xfrm>
          </p:grpSpPr>
          <p:grpSp>
            <p:nvGrpSpPr>
              <p:cNvPr id="199794" name="Group 173"/>
              <p:cNvGrpSpPr>
                <a:grpSpLocks/>
              </p:cNvGrpSpPr>
              <p:nvPr/>
            </p:nvGrpSpPr>
            <p:grpSpPr bwMode="auto">
              <a:xfrm>
                <a:off x="3427569" y="3128973"/>
                <a:ext cx="219076" cy="309573"/>
                <a:chOff x="3057524" y="3043227"/>
                <a:chExt cx="219076" cy="309573"/>
              </a:xfrm>
            </p:grpSpPr>
            <p:sp>
              <p:nvSpPr>
                <p:cNvPr id="19979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99" name="Group 178"/>
                <p:cNvGrpSpPr>
                  <a:grpSpLocks/>
                </p:cNvGrpSpPr>
                <p:nvPr/>
              </p:nvGrpSpPr>
              <p:grpSpPr bwMode="auto">
                <a:xfrm flipH="1">
                  <a:off x="3112287" y="3102760"/>
                  <a:ext cx="164313" cy="250040"/>
                  <a:chOff x="2157410" y="2783674"/>
                  <a:chExt cx="164313" cy="250040"/>
                </a:xfrm>
              </p:grpSpPr>
              <p:sp>
                <p:nvSpPr>
                  <p:cNvPr id="19980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80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95" name="Group 174"/>
              <p:cNvGrpSpPr>
                <a:grpSpLocks/>
              </p:cNvGrpSpPr>
              <p:nvPr/>
            </p:nvGrpSpPr>
            <p:grpSpPr bwMode="auto">
              <a:xfrm>
                <a:off x="3429950" y="3412333"/>
                <a:ext cx="164313" cy="250040"/>
                <a:chOff x="2157410" y="2783674"/>
                <a:chExt cx="164313" cy="250040"/>
              </a:xfrm>
            </p:grpSpPr>
            <p:sp>
              <p:nvSpPr>
                <p:cNvPr id="199796"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97"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20" name="Oval 10"/>
            <p:cNvSpPr>
              <a:spLocks noChangeArrowheads="1"/>
            </p:cNvSpPr>
            <p:nvPr/>
          </p:nvSpPr>
          <p:spPr bwMode="auto">
            <a:xfrm>
              <a:off x="5103548" y="128413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21" name="Line 17"/>
            <p:cNvSpPr>
              <a:spLocks noChangeShapeType="1"/>
            </p:cNvSpPr>
            <p:nvPr/>
          </p:nvSpPr>
          <p:spPr bwMode="auto">
            <a:xfrm flipH="1" flipV="1">
              <a:off x="5150691" y="1336046"/>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22" name="Group 221"/>
            <p:cNvGrpSpPr>
              <a:grpSpLocks/>
            </p:cNvGrpSpPr>
            <p:nvPr/>
          </p:nvGrpSpPr>
          <p:grpSpPr bwMode="auto">
            <a:xfrm>
              <a:off x="5698862" y="1249851"/>
              <a:ext cx="159066" cy="240038"/>
              <a:chOff x="5464494" y="3798562"/>
              <a:chExt cx="159066" cy="240038"/>
            </a:xfrm>
          </p:grpSpPr>
          <p:sp>
            <p:nvSpPr>
              <p:cNvPr id="199792"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93"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23" name="Group 256"/>
            <p:cNvGrpSpPr>
              <a:grpSpLocks/>
            </p:cNvGrpSpPr>
            <p:nvPr/>
          </p:nvGrpSpPr>
          <p:grpSpPr bwMode="auto">
            <a:xfrm>
              <a:off x="5988899" y="1230809"/>
              <a:ext cx="159066" cy="240038"/>
              <a:chOff x="5464494" y="3798562"/>
              <a:chExt cx="159066" cy="240038"/>
            </a:xfrm>
          </p:grpSpPr>
          <p:sp>
            <p:nvSpPr>
              <p:cNvPr id="199790"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91"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24" name="Group 259"/>
            <p:cNvGrpSpPr>
              <a:grpSpLocks/>
            </p:cNvGrpSpPr>
            <p:nvPr/>
          </p:nvGrpSpPr>
          <p:grpSpPr bwMode="auto">
            <a:xfrm>
              <a:off x="6268454" y="1284133"/>
              <a:ext cx="159066" cy="240038"/>
              <a:chOff x="5464494" y="3798562"/>
              <a:chExt cx="159066" cy="240038"/>
            </a:xfrm>
          </p:grpSpPr>
          <p:sp>
            <p:nvSpPr>
              <p:cNvPr id="199788"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89"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25" name="Group 262"/>
            <p:cNvGrpSpPr>
              <a:grpSpLocks/>
            </p:cNvGrpSpPr>
            <p:nvPr/>
          </p:nvGrpSpPr>
          <p:grpSpPr bwMode="auto">
            <a:xfrm>
              <a:off x="6506582" y="1242231"/>
              <a:ext cx="159066" cy="240038"/>
              <a:chOff x="5464494" y="3798562"/>
              <a:chExt cx="159066" cy="240038"/>
            </a:xfrm>
          </p:grpSpPr>
          <p:sp>
            <p:nvSpPr>
              <p:cNvPr id="199786" name="Oval 10"/>
              <p:cNvSpPr>
                <a:spLocks noChangeArrowheads="1"/>
              </p:cNvSpPr>
              <p:nvPr/>
            </p:nvSpPr>
            <p:spPr bwMode="auto">
              <a:xfrm>
                <a:off x="5464494" y="3798562"/>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87" name="Line 17"/>
              <p:cNvSpPr>
                <a:spLocks noChangeShapeType="1"/>
              </p:cNvSpPr>
              <p:nvPr/>
            </p:nvSpPr>
            <p:spPr bwMode="auto">
              <a:xfrm flipH="1" flipV="1">
                <a:off x="5511637" y="3850475"/>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26" name="Group 222"/>
            <p:cNvGrpSpPr>
              <a:grpSpLocks/>
            </p:cNvGrpSpPr>
            <p:nvPr/>
          </p:nvGrpSpPr>
          <p:grpSpPr bwMode="auto">
            <a:xfrm>
              <a:off x="6917108" y="1370816"/>
              <a:ext cx="202211" cy="290514"/>
              <a:chOff x="1981200" y="2662227"/>
              <a:chExt cx="202211" cy="290514"/>
            </a:xfrm>
          </p:grpSpPr>
          <p:sp>
            <p:nvSpPr>
              <p:cNvPr id="199782"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83" name="Group 228"/>
              <p:cNvGrpSpPr>
                <a:grpSpLocks/>
              </p:cNvGrpSpPr>
              <p:nvPr/>
            </p:nvGrpSpPr>
            <p:grpSpPr bwMode="auto">
              <a:xfrm>
                <a:off x="1981200" y="2702701"/>
                <a:ext cx="164313" cy="250040"/>
                <a:chOff x="2157410" y="2783674"/>
                <a:chExt cx="164313" cy="250040"/>
              </a:xfrm>
            </p:grpSpPr>
            <p:sp>
              <p:nvSpPr>
                <p:cNvPr id="19978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8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27" name="Oval 10"/>
            <p:cNvSpPr>
              <a:spLocks noChangeArrowheads="1"/>
            </p:cNvSpPr>
            <p:nvPr/>
          </p:nvSpPr>
          <p:spPr bwMode="auto">
            <a:xfrm>
              <a:off x="7450508"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28" name="Group 224"/>
            <p:cNvGrpSpPr>
              <a:grpSpLocks/>
            </p:cNvGrpSpPr>
            <p:nvPr/>
          </p:nvGrpSpPr>
          <p:grpSpPr bwMode="auto">
            <a:xfrm flipH="1">
              <a:off x="7497651" y="1412262"/>
              <a:ext cx="164313" cy="250040"/>
              <a:chOff x="2157410" y="2783674"/>
              <a:chExt cx="164313" cy="250040"/>
            </a:xfrm>
          </p:grpSpPr>
          <p:sp>
            <p:nvSpPr>
              <p:cNvPr id="19978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8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29" name="Group 344"/>
            <p:cNvGrpSpPr>
              <a:grpSpLocks/>
            </p:cNvGrpSpPr>
            <p:nvPr/>
          </p:nvGrpSpPr>
          <p:grpSpPr bwMode="auto">
            <a:xfrm>
              <a:off x="7079032" y="1195556"/>
              <a:ext cx="295276" cy="309573"/>
              <a:chOff x="2676524" y="6069866"/>
              <a:chExt cx="295276" cy="309573"/>
            </a:xfrm>
          </p:grpSpPr>
          <p:sp>
            <p:nvSpPr>
              <p:cNvPr id="199775"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76"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77" name="Group 216"/>
              <p:cNvGrpSpPr>
                <a:grpSpLocks/>
              </p:cNvGrpSpPr>
              <p:nvPr/>
            </p:nvGrpSpPr>
            <p:grpSpPr bwMode="auto">
              <a:xfrm flipH="1">
                <a:off x="2807487" y="6129399"/>
                <a:ext cx="164313" cy="250040"/>
                <a:chOff x="2157410" y="2783674"/>
                <a:chExt cx="164313" cy="250040"/>
              </a:xfrm>
            </p:grpSpPr>
            <p:sp>
              <p:nvSpPr>
                <p:cNvPr id="19977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7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30" name="Group 345"/>
            <p:cNvGrpSpPr>
              <a:grpSpLocks/>
            </p:cNvGrpSpPr>
            <p:nvPr/>
          </p:nvGrpSpPr>
          <p:grpSpPr bwMode="auto">
            <a:xfrm>
              <a:off x="7475272" y="1169849"/>
              <a:ext cx="295276" cy="309573"/>
              <a:chOff x="2676524" y="6069866"/>
              <a:chExt cx="295276" cy="309573"/>
            </a:xfrm>
          </p:grpSpPr>
          <p:sp>
            <p:nvSpPr>
              <p:cNvPr id="199770"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71"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72" name="Group 216"/>
              <p:cNvGrpSpPr>
                <a:grpSpLocks/>
              </p:cNvGrpSpPr>
              <p:nvPr/>
            </p:nvGrpSpPr>
            <p:grpSpPr bwMode="auto">
              <a:xfrm flipH="1">
                <a:off x="2807487" y="6129399"/>
                <a:ext cx="164313" cy="250040"/>
                <a:chOff x="2157410" y="2783674"/>
                <a:chExt cx="164313" cy="250040"/>
              </a:xfrm>
            </p:grpSpPr>
            <p:sp>
              <p:nvSpPr>
                <p:cNvPr id="199773"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74"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31" name="Group 222"/>
            <p:cNvGrpSpPr>
              <a:grpSpLocks/>
            </p:cNvGrpSpPr>
            <p:nvPr/>
          </p:nvGrpSpPr>
          <p:grpSpPr bwMode="auto">
            <a:xfrm flipH="1">
              <a:off x="8558937" y="1370816"/>
              <a:ext cx="202211" cy="290514"/>
              <a:chOff x="1981200" y="2662227"/>
              <a:chExt cx="202211" cy="290514"/>
            </a:xfrm>
          </p:grpSpPr>
          <p:sp>
            <p:nvSpPr>
              <p:cNvPr id="199766" name="Oval 10"/>
              <p:cNvSpPr>
                <a:spLocks noChangeArrowheads="1"/>
              </p:cNvSpPr>
              <p:nvPr/>
            </p:nvSpPr>
            <p:spPr bwMode="auto">
              <a:xfrm>
                <a:off x="2109790" y="2662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67" name="Group 228"/>
              <p:cNvGrpSpPr>
                <a:grpSpLocks/>
              </p:cNvGrpSpPr>
              <p:nvPr/>
            </p:nvGrpSpPr>
            <p:grpSpPr bwMode="auto">
              <a:xfrm>
                <a:off x="1981200" y="2702701"/>
                <a:ext cx="164313" cy="250040"/>
                <a:chOff x="2157410" y="2783674"/>
                <a:chExt cx="164313" cy="250040"/>
              </a:xfrm>
            </p:grpSpPr>
            <p:sp>
              <p:nvSpPr>
                <p:cNvPr id="199768"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69"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32" name="Oval 10"/>
            <p:cNvSpPr>
              <a:spLocks noChangeArrowheads="1"/>
            </p:cNvSpPr>
            <p:nvPr/>
          </p:nvSpPr>
          <p:spPr bwMode="auto">
            <a:xfrm flipH="1">
              <a:off x="8138887" y="1360349"/>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33" name="Group 224"/>
            <p:cNvGrpSpPr>
              <a:grpSpLocks/>
            </p:cNvGrpSpPr>
            <p:nvPr/>
          </p:nvGrpSpPr>
          <p:grpSpPr bwMode="auto">
            <a:xfrm>
              <a:off x="8001052" y="1412262"/>
              <a:ext cx="164313" cy="250040"/>
              <a:chOff x="2157410" y="2783674"/>
              <a:chExt cx="164313" cy="250040"/>
            </a:xfrm>
          </p:grpSpPr>
          <p:sp>
            <p:nvSpPr>
              <p:cNvPr id="199764"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65"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34" name="Group 363"/>
            <p:cNvGrpSpPr>
              <a:grpSpLocks/>
            </p:cNvGrpSpPr>
            <p:nvPr/>
          </p:nvGrpSpPr>
          <p:grpSpPr bwMode="auto">
            <a:xfrm flipH="1">
              <a:off x="8303948" y="1195556"/>
              <a:ext cx="295276" cy="309573"/>
              <a:chOff x="2676524" y="6069866"/>
              <a:chExt cx="295276" cy="309573"/>
            </a:xfrm>
          </p:grpSpPr>
          <p:sp>
            <p:nvSpPr>
              <p:cNvPr id="199759"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60"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61" name="Group 216"/>
              <p:cNvGrpSpPr>
                <a:grpSpLocks/>
              </p:cNvGrpSpPr>
              <p:nvPr/>
            </p:nvGrpSpPr>
            <p:grpSpPr bwMode="auto">
              <a:xfrm flipH="1">
                <a:off x="2807487" y="6129399"/>
                <a:ext cx="164313" cy="250040"/>
                <a:chOff x="2157410" y="2783674"/>
                <a:chExt cx="164313" cy="250040"/>
              </a:xfrm>
            </p:grpSpPr>
            <p:sp>
              <p:nvSpPr>
                <p:cNvPr id="19976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6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199735" name="Group 364"/>
            <p:cNvGrpSpPr>
              <a:grpSpLocks/>
            </p:cNvGrpSpPr>
            <p:nvPr/>
          </p:nvGrpSpPr>
          <p:grpSpPr bwMode="auto">
            <a:xfrm flipH="1">
              <a:off x="7892468" y="1169849"/>
              <a:ext cx="295276" cy="309573"/>
              <a:chOff x="2676524" y="6069866"/>
              <a:chExt cx="295276" cy="309573"/>
            </a:xfrm>
          </p:grpSpPr>
          <p:sp>
            <p:nvSpPr>
              <p:cNvPr id="199754" name="Oval 10"/>
              <p:cNvSpPr>
                <a:spLocks noChangeArrowheads="1"/>
              </p:cNvSpPr>
              <p:nvPr/>
            </p:nvSpPr>
            <p:spPr bwMode="auto">
              <a:xfrm>
                <a:off x="2752724" y="606986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55" name="Line 17"/>
              <p:cNvSpPr>
                <a:spLocks noChangeShapeType="1"/>
              </p:cNvSpPr>
              <p:nvPr/>
            </p:nvSpPr>
            <p:spPr bwMode="auto">
              <a:xfrm flipV="1">
                <a:off x="2676524" y="6110340"/>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99756" name="Group 216"/>
              <p:cNvGrpSpPr>
                <a:grpSpLocks/>
              </p:cNvGrpSpPr>
              <p:nvPr/>
            </p:nvGrpSpPr>
            <p:grpSpPr bwMode="auto">
              <a:xfrm flipH="1">
                <a:off x="2807487" y="6129399"/>
                <a:ext cx="164313" cy="250040"/>
                <a:chOff x="2157410" y="2783674"/>
                <a:chExt cx="164313" cy="250040"/>
              </a:xfrm>
            </p:grpSpPr>
            <p:sp>
              <p:nvSpPr>
                <p:cNvPr id="199757"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58"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99736" name="Rectangle 273"/>
            <p:cNvSpPr>
              <a:spLocks noChangeArrowheads="1"/>
            </p:cNvSpPr>
            <p:nvPr/>
          </p:nvSpPr>
          <p:spPr bwMode="auto">
            <a:xfrm>
              <a:off x="516308" y="1119069"/>
              <a:ext cx="3417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t>
              </a:r>
              <a:endParaRPr lang="en-CA" altLang="en-US">
                <a:solidFill>
                  <a:schemeClr val="accent1"/>
                </a:solidFill>
              </a:endParaRPr>
            </a:p>
          </p:txBody>
        </p:sp>
        <p:sp>
          <p:nvSpPr>
            <p:cNvPr id="199737" name="Rectangle 298"/>
            <p:cNvSpPr>
              <a:spLocks noChangeArrowheads="1"/>
            </p:cNvSpPr>
            <p:nvPr/>
          </p:nvSpPr>
          <p:spPr bwMode="auto">
            <a:xfrm>
              <a:off x="-57854" y="1119287"/>
              <a:ext cx="7713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T={</a:t>
              </a:r>
              <a:endParaRPr lang="en-CA" altLang="en-US"/>
            </a:p>
          </p:txBody>
        </p:sp>
        <p:sp>
          <p:nvSpPr>
            <p:cNvPr id="199738" name="Oval 10"/>
            <p:cNvSpPr>
              <a:spLocks noChangeArrowheads="1"/>
            </p:cNvSpPr>
            <p:nvPr/>
          </p:nvSpPr>
          <p:spPr bwMode="auto">
            <a:xfrm>
              <a:off x="4783508" y="1261216"/>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39" name="Oval 10"/>
            <p:cNvSpPr>
              <a:spLocks noChangeArrowheads="1"/>
            </p:cNvSpPr>
            <p:nvPr/>
          </p:nvSpPr>
          <p:spPr bwMode="auto">
            <a:xfrm>
              <a:off x="4463468" y="1272483"/>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40" name="Oval 10"/>
            <p:cNvSpPr>
              <a:spLocks noChangeArrowheads="1"/>
            </p:cNvSpPr>
            <p:nvPr/>
          </p:nvSpPr>
          <p:spPr bwMode="auto">
            <a:xfrm>
              <a:off x="4193579" y="1292781"/>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41" name="Group 583"/>
            <p:cNvGrpSpPr>
              <a:grpSpLocks/>
            </p:cNvGrpSpPr>
            <p:nvPr/>
          </p:nvGrpSpPr>
          <p:grpSpPr bwMode="auto">
            <a:xfrm>
              <a:off x="3480488" y="1286854"/>
              <a:ext cx="515382" cy="736435"/>
              <a:chOff x="3480488" y="1286854"/>
              <a:chExt cx="515382" cy="736435"/>
            </a:xfrm>
          </p:grpSpPr>
          <p:grpSp>
            <p:nvGrpSpPr>
              <p:cNvPr id="199743" name="Group 138"/>
              <p:cNvGrpSpPr>
                <a:grpSpLocks/>
              </p:cNvGrpSpPr>
              <p:nvPr/>
            </p:nvGrpSpPr>
            <p:grpSpPr bwMode="auto">
              <a:xfrm flipH="1">
                <a:off x="3480488" y="1485116"/>
                <a:ext cx="359571" cy="538173"/>
                <a:chOff x="3831429" y="3119427"/>
                <a:chExt cx="359571" cy="538173"/>
              </a:xfrm>
            </p:grpSpPr>
            <p:grpSp>
              <p:nvGrpSpPr>
                <p:cNvPr id="199746" name="Group 139"/>
                <p:cNvGrpSpPr>
                  <a:grpSpLocks/>
                </p:cNvGrpSpPr>
                <p:nvPr/>
              </p:nvGrpSpPr>
              <p:grpSpPr bwMode="auto">
                <a:xfrm flipH="1">
                  <a:off x="4026687" y="3407560"/>
                  <a:ext cx="164313" cy="250040"/>
                  <a:chOff x="2157410" y="2783674"/>
                  <a:chExt cx="164313" cy="250040"/>
                </a:xfrm>
              </p:grpSpPr>
              <p:sp>
                <p:nvSpPr>
                  <p:cNvPr id="199752"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53"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99747" name="Group 140"/>
                <p:cNvGrpSpPr>
                  <a:grpSpLocks/>
                </p:cNvGrpSpPr>
                <p:nvPr/>
              </p:nvGrpSpPr>
              <p:grpSpPr bwMode="auto">
                <a:xfrm>
                  <a:off x="3831429" y="3119427"/>
                  <a:ext cx="219076" cy="309573"/>
                  <a:chOff x="3057524" y="3043227"/>
                  <a:chExt cx="219076" cy="309573"/>
                </a:xfrm>
              </p:grpSpPr>
              <p:sp>
                <p:nvSpPr>
                  <p:cNvPr id="199748" name="Oval 10"/>
                  <p:cNvSpPr>
                    <a:spLocks noChangeArrowheads="1"/>
                  </p:cNvSpPr>
                  <p:nvPr/>
                </p:nvSpPr>
                <p:spPr bwMode="auto">
                  <a:xfrm>
                    <a:off x="3057524" y="3043227"/>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199749" name="Group 142"/>
                  <p:cNvGrpSpPr>
                    <a:grpSpLocks/>
                  </p:cNvGrpSpPr>
                  <p:nvPr/>
                </p:nvGrpSpPr>
                <p:grpSpPr bwMode="auto">
                  <a:xfrm flipH="1">
                    <a:off x="3112287" y="3102760"/>
                    <a:ext cx="164313" cy="250040"/>
                    <a:chOff x="2157410" y="2783674"/>
                    <a:chExt cx="164313" cy="250040"/>
                  </a:xfrm>
                </p:grpSpPr>
                <p:sp>
                  <p:nvSpPr>
                    <p:cNvPr id="199750" name="Oval 7"/>
                    <p:cNvSpPr>
                      <a:spLocks noChangeArrowheads="1"/>
                    </p:cNvSpPr>
                    <p:nvPr/>
                  </p:nvSpPr>
                  <p:spPr bwMode="auto">
                    <a:xfrm>
                      <a:off x="2157410" y="2954895"/>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99751" name="Line 17"/>
                    <p:cNvSpPr>
                      <a:spLocks noChangeShapeType="1"/>
                    </p:cNvSpPr>
                    <p:nvPr/>
                  </p:nvSpPr>
                  <p:spPr bwMode="auto">
                    <a:xfrm flipV="1">
                      <a:off x="2209800" y="2783674"/>
                      <a:ext cx="111923" cy="18812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grpSp>
          <p:sp>
            <p:nvSpPr>
              <p:cNvPr id="199744" name="Line 17"/>
              <p:cNvSpPr>
                <a:spLocks noChangeShapeType="1"/>
              </p:cNvSpPr>
              <p:nvPr/>
            </p:nvSpPr>
            <p:spPr bwMode="auto">
              <a:xfrm flipV="1">
                <a:off x="3810777" y="1304870"/>
                <a:ext cx="151733" cy="2025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99745" name="Oval 10"/>
              <p:cNvSpPr>
                <a:spLocks noChangeArrowheads="1"/>
              </p:cNvSpPr>
              <p:nvPr/>
            </p:nvSpPr>
            <p:spPr bwMode="auto">
              <a:xfrm>
                <a:off x="3922249" y="1286854"/>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99742" name="Oval 10"/>
            <p:cNvSpPr>
              <a:spLocks noChangeArrowheads="1"/>
            </p:cNvSpPr>
            <p:nvPr/>
          </p:nvSpPr>
          <p:spPr bwMode="auto">
            <a:xfrm>
              <a:off x="3397395" y="1244838"/>
              <a:ext cx="73621" cy="78819"/>
            </a:xfrm>
            <a:prstGeom prst="ellipse">
              <a:avLst/>
            </a:prstGeom>
            <a:solidFill>
              <a:schemeClr val="accent1"/>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253" name="Rectangle 252"/>
          <p:cNvSpPr>
            <a:spLocks noChangeArrowheads="1"/>
          </p:cNvSpPr>
          <p:nvPr/>
        </p:nvSpPr>
        <p:spPr bwMode="auto">
          <a:xfrm>
            <a:off x="228600" y="2057400"/>
            <a:ext cx="3055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sym typeface="Symbol" pitchFamily="18" charset="2"/>
              </a:rPr>
              <a:t>T  = {}  </a:t>
            </a:r>
            <a:r>
              <a:rPr lang="en-US" altLang="en-US" sz="1800">
                <a:solidFill>
                  <a:schemeClr val="accent1"/>
                </a:solidFill>
                <a:sym typeface="Symbol" pitchFamily="18" charset="2"/>
              </a:rPr>
              <a:t></a:t>
            </a:r>
            <a:r>
              <a:rPr lang="en-US" altLang="en-US" i="1">
                <a:solidFill>
                  <a:schemeClr val="accent1"/>
                </a:solidFill>
                <a:sym typeface="Symbol" pitchFamily="18" charset="2"/>
              </a:rPr>
              <a:t> TT</a:t>
            </a:r>
            <a:r>
              <a:rPr lang="en-US" altLang="en-US">
                <a:solidFill>
                  <a:schemeClr val="accent1"/>
                </a:solidFill>
                <a:sym typeface="Symbol" pitchFamily="18" charset="2"/>
              </a:rPr>
              <a:t></a:t>
            </a:r>
            <a:endParaRPr lang="en-CA" altLang="en-US"/>
          </a:p>
        </p:txBody>
      </p:sp>
      <p:sp>
        <p:nvSpPr>
          <p:cNvPr id="285" name="Rectangle 284"/>
          <p:cNvSpPr>
            <a:spLocks noChangeArrowheads="1"/>
          </p:cNvSpPr>
          <p:nvPr/>
        </p:nvSpPr>
        <p:spPr bwMode="auto">
          <a:xfrm>
            <a:off x="4953000" y="4953000"/>
            <a:ext cx="3886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Note that a tree </a:t>
            </a:r>
            <a:r>
              <a:rPr lang="en-US" altLang="en-US" sz="2400" i="1">
                <a:solidFill>
                  <a:schemeClr val="accent1"/>
                </a:solidFill>
                <a:sym typeface="Symbol" pitchFamily="18" charset="2"/>
              </a:rPr>
              <a:t>t</a:t>
            </a:r>
            <a:r>
              <a:rPr lang="en-US" altLang="en-US" sz="2400">
                <a:sym typeface="Symbol" pitchFamily="18" charset="2"/>
              </a:rPr>
              <a:t> is either:</a:t>
            </a:r>
          </a:p>
          <a:p>
            <a:pPr lvl="1" eaLnBrk="1" hangingPunct="1">
              <a:buFont typeface="Arial" charset="0"/>
              <a:buChar char="•"/>
            </a:pPr>
            <a:r>
              <a:rPr lang="en-US" altLang="en-US" sz="2400">
                <a:sym typeface="Symbol" pitchFamily="18" charset="2"/>
              </a:rPr>
              <a:t> the empty tree </a:t>
            </a:r>
            <a:r>
              <a:rPr lang="en-US" altLang="en-US" sz="2400" i="1">
                <a:solidFill>
                  <a:schemeClr val="accent1"/>
                </a:solidFill>
                <a:sym typeface="Symbol" pitchFamily="18" charset="2"/>
              </a:rPr>
              <a:t>t=</a:t>
            </a:r>
            <a:endParaRPr lang="en-CA" altLang="en-US" sz="2400">
              <a:solidFill>
                <a:schemeClr val="accent1"/>
              </a:solidFill>
            </a:endParaRPr>
          </a:p>
          <a:p>
            <a:pPr lvl="1" eaLnBrk="1" hangingPunct="1">
              <a:buFont typeface="Arial" charset="0"/>
              <a:buChar char="•"/>
            </a:pPr>
            <a:r>
              <a:rPr lang="en-US" altLang="en-US" sz="2400">
                <a:sym typeface="Symbol" pitchFamily="18" charset="2"/>
              </a:rPr>
              <a:t> or </a:t>
            </a:r>
            <a:r>
              <a:rPr lang="en-US" altLang="en-US" sz="2400" i="1">
                <a:solidFill>
                  <a:schemeClr val="accent1"/>
                </a:solidFill>
                <a:sym typeface="Symbol" pitchFamily="18" charset="2"/>
              </a:rPr>
              <a:t>t= </a:t>
            </a:r>
            <a:r>
              <a:rPr lang="en-US" altLang="en-US" sz="2400">
                <a:solidFill>
                  <a:schemeClr val="accent1"/>
                </a:solidFill>
                <a:sym typeface="Symbol" pitchFamily="18" charset="2"/>
              </a:rPr>
              <a:t></a:t>
            </a:r>
            <a:r>
              <a:rPr lang="en-US" altLang="en-US" sz="1800">
                <a:solidFill>
                  <a:schemeClr val="accent1"/>
                </a:solidFill>
                <a:sym typeface="Symbol" pitchFamily="18" charset="2"/>
              </a:rPr>
              <a:t></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1</a:t>
            </a:r>
            <a:r>
              <a:rPr lang="en-US" altLang="en-US" sz="2400" i="1">
                <a:solidFill>
                  <a:schemeClr val="accent1"/>
                </a:solidFill>
                <a:sym typeface="Symbol" pitchFamily="18" charset="2"/>
              </a:rPr>
              <a:t>,t</a:t>
            </a:r>
            <a:r>
              <a:rPr lang="en-US" altLang="en-US" sz="2400" i="1" baseline="-25000">
                <a:solidFill>
                  <a:schemeClr val="accent1"/>
                </a:solidFill>
                <a:sym typeface="Symbol" pitchFamily="18" charset="2"/>
              </a:rPr>
              <a:t>2</a:t>
            </a:r>
            <a:r>
              <a:rPr lang="en-US" altLang="en-US" sz="2400">
                <a:solidFill>
                  <a:schemeClr val="accent1"/>
                </a:solidFill>
                <a:sym typeface="Symbol" pitchFamily="18" charset="2"/>
              </a:rPr>
              <a:t></a:t>
            </a:r>
            <a:endParaRPr lang="en-CA" altLang="en-US" sz="2400"/>
          </a:p>
        </p:txBody>
      </p:sp>
      <p:graphicFrame>
        <p:nvGraphicFramePr>
          <p:cNvPr id="351235" name="Object 7"/>
          <p:cNvGraphicFramePr>
            <a:graphicFrameLocks noChangeAspect="1"/>
          </p:cNvGraphicFramePr>
          <p:nvPr/>
        </p:nvGraphicFramePr>
        <p:xfrm>
          <a:off x="439738" y="2989263"/>
          <a:ext cx="750887" cy="311150"/>
        </p:xfrm>
        <a:graphic>
          <a:graphicData uri="http://schemas.openxmlformats.org/presentationml/2006/ole">
            <mc:AlternateContent xmlns:mc="http://schemas.openxmlformats.org/markup-compatibility/2006">
              <mc:Choice xmlns:v="urn:schemas-microsoft-com:vml" Requires="v">
                <p:oleObj spid="_x0000_s200413" name="Equation" r:id="rId4" imgW="520474" imgH="215806" progId="Equation.3">
                  <p:embed/>
                </p:oleObj>
              </mc:Choice>
              <mc:Fallback>
                <p:oleObj name="Equation" r:id="rId4" imgW="520474" imgH="215806" progId="Equation.3">
                  <p:embed/>
                  <p:pic>
                    <p:nvPicPr>
                      <p:cNvPr id="0" name="Picture 2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738" y="2989263"/>
                        <a:ext cx="750887" cy="311150"/>
                      </a:xfrm>
                      <a:prstGeom prst="rect">
                        <a:avLst/>
                      </a:prstGeom>
                      <a:solidFill>
                        <a:schemeClr val="tx1"/>
                      </a:solidFill>
                    </p:spPr>
                  </p:pic>
                </p:oleObj>
              </mc:Fallback>
            </mc:AlternateContent>
          </a:graphicData>
        </a:graphic>
      </p:graphicFrame>
      <p:graphicFrame>
        <p:nvGraphicFramePr>
          <p:cNvPr id="351240" name="Object 3"/>
          <p:cNvGraphicFramePr>
            <a:graphicFrameLocks noChangeAspect="1"/>
          </p:cNvGraphicFramePr>
          <p:nvPr/>
        </p:nvGraphicFramePr>
        <p:xfrm>
          <a:off x="411163" y="3341688"/>
          <a:ext cx="1703387" cy="366712"/>
        </p:xfrm>
        <a:graphic>
          <a:graphicData uri="http://schemas.openxmlformats.org/presentationml/2006/ole">
            <mc:AlternateContent xmlns:mc="http://schemas.openxmlformats.org/markup-compatibility/2006">
              <mc:Choice xmlns:v="urn:schemas-microsoft-com:vml" Requires="v">
                <p:oleObj spid="_x0000_s200414" name="Equation" r:id="rId6" imgW="1180588" imgH="253890" progId="Equation.3">
                  <p:embed/>
                </p:oleObj>
              </mc:Choice>
              <mc:Fallback>
                <p:oleObj name="Equation" r:id="rId6" imgW="1180588" imgH="253890" progId="Equation.3">
                  <p:embed/>
                  <p:pic>
                    <p:nvPicPr>
                      <p:cNvPr id="0" name="Picture 2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1163" y="3341688"/>
                        <a:ext cx="1703387" cy="366712"/>
                      </a:xfrm>
                      <a:prstGeom prst="rect">
                        <a:avLst/>
                      </a:prstGeom>
                      <a:solidFill>
                        <a:schemeClr val="tx1"/>
                      </a:solidFill>
                    </p:spPr>
                  </p:pic>
                </p:oleObj>
              </mc:Fallback>
            </mc:AlternateContent>
          </a:graphicData>
        </a:graphic>
      </p:graphicFrame>
      <p:graphicFrame>
        <p:nvGraphicFramePr>
          <p:cNvPr id="351241" name="Object 4"/>
          <p:cNvGraphicFramePr>
            <a:graphicFrameLocks noChangeAspect="1"/>
          </p:cNvGraphicFramePr>
          <p:nvPr/>
        </p:nvGraphicFramePr>
        <p:xfrm>
          <a:off x="412750" y="3741738"/>
          <a:ext cx="4768850" cy="430212"/>
        </p:xfrm>
        <a:graphic>
          <a:graphicData uri="http://schemas.openxmlformats.org/presentationml/2006/ole">
            <mc:AlternateContent xmlns:mc="http://schemas.openxmlformats.org/markup-compatibility/2006">
              <mc:Choice xmlns:v="urn:schemas-microsoft-com:vml" Requires="v">
                <p:oleObj spid="_x0000_s200415" name="Equation" r:id="rId8" imgW="2806700" imgH="254000" progId="Equation.3">
                  <p:embed/>
                </p:oleObj>
              </mc:Choice>
              <mc:Fallback>
                <p:oleObj name="Equation" r:id="rId8" imgW="2806700" imgH="254000" progId="Equation.3">
                  <p:embed/>
                  <p:pic>
                    <p:nvPicPr>
                      <p:cNvPr id="0" name="Picture 23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2750" y="3741738"/>
                        <a:ext cx="4768850" cy="430212"/>
                      </a:xfrm>
                      <a:prstGeom prst="rect">
                        <a:avLst/>
                      </a:prstGeom>
                      <a:solidFill>
                        <a:schemeClr val="tx1"/>
                      </a:solidFill>
                    </p:spPr>
                  </p:pic>
                </p:oleObj>
              </mc:Fallback>
            </mc:AlternateContent>
          </a:graphicData>
        </a:graphic>
      </p:graphicFrame>
      <p:graphicFrame>
        <p:nvGraphicFramePr>
          <p:cNvPr id="386" name="Object 9"/>
          <p:cNvGraphicFramePr>
            <a:graphicFrameLocks noChangeAspect="1"/>
          </p:cNvGraphicFramePr>
          <p:nvPr/>
        </p:nvGraphicFramePr>
        <p:xfrm>
          <a:off x="398463" y="4198938"/>
          <a:ext cx="1208087" cy="342900"/>
        </p:xfrm>
        <a:graphic>
          <a:graphicData uri="http://schemas.openxmlformats.org/presentationml/2006/ole">
            <mc:AlternateContent xmlns:mc="http://schemas.openxmlformats.org/markup-compatibility/2006">
              <mc:Choice xmlns:v="urn:schemas-microsoft-com:vml" Requires="v">
                <p:oleObj spid="_x0000_s200416" name="Equation" r:id="rId10" imgW="710891" imgH="203112" progId="Equation.3">
                  <p:embed/>
                </p:oleObj>
              </mc:Choice>
              <mc:Fallback>
                <p:oleObj name="Equation" r:id="rId10" imgW="710891" imgH="203112" progId="Equation.3">
                  <p:embed/>
                  <p:pic>
                    <p:nvPicPr>
                      <p:cNvPr id="0" name="Picture 23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8463" y="4198938"/>
                        <a:ext cx="1208087" cy="342900"/>
                      </a:xfrm>
                      <a:prstGeom prst="rect">
                        <a:avLst/>
                      </a:prstGeom>
                      <a:solidFill>
                        <a:schemeClr val="tx1"/>
                      </a:solidFill>
                    </p:spPr>
                  </p:pic>
                </p:oleObj>
              </mc:Fallback>
            </mc:AlternateContent>
          </a:graphicData>
        </a:graphic>
      </p:graphicFrame>
      <p:grpSp>
        <p:nvGrpSpPr>
          <p:cNvPr id="351239" name="Group 393"/>
          <p:cNvGrpSpPr>
            <a:grpSpLocks/>
          </p:cNvGrpSpPr>
          <p:nvPr/>
        </p:nvGrpSpPr>
        <p:grpSpPr bwMode="auto">
          <a:xfrm>
            <a:off x="2133600" y="4191000"/>
            <a:ext cx="1247775" cy="685800"/>
            <a:chOff x="1664068" y="4800601"/>
            <a:chExt cx="1247775" cy="685800"/>
          </a:xfrm>
        </p:grpSpPr>
        <p:graphicFrame>
          <p:nvGraphicFramePr>
            <p:cNvPr id="199694" name="Object 7"/>
            <p:cNvGraphicFramePr>
              <a:graphicFrameLocks noChangeAspect="1"/>
            </p:cNvGraphicFramePr>
            <p:nvPr/>
          </p:nvGraphicFramePr>
          <p:xfrm>
            <a:off x="1664068" y="4800601"/>
            <a:ext cx="1247775" cy="685800"/>
          </p:xfrm>
          <a:graphic>
            <a:graphicData uri="http://schemas.openxmlformats.org/presentationml/2006/ole">
              <mc:AlternateContent xmlns:mc="http://schemas.openxmlformats.org/markup-compatibility/2006">
                <mc:Choice xmlns:v="urn:schemas-microsoft-com:vml" Requires="v">
                  <p:oleObj spid="_x0000_s200417" name="Equation" r:id="rId12" imgW="1193800" imgH="660400" progId="Equation.3">
                    <p:embed/>
                  </p:oleObj>
                </mc:Choice>
                <mc:Fallback>
                  <p:oleObj name="Equation" r:id="rId12" imgW="1193800" imgH="660400" progId="Equation.3">
                    <p:embed/>
                    <p:pic>
                      <p:nvPicPr>
                        <p:cNvPr id="0" name="Picture 23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664068" y="4800601"/>
                          <a:ext cx="1247775" cy="685800"/>
                        </a:xfrm>
                        <a:prstGeom prst="rect">
                          <a:avLst/>
                        </a:prstGeom>
                        <a:solidFill>
                          <a:schemeClr val="tx1"/>
                        </a:solidFill>
                      </p:spPr>
                    </p:pic>
                  </p:oleObj>
                </mc:Fallback>
              </mc:AlternateContent>
            </a:graphicData>
          </a:graphic>
        </p:graphicFrame>
        <p:sp>
          <p:nvSpPr>
            <p:cNvPr id="391" name="Rectangle 390"/>
            <p:cNvSpPr/>
            <p:nvPr/>
          </p:nvSpPr>
          <p:spPr>
            <a:xfrm>
              <a:off x="2057768" y="5011739"/>
              <a:ext cx="265113" cy="261937"/>
            </a:xfrm>
            <a:prstGeom prst="rect">
              <a:avLst/>
            </a:prstGeom>
          </p:spPr>
          <p:txBody>
            <a:bodyPr wrap="none">
              <a:spAutoFit/>
            </a:bodyPr>
            <a:lstStyle/>
            <a:p>
              <a:pPr algn="ctr">
                <a:defRPr/>
              </a:pPr>
              <a:r>
                <a:rPr lang="en-US" sz="1050" dirty="0">
                  <a:solidFill>
                    <a:schemeClr val="bg2"/>
                  </a:solidFill>
                  <a:cs typeface="+mn-cs"/>
                  <a:sym typeface="Symbol" pitchFamily="18" charset="2"/>
                </a:rPr>
                <a:t>+</a:t>
              </a:r>
              <a:endParaRPr lang="en-CA" sz="1050" dirty="0">
                <a:solidFill>
                  <a:schemeClr val="bg2"/>
                </a:solidFill>
                <a:cs typeface="+mn-cs"/>
              </a:endParaRPr>
            </a:p>
          </p:txBody>
        </p:sp>
        <p:sp>
          <p:nvSpPr>
            <p:cNvPr id="392" name="Rectangle 391"/>
            <p:cNvSpPr/>
            <p:nvPr/>
          </p:nvSpPr>
          <p:spPr>
            <a:xfrm>
              <a:off x="2073643" y="5097464"/>
              <a:ext cx="230188" cy="254000"/>
            </a:xfrm>
            <a:prstGeom prst="rect">
              <a:avLst/>
            </a:prstGeom>
          </p:spPr>
          <p:txBody>
            <a:bodyPr wrap="none">
              <a:spAutoFit/>
            </a:bodyPr>
            <a:lstStyle/>
            <a:p>
              <a:pPr algn="ctr">
                <a:defRPr/>
              </a:pPr>
              <a:r>
                <a:rPr lang="en-US" sz="1050" dirty="0">
                  <a:solidFill>
                    <a:schemeClr val="bg2"/>
                  </a:solidFill>
                  <a:cs typeface="+mn-cs"/>
                  <a:sym typeface="Symbol" pitchFamily="18" charset="2"/>
                </a:rPr>
                <a:t>-</a:t>
              </a:r>
              <a:endParaRPr lang="en-CA" sz="1050" dirty="0">
                <a:solidFill>
                  <a:schemeClr val="bg2"/>
                </a:solidFill>
                <a:cs typeface="+mn-cs"/>
              </a:endParaRPr>
            </a:p>
          </p:txBody>
        </p:sp>
      </p:grpSp>
      <p:graphicFrame>
        <p:nvGraphicFramePr>
          <p:cNvPr id="396" name="Object 6"/>
          <p:cNvGraphicFramePr>
            <a:graphicFrameLocks noChangeAspect="1"/>
          </p:cNvGraphicFramePr>
          <p:nvPr/>
        </p:nvGraphicFramePr>
        <p:xfrm>
          <a:off x="409575" y="4572000"/>
          <a:ext cx="1639888" cy="728663"/>
        </p:xfrm>
        <a:graphic>
          <a:graphicData uri="http://schemas.openxmlformats.org/presentationml/2006/ole">
            <mc:AlternateContent xmlns:mc="http://schemas.openxmlformats.org/markup-compatibility/2006">
              <mc:Choice xmlns:v="urn:schemas-microsoft-com:vml" Requires="v">
                <p:oleObj spid="_x0000_s200418" name="Equation" r:id="rId14" imgW="965200" imgH="431800" progId="Equation.3">
                  <p:embed/>
                </p:oleObj>
              </mc:Choice>
              <mc:Fallback>
                <p:oleObj name="Equation" r:id="rId14" imgW="965200" imgH="431800" progId="Equation.3">
                  <p:embed/>
                  <p:pic>
                    <p:nvPicPr>
                      <p:cNvPr id="0" name="Picture 23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09575" y="4572000"/>
                        <a:ext cx="1639888" cy="728663"/>
                      </a:xfrm>
                      <a:prstGeom prst="rect">
                        <a:avLst/>
                      </a:prstGeom>
                      <a:solidFill>
                        <a:schemeClr val="tx1"/>
                      </a:solidFill>
                    </p:spPr>
                  </p:pic>
                </p:oleObj>
              </mc:Fallback>
            </mc:AlternateContent>
          </a:graphicData>
        </a:graphic>
      </p:graphicFrame>
      <p:sp>
        <p:nvSpPr>
          <p:cNvPr id="397" name="Rectangle 396"/>
          <p:cNvSpPr>
            <a:spLocks noChangeArrowheads="1"/>
          </p:cNvSpPr>
          <p:nvPr/>
        </p:nvSpPr>
        <p:spPr bwMode="auto">
          <a:xfrm>
            <a:off x="293688" y="5253038"/>
            <a:ext cx="2492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Taylor Expansion?</a:t>
            </a:r>
            <a:endParaRPr lang="en-CA" altLang="en-US" sz="24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3"/>
                                        </p:tgtEl>
                                        <p:attrNameLst>
                                          <p:attrName>style.visibility</p:attrName>
                                        </p:attrNameLst>
                                      </p:cBhvr>
                                      <p:to>
                                        <p:strVal val="visible"/>
                                      </p:to>
                                    </p:set>
                                    <p:anim calcmode="lin" valueType="num">
                                      <p:cBhvr additive="base">
                                        <p:cTn id="7" dur="500" fill="hold"/>
                                        <p:tgtEl>
                                          <p:spTgt spid="253"/>
                                        </p:tgtEl>
                                        <p:attrNameLst>
                                          <p:attrName>ppt_x</p:attrName>
                                        </p:attrNameLst>
                                      </p:cBhvr>
                                      <p:tavLst>
                                        <p:tav tm="0">
                                          <p:val>
                                            <p:strVal val="0-#ppt_w/2"/>
                                          </p:val>
                                        </p:tav>
                                        <p:tav tm="100000">
                                          <p:val>
                                            <p:strVal val="#ppt_x"/>
                                          </p:val>
                                        </p:tav>
                                      </p:tavLst>
                                    </p:anim>
                                    <p:anim calcmode="lin" valueType="num">
                                      <p:cBhvr additive="base">
                                        <p:cTn id="8" dur="500" fill="hold"/>
                                        <p:tgtEl>
                                          <p:spTgt spid="25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51235"/>
                                        </p:tgtEl>
                                        <p:attrNameLst>
                                          <p:attrName>style.visibility</p:attrName>
                                        </p:attrNameLst>
                                      </p:cBhvr>
                                      <p:to>
                                        <p:strVal val="visible"/>
                                      </p:to>
                                    </p:set>
                                    <p:anim calcmode="lin" valueType="num">
                                      <p:cBhvr additive="base">
                                        <p:cTn id="13" dur="500" fill="hold"/>
                                        <p:tgtEl>
                                          <p:spTgt spid="351235"/>
                                        </p:tgtEl>
                                        <p:attrNameLst>
                                          <p:attrName>ppt_x</p:attrName>
                                        </p:attrNameLst>
                                      </p:cBhvr>
                                      <p:tavLst>
                                        <p:tav tm="0">
                                          <p:val>
                                            <p:strVal val="0-#ppt_w/2"/>
                                          </p:val>
                                        </p:tav>
                                        <p:tav tm="100000">
                                          <p:val>
                                            <p:strVal val="#ppt_x"/>
                                          </p:val>
                                        </p:tav>
                                      </p:tavLst>
                                    </p:anim>
                                    <p:anim calcmode="lin" valueType="num">
                                      <p:cBhvr additive="base">
                                        <p:cTn id="14" dur="500" fill="hold"/>
                                        <p:tgtEl>
                                          <p:spTgt spid="351235"/>
                                        </p:tgtEl>
                                        <p:attrNameLst>
                                          <p:attrName>ppt_y</p:attrName>
                                        </p:attrNameLst>
                                      </p:cBhvr>
                                      <p:tavLst>
                                        <p:tav tm="0">
                                          <p:val>
                                            <p:strVal val="#ppt_y"/>
                                          </p:val>
                                        </p:tav>
                                        <p:tav tm="100000">
                                          <p:val>
                                            <p:strVal val="#ppt_y"/>
                                          </p:val>
                                        </p:tav>
                                      </p:tavLst>
                                    </p:anim>
                                  </p:childTnLst>
                                </p:cTn>
                              </p:par>
                              <p:par>
                                <p:cTn id="15" presetID="1" presetClass="exit" presetSubtype="0" fill="hold" grpId="0" nodeType="withEffect">
                                  <p:stCondLst>
                                    <p:cond delay="0"/>
                                  </p:stCondLst>
                                  <p:childTnLst>
                                    <p:set>
                                      <p:cBhvr>
                                        <p:cTn id="16" dur="1" fill="hold">
                                          <p:stCondLst>
                                            <p:cond delay="0"/>
                                          </p:stCondLst>
                                        </p:cTn>
                                        <p:tgtEl>
                                          <p:spTgt spid="285"/>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351240"/>
                                        </p:tgtEl>
                                        <p:attrNameLst>
                                          <p:attrName>style.visibility</p:attrName>
                                        </p:attrNameLst>
                                      </p:cBhvr>
                                      <p:to>
                                        <p:strVal val="visible"/>
                                      </p:to>
                                    </p:set>
                                    <p:anim calcmode="lin" valueType="num">
                                      <p:cBhvr additive="base">
                                        <p:cTn id="21" dur="500" fill="hold"/>
                                        <p:tgtEl>
                                          <p:spTgt spid="351240"/>
                                        </p:tgtEl>
                                        <p:attrNameLst>
                                          <p:attrName>ppt_x</p:attrName>
                                        </p:attrNameLst>
                                      </p:cBhvr>
                                      <p:tavLst>
                                        <p:tav tm="0">
                                          <p:val>
                                            <p:strVal val="0-#ppt_w/2"/>
                                          </p:val>
                                        </p:tav>
                                        <p:tav tm="100000">
                                          <p:val>
                                            <p:strVal val="#ppt_x"/>
                                          </p:val>
                                        </p:tav>
                                      </p:tavLst>
                                    </p:anim>
                                    <p:anim calcmode="lin" valueType="num">
                                      <p:cBhvr additive="base">
                                        <p:cTn id="22" dur="500" fill="hold"/>
                                        <p:tgtEl>
                                          <p:spTgt spid="35124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351241"/>
                                        </p:tgtEl>
                                        <p:attrNameLst>
                                          <p:attrName>style.visibility</p:attrName>
                                        </p:attrNameLst>
                                      </p:cBhvr>
                                      <p:to>
                                        <p:strVal val="visible"/>
                                      </p:to>
                                    </p:set>
                                    <p:anim calcmode="lin" valueType="num">
                                      <p:cBhvr additive="base">
                                        <p:cTn id="27" dur="500" fill="hold"/>
                                        <p:tgtEl>
                                          <p:spTgt spid="351241"/>
                                        </p:tgtEl>
                                        <p:attrNameLst>
                                          <p:attrName>ppt_x</p:attrName>
                                        </p:attrNameLst>
                                      </p:cBhvr>
                                      <p:tavLst>
                                        <p:tav tm="0">
                                          <p:val>
                                            <p:strVal val="0-#ppt_w/2"/>
                                          </p:val>
                                        </p:tav>
                                        <p:tav tm="100000">
                                          <p:val>
                                            <p:strVal val="#ppt_x"/>
                                          </p:val>
                                        </p:tav>
                                      </p:tavLst>
                                    </p:anim>
                                    <p:anim calcmode="lin" valueType="num">
                                      <p:cBhvr additive="base">
                                        <p:cTn id="28" dur="500" fill="hold"/>
                                        <p:tgtEl>
                                          <p:spTgt spid="351241"/>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386"/>
                                        </p:tgtEl>
                                        <p:attrNameLst>
                                          <p:attrName>style.visibility</p:attrName>
                                        </p:attrNameLst>
                                      </p:cBhvr>
                                      <p:to>
                                        <p:strVal val="visible"/>
                                      </p:to>
                                    </p:set>
                                    <p:anim calcmode="lin" valueType="num">
                                      <p:cBhvr additive="base">
                                        <p:cTn id="33" dur="500" fill="hold"/>
                                        <p:tgtEl>
                                          <p:spTgt spid="386"/>
                                        </p:tgtEl>
                                        <p:attrNameLst>
                                          <p:attrName>ppt_x</p:attrName>
                                        </p:attrNameLst>
                                      </p:cBhvr>
                                      <p:tavLst>
                                        <p:tav tm="0">
                                          <p:val>
                                            <p:strVal val="0-#ppt_w/2"/>
                                          </p:val>
                                        </p:tav>
                                        <p:tav tm="100000">
                                          <p:val>
                                            <p:strVal val="#ppt_x"/>
                                          </p:val>
                                        </p:tav>
                                      </p:tavLst>
                                    </p:anim>
                                    <p:anim calcmode="lin" valueType="num">
                                      <p:cBhvr additive="base">
                                        <p:cTn id="34" dur="500" fill="hold"/>
                                        <p:tgtEl>
                                          <p:spTgt spid="38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351239"/>
                                        </p:tgtEl>
                                        <p:attrNameLst>
                                          <p:attrName>style.visibility</p:attrName>
                                        </p:attrNameLst>
                                      </p:cBhvr>
                                      <p:to>
                                        <p:strVal val="visible"/>
                                      </p:to>
                                    </p:set>
                                    <p:anim calcmode="lin" valueType="num">
                                      <p:cBhvr additive="base">
                                        <p:cTn id="39" dur="500" fill="hold"/>
                                        <p:tgtEl>
                                          <p:spTgt spid="351239"/>
                                        </p:tgtEl>
                                        <p:attrNameLst>
                                          <p:attrName>ppt_x</p:attrName>
                                        </p:attrNameLst>
                                      </p:cBhvr>
                                      <p:tavLst>
                                        <p:tav tm="0">
                                          <p:val>
                                            <p:strVal val="1+#ppt_w/2"/>
                                          </p:val>
                                        </p:tav>
                                        <p:tav tm="100000">
                                          <p:val>
                                            <p:strVal val="#ppt_x"/>
                                          </p:val>
                                        </p:tav>
                                      </p:tavLst>
                                    </p:anim>
                                    <p:anim calcmode="lin" valueType="num">
                                      <p:cBhvr additive="base">
                                        <p:cTn id="40" dur="500" fill="hold"/>
                                        <p:tgtEl>
                                          <p:spTgt spid="351239"/>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396"/>
                                        </p:tgtEl>
                                        <p:attrNameLst>
                                          <p:attrName>style.visibility</p:attrName>
                                        </p:attrNameLst>
                                      </p:cBhvr>
                                      <p:to>
                                        <p:strVal val="visible"/>
                                      </p:to>
                                    </p:set>
                                    <p:anim calcmode="lin" valueType="num">
                                      <p:cBhvr additive="base">
                                        <p:cTn id="45" dur="500" fill="hold"/>
                                        <p:tgtEl>
                                          <p:spTgt spid="396"/>
                                        </p:tgtEl>
                                        <p:attrNameLst>
                                          <p:attrName>ppt_x</p:attrName>
                                        </p:attrNameLst>
                                      </p:cBhvr>
                                      <p:tavLst>
                                        <p:tav tm="0">
                                          <p:val>
                                            <p:strVal val="0-#ppt_w/2"/>
                                          </p:val>
                                        </p:tav>
                                        <p:tav tm="100000">
                                          <p:val>
                                            <p:strVal val="#ppt_x"/>
                                          </p:val>
                                        </p:tav>
                                      </p:tavLst>
                                    </p:anim>
                                    <p:anim calcmode="lin" valueType="num">
                                      <p:cBhvr additive="base">
                                        <p:cTn id="46" dur="500" fill="hold"/>
                                        <p:tgtEl>
                                          <p:spTgt spid="396"/>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397"/>
                                        </p:tgtEl>
                                        <p:attrNameLst>
                                          <p:attrName>style.visibility</p:attrName>
                                        </p:attrNameLst>
                                      </p:cBhvr>
                                      <p:to>
                                        <p:strVal val="visible"/>
                                      </p:to>
                                    </p:set>
                                    <p:anim calcmode="lin" valueType="num">
                                      <p:cBhvr additive="base">
                                        <p:cTn id="51" dur="500" fill="hold"/>
                                        <p:tgtEl>
                                          <p:spTgt spid="397"/>
                                        </p:tgtEl>
                                        <p:attrNameLst>
                                          <p:attrName>ppt_x</p:attrName>
                                        </p:attrNameLst>
                                      </p:cBhvr>
                                      <p:tavLst>
                                        <p:tav tm="0">
                                          <p:val>
                                            <p:strVal val="0-#ppt_w/2"/>
                                          </p:val>
                                        </p:tav>
                                        <p:tav tm="100000">
                                          <p:val>
                                            <p:strVal val="#ppt_x"/>
                                          </p:val>
                                        </p:tav>
                                      </p:tavLst>
                                    </p:anim>
                                    <p:anim calcmode="lin" valueType="num">
                                      <p:cBhvr additive="base">
                                        <p:cTn id="52" dur="500" fill="hold"/>
                                        <p:tgtEl>
                                          <p:spTgt spid="3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85" grpId="0"/>
      <p:bldP spid="39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a:spLocks noChangeArrowheads="1"/>
          </p:cNvSpPr>
          <p:nvPr/>
        </p:nvSpPr>
        <p:spPr bwMode="auto">
          <a:xfrm>
            <a:off x="428625" y="685800"/>
            <a:ext cx="62007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(Recall) 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p:txBody>
      </p:sp>
      <p:grpSp>
        <p:nvGrpSpPr>
          <p:cNvPr id="2" name="Group 21"/>
          <p:cNvGrpSpPr>
            <a:grpSpLocks/>
          </p:cNvGrpSpPr>
          <p:nvPr/>
        </p:nvGrpSpPr>
        <p:grpSpPr bwMode="auto">
          <a:xfrm>
            <a:off x="1219200" y="2057400"/>
            <a:ext cx="2170113" cy="2019300"/>
            <a:chOff x="1563688" y="2133600"/>
            <a:chExt cx="2170112" cy="2019983"/>
          </a:xfrm>
        </p:grpSpPr>
        <p:sp>
          <p:nvSpPr>
            <p:cNvPr id="200715" name="Rectangle 6"/>
            <p:cNvSpPr>
              <a:spLocks noChangeArrowheads="1"/>
            </p:cNvSpPr>
            <p:nvPr/>
          </p:nvSpPr>
          <p:spPr bwMode="auto">
            <a:xfrm>
              <a:off x="2338388" y="2159000"/>
              <a:ext cx="70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a:t>
              </a:r>
              <a:endParaRPr lang="en-CA" altLang="en-US"/>
            </a:p>
          </p:txBody>
        </p:sp>
        <p:sp>
          <p:nvSpPr>
            <p:cNvPr id="200716" name="Rectangle 7"/>
            <p:cNvSpPr>
              <a:spLocks noChangeArrowheads="1"/>
            </p:cNvSpPr>
            <p:nvPr/>
          </p:nvSpPr>
          <p:spPr bwMode="auto">
            <a:xfrm>
              <a:off x="2319338" y="2555875"/>
              <a:ext cx="88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sp>
          <p:nvSpPr>
            <p:cNvPr id="200717" name="Rectangle 8"/>
            <p:cNvSpPr>
              <a:spLocks noChangeArrowheads="1"/>
            </p:cNvSpPr>
            <p:nvPr/>
          </p:nvSpPr>
          <p:spPr bwMode="auto">
            <a:xfrm>
              <a:off x="2289175" y="3032125"/>
              <a:ext cx="1444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2  </a:t>
              </a:r>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grpSp>
          <p:nvGrpSpPr>
            <p:cNvPr id="200718" name="Group 20"/>
            <p:cNvGrpSpPr>
              <a:grpSpLocks/>
            </p:cNvGrpSpPr>
            <p:nvPr/>
          </p:nvGrpSpPr>
          <p:grpSpPr bwMode="auto">
            <a:xfrm>
              <a:off x="1563688" y="2133600"/>
              <a:ext cx="928687" cy="1970770"/>
              <a:chOff x="1563688" y="2133600"/>
              <a:chExt cx="928687" cy="1970770"/>
            </a:xfrm>
          </p:grpSpPr>
          <p:sp>
            <p:nvSpPr>
              <p:cNvPr id="200720" name="Rectangle 22"/>
              <p:cNvSpPr>
                <a:spLocks noChangeArrowheads="1"/>
              </p:cNvSpPr>
              <p:nvPr/>
            </p:nvSpPr>
            <p:spPr bwMode="auto">
              <a:xfrm>
                <a:off x="1563688" y="2133600"/>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a:t>
                </a:r>
                <a:r>
                  <a:rPr lang="en-US" altLang="en-US" i="1" baseline="-25000">
                    <a:solidFill>
                      <a:schemeClr val="accent1"/>
                    </a:solidFill>
                  </a:rPr>
                  <a:t>0</a:t>
                </a:r>
                <a:r>
                  <a:rPr lang="en-US" altLang="en-US" i="1">
                    <a:solidFill>
                      <a:schemeClr val="accent1"/>
                    </a:solidFill>
                    <a:sym typeface="Symbol" pitchFamily="18" charset="2"/>
                  </a:rPr>
                  <a:t> = </a:t>
                </a:r>
                <a:endParaRPr lang="en-CA" altLang="en-US"/>
              </a:p>
            </p:txBody>
          </p:sp>
          <p:sp>
            <p:nvSpPr>
              <p:cNvPr id="200721" name="Rectangle 23"/>
              <p:cNvSpPr>
                <a:spLocks noChangeArrowheads="1"/>
              </p:cNvSpPr>
              <p:nvPr/>
            </p:nvSpPr>
            <p:spPr bwMode="auto">
              <a:xfrm>
                <a:off x="1578495" y="2532215"/>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sym typeface="Symbol" pitchFamily="18" charset="2"/>
                  </a:rPr>
                  <a:t> = </a:t>
                </a:r>
                <a:endParaRPr lang="en-CA" altLang="en-US"/>
              </a:p>
            </p:txBody>
          </p:sp>
          <p:sp>
            <p:nvSpPr>
              <p:cNvPr id="200722" name="Rectangle 24"/>
              <p:cNvSpPr>
                <a:spLocks noChangeArrowheads="1"/>
              </p:cNvSpPr>
              <p:nvPr/>
            </p:nvSpPr>
            <p:spPr bwMode="auto">
              <a:xfrm>
                <a:off x="1573729" y="3581400"/>
                <a:ext cx="850879"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i</a:t>
                </a:r>
                <a:r>
                  <a:rPr lang="en-US" altLang="en-US" i="1">
                    <a:solidFill>
                      <a:schemeClr val="accent1"/>
                    </a:solidFill>
                    <a:sym typeface="Symbol" pitchFamily="18" charset="2"/>
                  </a:rPr>
                  <a:t> = </a:t>
                </a:r>
                <a:endParaRPr lang="en-CA" altLang="en-US"/>
              </a:p>
            </p:txBody>
          </p:sp>
          <p:sp>
            <p:nvSpPr>
              <p:cNvPr id="200723" name="Rectangle 25"/>
              <p:cNvSpPr>
                <a:spLocks noChangeArrowheads="1"/>
              </p:cNvSpPr>
              <p:nvPr/>
            </p:nvSpPr>
            <p:spPr bwMode="auto">
              <a:xfrm>
                <a:off x="1587035" y="3007914"/>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2</a:t>
                </a:r>
                <a:r>
                  <a:rPr lang="en-US" altLang="en-US" i="1">
                    <a:solidFill>
                      <a:schemeClr val="accent1"/>
                    </a:solidFill>
                    <a:sym typeface="Symbol" pitchFamily="18" charset="2"/>
                  </a:rPr>
                  <a:t> = </a:t>
                </a:r>
                <a:endParaRPr lang="en-CA" altLang="en-US"/>
              </a:p>
            </p:txBody>
          </p:sp>
          <p:sp>
            <p:nvSpPr>
              <p:cNvPr id="200724" name="Rectangle 26"/>
              <p:cNvSpPr>
                <a:spLocks noChangeArrowheads="1"/>
              </p:cNvSpPr>
              <p:nvPr/>
            </p:nvSpPr>
            <p:spPr bwMode="auto">
              <a:xfrm>
                <a:off x="1924558" y="3444751"/>
                <a:ext cx="18473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200719" name="Rectangle 15"/>
            <p:cNvSpPr>
              <a:spLocks noChangeArrowheads="1"/>
            </p:cNvSpPr>
            <p:nvPr/>
          </p:nvSpPr>
          <p:spPr bwMode="auto">
            <a:xfrm>
              <a:off x="2263775" y="3629708"/>
              <a:ext cx="1343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i!  </a:t>
              </a:r>
              <a:r>
                <a:rPr lang="en-US" altLang="en-US" i="1">
                  <a:solidFill>
                    <a:schemeClr val="accent1"/>
                  </a:solidFill>
                  <a:sym typeface="Symbol" pitchFamily="18" charset="2"/>
                </a:rPr>
                <a:t>f </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a:t>
              </a:r>
              <a:endParaRPr lang="en-CA" altLang="en-US"/>
            </a:p>
          </p:txBody>
        </p:sp>
      </p:grpSp>
      <p:graphicFrame>
        <p:nvGraphicFramePr>
          <p:cNvPr id="19" name="Object 2"/>
          <p:cNvGraphicFramePr>
            <a:graphicFrameLocks noChangeAspect="1"/>
          </p:cNvGraphicFramePr>
          <p:nvPr/>
        </p:nvGraphicFramePr>
        <p:xfrm>
          <a:off x="409575" y="4191000"/>
          <a:ext cx="1639888" cy="728663"/>
        </p:xfrm>
        <a:graphic>
          <a:graphicData uri="http://schemas.openxmlformats.org/presentationml/2006/ole">
            <mc:AlternateContent xmlns:mc="http://schemas.openxmlformats.org/markup-compatibility/2006">
              <mc:Choice xmlns:v="urn:schemas-microsoft-com:vml" Requires="v">
                <p:oleObj spid="_x0000_s201061" name="Equation" r:id="rId3" imgW="965200" imgH="431800" progId="Equation.3">
                  <p:embed/>
                </p:oleObj>
              </mc:Choice>
              <mc:Fallback>
                <p:oleObj name="Equation" r:id="rId3" imgW="965200" imgH="431800" progId="Equation.3">
                  <p:embed/>
                  <p:pic>
                    <p:nvPicPr>
                      <p:cNvPr id="0" name="Picture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575" y="4191000"/>
                        <a:ext cx="1639888" cy="728663"/>
                      </a:xfrm>
                      <a:prstGeom prst="rect">
                        <a:avLst/>
                      </a:prstGeom>
                      <a:solidFill>
                        <a:schemeClr val="tx1"/>
                      </a:solidFill>
                    </p:spPr>
                  </p:pic>
                </p:oleObj>
              </mc:Fallback>
            </mc:AlternateContent>
          </a:graphicData>
        </a:graphic>
      </p:graphicFrame>
      <p:graphicFrame>
        <p:nvGraphicFramePr>
          <p:cNvPr id="26" name="Object 3"/>
          <p:cNvGraphicFramePr>
            <a:graphicFrameLocks noChangeAspect="1"/>
          </p:cNvGraphicFramePr>
          <p:nvPr/>
        </p:nvGraphicFramePr>
        <p:xfrm>
          <a:off x="414338" y="4876800"/>
          <a:ext cx="2913062" cy="771525"/>
        </p:xfrm>
        <a:graphic>
          <a:graphicData uri="http://schemas.openxmlformats.org/presentationml/2006/ole">
            <mc:AlternateContent xmlns:mc="http://schemas.openxmlformats.org/markup-compatibility/2006">
              <mc:Choice xmlns:v="urn:schemas-microsoft-com:vml" Requires="v">
                <p:oleObj spid="_x0000_s201062" name="Equation" r:id="rId5" imgW="1714500" imgH="457200" progId="Equation.3">
                  <p:embed/>
                </p:oleObj>
              </mc:Choice>
              <mc:Fallback>
                <p:oleObj name="Equation" r:id="rId5" imgW="1714500" imgH="457200" progId="Equation.3">
                  <p:embed/>
                  <p:pic>
                    <p:nvPicPr>
                      <p:cNvPr id="0" name="Picture 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4338" y="4876800"/>
                        <a:ext cx="2913062" cy="771525"/>
                      </a:xfrm>
                      <a:prstGeom prst="rect">
                        <a:avLst/>
                      </a:prstGeom>
                      <a:solidFill>
                        <a:schemeClr val="tx1"/>
                      </a:solidFill>
                    </p:spPr>
                  </p:pic>
                </p:oleObj>
              </mc:Fallback>
            </mc:AlternateContent>
          </a:graphicData>
        </a:graphic>
      </p:graphicFrame>
      <p:graphicFrame>
        <p:nvGraphicFramePr>
          <p:cNvPr id="28" name="Object 5"/>
          <p:cNvGraphicFramePr>
            <a:graphicFrameLocks noChangeAspect="1"/>
          </p:cNvGraphicFramePr>
          <p:nvPr/>
        </p:nvGraphicFramePr>
        <p:xfrm>
          <a:off x="417513" y="5638800"/>
          <a:ext cx="2824162" cy="879475"/>
        </p:xfrm>
        <a:graphic>
          <a:graphicData uri="http://schemas.openxmlformats.org/presentationml/2006/ole">
            <mc:AlternateContent xmlns:mc="http://schemas.openxmlformats.org/markup-compatibility/2006">
              <mc:Choice xmlns:v="urn:schemas-microsoft-com:vml" Requires="v">
                <p:oleObj spid="_x0000_s201063" name="Equation" r:id="rId7" imgW="1663700" imgH="520700" progId="Equation.3">
                  <p:embed/>
                </p:oleObj>
              </mc:Choice>
              <mc:Fallback>
                <p:oleObj name="Equation" r:id="rId7" imgW="1663700" imgH="520700" progId="Equation.3">
                  <p:embed/>
                  <p:pic>
                    <p:nvPicPr>
                      <p:cNvPr id="0" name="Picture 2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7513" y="5638800"/>
                        <a:ext cx="2824162" cy="879475"/>
                      </a:xfrm>
                      <a:prstGeom prst="rect">
                        <a:avLst/>
                      </a:prstGeom>
                      <a:solidFill>
                        <a:schemeClr val="tx1"/>
                      </a:solidFill>
                    </p:spPr>
                  </p:pic>
                </p:oleObj>
              </mc:Fallback>
            </mc:AlternateContent>
          </a:graphicData>
        </a:graphic>
      </p:graphicFrame>
      <p:grpSp>
        <p:nvGrpSpPr>
          <p:cNvPr id="4" name="Group 31"/>
          <p:cNvGrpSpPr>
            <a:grpSpLocks/>
          </p:cNvGrpSpPr>
          <p:nvPr/>
        </p:nvGrpSpPr>
        <p:grpSpPr bwMode="auto">
          <a:xfrm>
            <a:off x="4114800" y="4119563"/>
            <a:ext cx="2332038" cy="1851025"/>
            <a:chOff x="4114800" y="4118881"/>
            <a:chExt cx="2332038" cy="1851707"/>
          </a:xfrm>
        </p:grpSpPr>
        <p:graphicFrame>
          <p:nvGraphicFramePr>
            <p:cNvPr id="200713" name="Object 4"/>
            <p:cNvGraphicFramePr>
              <a:graphicFrameLocks noChangeAspect="1"/>
            </p:cNvGraphicFramePr>
            <p:nvPr/>
          </p:nvGraphicFramePr>
          <p:xfrm>
            <a:off x="4202113" y="4556125"/>
            <a:ext cx="2244725" cy="1414463"/>
          </p:xfrm>
          <a:graphic>
            <a:graphicData uri="http://schemas.openxmlformats.org/presentationml/2006/ole">
              <mc:AlternateContent xmlns:mc="http://schemas.openxmlformats.org/markup-compatibility/2006">
                <mc:Choice xmlns:v="urn:schemas-microsoft-com:vml" Requires="v">
                  <p:oleObj spid="_x0000_s201064" name="Equation" r:id="rId9" imgW="1320800" imgH="838200" progId="Equation.3">
                    <p:embed/>
                  </p:oleObj>
                </mc:Choice>
                <mc:Fallback>
                  <p:oleObj name="Equation" r:id="rId9" imgW="1320800" imgH="838200" progId="Equation.3">
                    <p:embed/>
                    <p:pic>
                      <p:nvPicPr>
                        <p:cNvPr id="0" name="Picture 2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02113" y="4556125"/>
                          <a:ext cx="2244725" cy="1414463"/>
                        </a:xfrm>
                        <a:prstGeom prst="rect">
                          <a:avLst/>
                        </a:prstGeom>
                        <a:solidFill>
                          <a:schemeClr val="tx1"/>
                        </a:solidFill>
                      </p:spPr>
                    </p:pic>
                  </p:oleObj>
                </mc:Fallback>
              </mc:AlternateContent>
            </a:graphicData>
          </a:graphic>
        </p:graphicFrame>
        <p:sp>
          <p:nvSpPr>
            <p:cNvPr id="200714" name="Rectangle 30"/>
            <p:cNvSpPr>
              <a:spLocks noChangeArrowheads="1"/>
            </p:cNvSpPr>
            <p:nvPr/>
          </p:nvSpPr>
          <p:spPr bwMode="auto">
            <a:xfrm>
              <a:off x="4114800" y="4118881"/>
              <a:ext cx="2183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sz="2400"/>
                <a:t>L'Hôpital's Rule</a:t>
              </a:r>
            </a:p>
          </p:txBody>
        </p:sp>
      </p:grpSp>
      <p:sp>
        <p:nvSpPr>
          <p:cNvPr id="200712"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 calcmode="lin" valueType="num">
                                      <p:cBhvr additive="base">
                                        <p:cTn id="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4">
                                            <p:txEl>
                                              <p:pRg st="1" end="1"/>
                                            </p:txEl>
                                          </p:spTgt>
                                        </p:tgtEl>
                                        <p:attrNameLst>
                                          <p:attrName>style.visibility</p:attrName>
                                        </p:attrNameLst>
                                      </p:cBhvr>
                                      <p:to>
                                        <p:strVal val="visible"/>
                                      </p:to>
                                    </p:set>
                                    <p:anim calcmode="lin" valueType="num">
                                      <p:cBhvr additive="base">
                                        <p:cTn id="11"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4">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4">
                                            <p:txEl>
                                              <p:pRg st="2" end="2"/>
                                            </p:txEl>
                                          </p:spTgt>
                                        </p:tgtEl>
                                        <p:attrNameLst>
                                          <p:attrName>style.visibility</p:attrName>
                                        </p:attrNameLst>
                                      </p:cBhvr>
                                      <p:to>
                                        <p:strVal val="visible"/>
                                      </p:to>
                                    </p:set>
                                    <p:anim calcmode="lin" valueType="num">
                                      <p:cBhvr additive="base">
                                        <p:cTn id="15"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ppt_x"/>
                                          </p:val>
                                        </p:tav>
                                        <p:tav tm="100000">
                                          <p:val>
                                            <p:strVal val="#ppt_x"/>
                                          </p:val>
                                        </p:tav>
                                      </p:tavLst>
                                    </p:anim>
                                    <p:anim calcmode="lin" valueType="num">
                                      <p:cBhvr additive="base">
                                        <p:cTn id="2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ppt_x"/>
                                          </p:val>
                                        </p:tav>
                                        <p:tav tm="100000">
                                          <p:val>
                                            <p:strVal val="#ppt_x"/>
                                          </p:val>
                                        </p:tav>
                                      </p:tavLst>
                                    </p:anim>
                                    <p:anim calcmode="lin" valueType="num">
                                      <p:cBhvr additive="base">
                                        <p:cTn id="3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1+#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Text Box 2"/>
          <p:cNvSpPr txBox="1">
            <a:spLocks noChangeArrowheads="1"/>
          </p:cNvSpPr>
          <p:nvPr/>
        </p:nvSpPr>
        <p:spPr bwMode="auto">
          <a:xfrm>
            <a:off x="4121150" y="4116388"/>
            <a:ext cx="811213" cy="5318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=7</a:t>
            </a:r>
          </a:p>
        </p:txBody>
      </p:sp>
      <p:grpSp>
        <p:nvGrpSpPr>
          <p:cNvPr id="2" name="Group 3"/>
          <p:cNvGrpSpPr>
            <a:grpSpLocks/>
          </p:cNvGrpSpPr>
          <p:nvPr/>
        </p:nvGrpSpPr>
        <p:grpSpPr bwMode="auto">
          <a:xfrm>
            <a:off x="844550" y="5410200"/>
            <a:ext cx="7974013" cy="1295400"/>
            <a:chOff x="532" y="3408"/>
            <a:chExt cx="5023" cy="816"/>
          </a:xfrm>
        </p:grpSpPr>
        <p:sp>
          <p:nvSpPr>
            <p:cNvPr id="22551" name="Text Box 4"/>
            <p:cNvSpPr txBox="1">
              <a:spLocks noChangeArrowheads="1"/>
            </p:cNvSpPr>
            <p:nvPr/>
          </p:nvSpPr>
          <p:spPr bwMode="auto">
            <a:xfrm>
              <a:off x="4712" y="3504"/>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=2</a:t>
              </a:r>
            </a:p>
          </p:txBody>
        </p:sp>
        <p:sp>
          <p:nvSpPr>
            <p:cNvPr id="22552" name="Text Box 5"/>
            <p:cNvSpPr txBox="1">
              <a:spLocks noChangeArrowheads="1"/>
            </p:cNvSpPr>
            <p:nvPr/>
          </p:nvSpPr>
          <p:spPr bwMode="auto">
            <a:xfrm>
              <a:off x="5044" y="3889"/>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53" name="Text Box 6"/>
            <p:cNvSpPr txBox="1">
              <a:spLocks noChangeArrowheads="1"/>
            </p:cNvSpPr>
            <p:nvPr/>
          </p:nvSpPr>
          <p:spPr bwMode="auto">
            <a:xfrm>
              <a:off x="4416" y="3888"/>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54" name="Text Box 7"/>
            <p:cNvSpPr txBox="1">
              <a:spLocks noChangeArrowheads="1"/>
            </p:cNvSpPr>
            <p:nvPr/>
          </p:nvSpPr>
          <p:spPr bwMode="auto">
            <a:xfrm>
              <a:off x="3320" y="3504"/>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=2</a:t>
              </a:r>
            </a:p>
          </p:txBody>
        </p:sp>
        <p:sp>
          <p:nvSpPr>
            <p:cNvPr id="22555" name="Text Box 8"/>
            <p:cNvSpPr txBox="1">
              <a:spLocks noChangeArrowheads="1"/>
            </p:cNvSpPr>
            <p:nvPr/>
          </p:nvSpPr>
          <p:spPr bwMode="auto">
            <a:xfrm>
              <a:off x="3652" y="3889"/>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56" name="Text Box 9"/>
            <p:cNvSpPr txBox="1">
              <a:spLocks noChangeArrowheads="1"/>
            </p:cNvSpPr>
            <p:nvPr/>
          </p:nvSpPr>
          <p:spPr bwMode="auto">
            <a:xfrm>
              <a:off x="2980" y="3888"/>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57" name="Line 10"/>
            <p:cNvSpPr>
              <a:spLocks noChangeShapeType="1"/>
            </p:cNvSpPr>
            <p:nvPr/>
          </p:nvSpPr>
          <p:spPr bwMode="auto">
            <a:xfrm flipH="1">
              <a:off x="4752"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8" name="Line 11"/>
            <p:cNvSpPr>
              <a:spLocks noChangeShapeType="1"/>
            </p:cNvSpPr>
            <p:nvPr/>
          </p:nvSpPr>
          <p:spPr bwMode="auto">
            <a:xfrm>
              <a:off x="5136"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9" name="Line 12"/>
            <p:cNvSpPr>
              <a:spLocks noChangeShapeType="1"/>
            </p:cNvSpPr>
            <p:nvPr/>
          </p:nvSpPr>
          <p:spPr bwMode="auto">
            <a:xfrm flipH="1">
              <a:off x="3360"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0" name="Line 13"/>
            <p:cNvSpPr>
              <a:spLocks noChangeShapeType="1"/>
            </p:cNvSpPr>
            <p:nvPr/>
          </p:nvSpPr>
          <p:spPr bwMode="auto">
            <a:xfrm>
              <a:off x="3744"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1" name="Line 14"/>
            <p:cNvSpPr>
              <a:spLocks noChangeShapeType="1"/>
            </p:cNvSpPr>
            <p:nvPr/>
          </p:nvSpPr>
          <p:spPr bwMode="auto">
            <a:xfrm>
              <a:off x="4464" y="3408"/>
              <a:ext cx="24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2" name="Text Box 15"/>
            <p:cNvSpPr txBox="1">
              <a:spLocks noChangeArrowheads="1"/>
            </p:cNvSpPr>
            <p:nvPr/>
          </p:nvSpPr>
          <p:spPr bwMode="auto">
            <a:xfrm>
              <a:off x="1924" y="3504"/>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=2</a:t>
              </a:r>
            </a:p>
          </p:txBody>
        </p:sp>
        <p:sp>
          <p:nvSpPr>
            <p:cNvPr id="22563" name="Text Box 16"/>
            <p:cNvSpPr txBox="1">
              <a:spLocks noChangeArrowheads="1"/>
            </p:cNvSpPr>
            <p:nvPr/>
          </p:nvSpPr>
          <p:spPr bwMode="auto">
            <a:xfrm>
              <a:off x="2256" y="3889"/>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64" name="Text Box 17"/>
            <p:cNvSpPr txBox="1">
              <a:spLocks noChangeArrowheads="1"/>
            </p:cNvSpPr>
            <p:nvPr/>
          </p:nvSpPr>
          <p:spPr bwMode="auto">
            <a:xfrm>
              <a:off x="1628" y="3888"/>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65" name="Text Box 18"/>
            <p:cNvSpPr txBox="1">
              <a:spLocks noChangeArrowheads="1"/>
            </p:cNvSpPr>
            <p:nvPr/>
          </p:nvSpPr>
          <p:spPr bwMode="auto">
            <a:xfrm>
              <a:off x="532" y="3504"/>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2566" name="Line 19"/>
            <p:cNvSpPr>
              <a:spLocks noChangeShapeType="1"/>
            </p:cNvSpPr>
            <p:nvPr/>
          </p:nvSpPr>
          <p:spPr bwMode="auto">
            <a:xfrm flipH="1">
              <a:off x="1964"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7" name="Line 20"/>
            <p:cNvSpPr>
              <a:spLocks noChangeShapeType="1"/>
            </p:cNvSpPr>
            <p:nvPr/>
          </p:nvSpPr>
          <p:spPr bwMode="auto">
            <a:xfrm>
              <a:off x="2348" y="3840"/>
              <a:ext cx="48" cy="4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8" name="Line 21"/>
            <p:cNvSpPr>
              <a:spLocks noChangeShapeType="1"/>
            </p:cNvSpPr>
            <p:nvPr/>
          </p:nvSpPr>
          <p:spPr bwMode="auto">
            <a:xfrm flipH="1">
              <a:off x="3840" y="3408"/>
              <a:ext cx="192"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69" name="Line 22"/>
            <p:cNvSpPr>
              <a:spLocks noChangeShapeType="1"/>
            </p:cNvSpPr>
            <p:nvPr/>
          </p:nvSpPr>
          <p:spPr bwMode="auto">
            <a:xfrm flipH="1">
              <a:off x="1052" y="3408"/>
              <a:ext cx="192"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70" name="Line 23"/>
            <p:cNvSpPr>
              <a:spLocks noChangeShapeType="1"/>
            </p:cNvSpPr>
            <p:nvPr/>
          </p:nvSpPr>
          <p:spPr bwMode="auto">
            <a:xfrm>
              <a:off x="1676" y="3408"/>
              <a:ext cx="24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 name="Group 24"/>
          <p:cNvGrpSpPr>
            <a:grpSpLocks/>
          </p:cNvGrpSpPr>
          <p:nvPr/>
        </p:nvGrpSpPr>
        <p:grpSpPr bwMode="auto">
          <a:xfrm>
            <a:off x="1905000" y="4649788"/>
            <a:ext cx="5237163" cy="760412"/>
            <a:chOff x="1200" y="2928"/>
            <a:chExt cx="3299" cy="479"/>
          </a:xfrm>
        </p:grpSpPr>
        <p:sp>
          <p:nvSpPr>
            <p:cNvPr id="22547" name="Text Box 25"/>
            <p:cNvSpPr txBox="1">
              <a:spLocks noChangeArrowheads="1"/>
            </p:cNvSpPr>
            <p:nvPr/>
          </p:nvSpPr>
          <p:spPr bwMode="auto">
            <a:xfrm>
              <a:off x="3988" y="3072"/>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=4</a:t>
              </a:r>
            </a:p>
          </p:txBody>
        </p:sp>
        <p:sp>
          <p:nvSpPr>
            <p:cNvPr id="22548" name="Text Box 26"/>
            <p:cNvSpPr txBox="1">
              <a:spLocks noChangeArrowheads="1"/>
            </p:cNvSpPr>
            <p:nvPr/>
          </p:nvSpPr>
          <p:spPr bwMode="auto">
            <a:xfrm>
              <a:off x="1200" y="3072"/>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=3</a:t>
              </a:r>
            </a:p>
          </p:txBody>
        </p:sp>
        <p:sp>
          <p:nvSpPr>
            <p:cNvPr id="22549" name="Line 27"/>
            <p:cNvSpPr>
              <a:spLocks noChangeShapeType="1"/>
            </p:cNvSpPr>
            <p:nvPr/>
          </p:nvSpPr>
          <p:spPr bwMode="auto">
            <a:xfrm flipH="1">
              <a:off x="1728" y="2928"/>
              <a:ext cx="864" cy="14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50" name="Line 28"/>
            <p:cNvSpPr>
              <a:spLocks noChangeShapeType="1"/>
            </p:cNvSpPr>
            <p:nvPr/>
          </p:nvSpPr>
          <p:spPr bwMode="auto">
            <a:xfrm flipH="1" flipV="1">
              <a:off x="3120" y="2928"/>
              <a:ext cx="864" cy="14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29"/>
          <p:cNvGrpSpPr>
            <a:grpSpLocks/>
          </p:cNvGrpSpPr>
          <p:nvPr/>
        </p:nvGrpSpPr>
        <p:grpSpPr bwMode="auto">
          <a:xfrm>
            <a:off x="1346200" y="4419600"/>
            <a:ext cx="6451600" cy="661988"/>
            <a:chOff x="848" y="2784"/>
            <a:chExt cx="4064" cy="417"/>
          </a:xfrm>
        </p:grpSpPr>
        <p:grpSp>
          <p:nvGrpSpPr>
            <p:cNvPr id="22541" name="Group 30"/>
            <p:cNvGrpSpPr>
              <a:grpSpLocks/>
            </p:cNvGrpSpPr>
            <p:nvPr/>
          </p:nvGrpSpPr>
          <p:grpSpPr bwMode="auto">
            <a:xfrm>
              <a:off x="4512" y="2784"/>
              <a:ext cx="400" cy="417"/>
              <a:chOff x="4512" y="2784"/>
              <a:chExt cx="400" cy="417"/>
            </a:xfrm>
          </p:grpSpPr>
          <p:sp>
            <p:nvSpPr>
              <p:cNvPr id="22545" name="Text Box 31"/>
              <p:cNvSpPr txBox="1">
                <a:spLocks noChangeArrowheads="1"/>
              </p:cNvSpPr>
              <p:nvPr/>
            </p:nvSpPr>
            <p:spPr bwMode="auto">
              <a:xfrm>
                <a:off x="4608" y="278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b</a:t>
                </a:r>
                <a:r>
                  <a:rPr lang="en-US" altLang="en-US" baseline="30000"/>
                  <a:t>4</a:t>
                </a:r>
              </a:p>
            </p:txBody>
          </p:sp>
          <p:sp>
            <p:nvSpPr>
              <p:cNvPr id="22546" name="Freeform 32"/>
              <p:cNvSpPr>
                <a:spLocks/>
              </p:cNvSpPr>
              <p:nvPr/>
            </p:nvSpPr>
            <p:spPr bwMode="auto">
              <a:xfrm>
                <a:off x="4512" y="3080"/>
                <a:ext cx="191" cy="121"/>
              </a:xfrm>
              <a:custGeom>
                <a:avLst/>
                <a:gdLst>
                  <a:gd name="T0" fmla="*/ 0 w 191"/>
                  <a:gd name="T1" fmla="*/ 88 h 121"/>
                  <a:gd name="T2" fmla="*/ 141 w 191"/>
                  <a:gd name="T3" fmla="*/ 106 h 121"/>
                  <a:gd name="T4" fmla="*/ 191 w 191"/>
                  <a:gd name="T5" fmla="*/ 0 h 121"/>
                  <a:gd name="T6" fmla="*/ 0 60000 65536"/>
                  <a:gd name="T7" fmla="*/ 0 60000 65536"/>
                  <a:gd name="T8" fmla="*/ 0 60000 65536"/>
                  <a:gd name="T9" fmla="*/ 0 w 191"/>
                  <a:gd name="T10" fmla="*/ 0 h 121"/>
                  <a:gd name="T11" fmla="*/ 191 w 191"/>
                  <a:gd name="T12" fmla="*/ 121 h 121"/>
                </a:gdLst>
                <a:ahLst/>
                <a:cxnLst>
                  <a:cxn ang="T6">
                    <a:pos x="T0" y="T1"/>
                  </a:cxn>
                  <a:cxn ang="T7">
                    <a:pos x="T2" y="T3"/>
                  </a:cxn>
                  <a:cxn ang="T8">
                    <a:pos x="T4" y="T5"/>
                  </a:cxn>
                </a:cxnLst>
                <a:rect l="T9" t="T10" r="T11" b="T12"/>
                <a:pathLst>
                  <a:path w="191" h="121">
                    <a:moveTo>
                      <a:pt x="0" y="88"/>
                    </a:moveTo>
                    <a:cubicBezTo>
                      <a:pt x="23" y="91"/>
                      <a:pt x="109" y="121"/>
                      <a:pt x="141" y="106"/>
                    </a:cubicBezTo>
                    <a:cubicBezTo>
                      <a:pt x="173" y="91"/>
                      <a:pt x="181" y="22"/>
                      <a:pt x="191" y="0"/>
                    </a:cubicBezTo>
                  </a:path>
                </a:pathLst>
              </a:custGeom>
              <a:noFill/>
              <a:ln w="12700" cap="flat" cmpd="sng">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2542" name="Group 33"/>
            <p:cNvGrpSpPr>
              <a:grpSpLocks/>
            </p:cNvGrpSpPr>
            <p:nvPr/>
          </p:nvGrpSpPr>
          <p:grpSpPr bwMode="auto">
            <a:xfrm>
              <a:off x="848" y="2784"/>
              <a:ext cx="351" cy="417"/>
              <a:chOff x="848" y="2784"/>
              <a:chExt cx="351" cy="417"/>
            </a:xfrm>
          </p:grpSpPr>
          <p:sp>
            <p:nvSpPr>
              <p:cNvPr id="22543" name="Text Box 34"/>
              <p:cNvSpPr txBox="1">
                <a:spLocks noChangeArrowheads="1"/>
              </p:cNvSpPr>
              <p:nvPr/>
            </p:nvSpPr>
            <p:spPr bwMode="auto">
              <a:xfrm>
                <a:off x="848" y="278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b</a:t>
                </a:r>
                <a:r>
                  <a:rPr lang="en-US" altLang="en-US" baseline="30000"/>
                  <a:t>3</a:t>
                </a:r>
              </a:p>
            </p:txBody>
          </p:sp>
          <p:sp>
            <p:nvSpPr>
              <p:cNvPr id="22544" name="Freeform 35"/>
              <p:cNvSpPr>
                <a:spLocks/>
              </p:cNvSpPr>
              <p:nvPr/>
            </p:nvSpPr>
            <p:spPr bwMode="auto">
              <a:xfrm flipH="1">
                <a:off x="1008" y="3080"/>
                <a:ext cx="191" cy="121"/>
              </a:xfrm>
              <a:custGeom>
                <a:avLst/>
                <a:gdLst>
                  <a:gd name="T0" fmla="*/ 0 w 191"/>
                  <a:gd name="T1" fmla="*/ 88 h 121"/>
                  <a:gd name="T2" fmla="*/ 141 w 191"/>
                  <a:gd name="T3" fmla="*/ 106 h 121"/>
                  <a:gd name="T4" fmla="*/ 191 w 191"/>
                  <a:gd name="T5" fmla="*/ 0 h 121"/>
                  <a:gd name="T6" fmla="*/ 0 60000 65536"/>
                  <a:gd name="T7" fmla="*/ 0 60000 65536"/>
                  <a:gd name="T8" fmla="*/ 0 60000 65536"/>
                  <a:gd name="T9" fmla="*/ 0 w 191"/>
                  <a:gd name="T10" fmla="*/ 0 h 121"/>
                  <a:gd name="T11" fmla="*/ 191 w 191"/>
                  <a:gd name="T12" fmla="*/ 121 h 121"/>
                </a:gdLst>
                <a:ahLst/>
                <a:cxnLst>
                  <a:cxn ang="T6">
                    <a:pos x="T0" y="T1"/>
                  </a:cxn>
                  <a:cxn ang="T7">
                    <a:pos x="T2" y="T3"/>
                  </a:cxn>
                  <a:cxn ang="T8">
                    <a:pos x="T4" y="T5"/>
                  </a:cxn>
                </a:cxnLst>
                <a:rect l="T9" t="T10" r="T11" b="T12"/>
                <a:pathLst>
                  <a:path w="191" h="121">
                    <a:moveTo>
                      <a:pt x="0" y="88"/>
                    </a:moveTo>
                    <a:cubicBezTo>
                      <a:pt x="23" y="91"/>
                      <a:pt x="109" y="121"/>
                      <a:pt x="141" y="106"/>
                    </a:cubicBezTo>
                    <a:cubicBezTo>
                      <a:pt x="173" y="91"/>
                      <a:pt x="181" y="22"/>
                      <a:pt x="191" y="0"/>
                    </a:cubicBezTo>
                  </a:path>
                </a:pathLst>
              </a:custGeom>
              <a:noFill/>
              <a:ln w="12700" cap="flat" cmpd="sng">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7" name="Group 36"/>
          <p:cNvGrpSpPr>
            <a:grpSpLocks/>
          </p:cNvGrpSpPr>
          <p:nvPr/>
        </p:nvGrpSpPr>
        <p:grpSpPr bwMode="auto">
          <a:xfrm>
            <a:off x="4953000" y="3822700"/>
            <a:ext cx="1814513" cy="596900"/>
            <a:chOff x="3120" y="2408"/>
            <a:chExt cx="1143" cy="376"/>
          </a:xfrm>
        </p:grpSpPr>
        <p:sp>
          <p:nvSpPr>
            <p:cNvPr id="22539" name="Text Box 37"/>
            <p:cNvSpPr txBox="1">
              <a:spLocks noChangeArrowheads="1"/>
            </p:cNvSpPr>
            <p:nvPr/>
          </p:nvSpPr>
          <p:spPr bwMode="auto">
            <a:xfrm>
              <a:off x="3120" y="2408"/>
              <a:ext cx="114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b</a:t>
              </a:r>
              <a:r>
                <a:rPr lang="en-US" altLang="en-US" baseline="30000"/>
                <a:t>7</a:t>
              </a:r>
              <a:r>
                <a:rPr lang="en-US" altLang="en-US"/>
                <a:t> = </a:t>
              </a:r>
              <a:r>
                <a:rPr lang="en-US" altLang="en-US" i="1"/>
                <a:t>b</a:t>
              </a:r>
              <a:r>
                <a:rPr lang="en-US" altLang="en-US" baseline="30000"/>
                <a:t>3 </a:t>
              </a:r>
              <a:r>
                <a:rPr lang="en-US" altLang="en-US"/>
                <a:t>×</a:t>
              </a:r>
              <a:r>
                <a:rPr lang="en-US" altLang="en-US" i="1"/>
                <a:t> b</a:t>
              </a:r>
              <a:r>
                <a:rPr lang="en-US" altLang="en-US" baseline="30000"/>
                <a:t>4</a:t>
              </a:r>
            </a:p>
          </p:txBody>
        </p:sp>
        <p:sp>
          <p:nvSpPr>
            <p:cNvPr id="22540" name="Freeform 38"/>
            <p:cNvSpPr>
              <a:spLocks/>
            </p:cNvSpPr>
            <p:nvPr/>
          </p:nvSpPr>
          <p:spPr bwMode="auto">
            <a:xfrm>
              <a:off x="3120" y="2663"/>
              <a:ext cx="191" cy="121"/>
            </a:xfrm>
            <a:custGeom>
              <a:avLst/>
              <a:gdLst>
                <a:gd name="T0" fmla="*/ 0 w 191"/>
                <a:gd name="T1" fmla="*/ 88 h 121"/>
                <a:gd name="T2" fmla="*/ 141 w 191"/>
                <a:gd name="T3" fmla="*/ 106 h 121"/>
                <a:gd name="T4" fmla="*/ 191 w 191"/>
                <a:gd name="T5" fmla="*/ 0 h 121"/>
                <a:gd name="T6" fmla="*/ 0 60000 65536"/>
                <a:gd name="T7" fmla="*/ 0 60000 65536"/>
                <a:gd name="T8" fmla="*/ 0 60000 65536"/>
                <a:gd name="T9" fmla="*/ 0 w 191"/>
                <a:gd name="T10" fmla="*/ 0 h 121"/>
                <a:gd name="T11" fmla="*/ 191 w 191"/>
                <a:gd name="T12" fmla="*/ 121 h 121"/>
              </a:gdLst>
              <a:ahLst/>
              <a:cxnLst>
                <a:cxn ang="T6">
                  <a:pos x="T0" y="T1"/>
                </a:cxn>
                <a:cxn ang="T7">
                  <a:pos x="T2" y="T3"/>
                </a:cxn>
                <a:cxn ang="T8">
                  <a:pos x="T4" y="T5"/>
                </a:cxn>
              </a:cxnLst>
              <a:rect l="T9" t="T10" r="T11" b="T12"/>
              <a:pathLst>
                <a:path w="191" h="121">
                  <a:moveTo>
                    <a:pt x="0" y="88"/>
                  </a:moveTo>
                  <a:cubicBezTo>
                    <a:pt x="23" y="91"/>
                    <a:pt x="109" y="121"/>
                    <a:pt x="141" y="106"/>
                  </a:cubicBezTo>
                  <a:cubicBezTo>
                    <a:pt x="173" y="91"/>
                    <a:pt x="181" y="22"/>
                    <a:pt x="191" y="0"/>
                  </a:cubicBezTo>
                </a:path>
              </a:pathLst>
            </a:custGeom>
            <a:noFill/>
            <a:ln w="12700" cap="flat" cmpd="sng">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01767" name="Text Box 39"/>
          <p:cNvSpPr txBox="1">
            <a:spLocks noChangeArrowheads="1"/>
          </p:cNvSpPr>
          <p:nvPr/>
        </p:nvSpPr>
        <p:spPr bwMode="auto">
          <a:xfrm>
            <a:off x="5029200" y="989013"/>
            <a:ext cx="343852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T</a:t>
            </a:r>
            <a:r>
              <a:rPr lang="en-US" altLang="en-US"/>
              <a:t>(</a:t>
            </a:r>
            <a:r>
              <a:rPr lang="en-US" altLang="en-US" i="1"/>
              <a:t>N</a:t>
            </a:r>
            <a:r>
              <a:rPr lang="en-US" altLang="en-US"/>
              <a:t>) = 2</a:t>
            </a:r>
            <a:r>
              <a:rPr lang="en-US" altLang="en-US" i="1"/>
              <a:t>T</a:t>
            </a:r>
            <a:r>
              <a:rPr lang="en-US" altLang="en-US"/>
              <a:t>(</a:t>
            </a:r>
            <a:r>
              <a:rPr lang="en-US" altLang="en-US" i="1"/>
              <a:t>N</a:t>
            </a:r>
            <a:r>
              <a:rPr lang="en-US" altLang="en-US"/>
              <a:t>/2) + 1</a:t>
            </a:r>
          </a:p>
          <a:p>
            <a:pPr eaLnBrk="1" hangingPunct="1"/>
            <a:r>
              <a:rPr lang="en-US" altLang="en-US"/>
              <a:t>         = </a:t>
            </a:r>
            <a:r>
              <a:rPr lang="en-US" altLang="en-US">
                <a:latin typeface="Symbol" pitchFamily="18" charset="2"/>
                <a:sym typeface="Symbol" pitchFamily="18" charset="2"/>
              </a:rPr>
              <a:t></a:t>
            </a:r>
            <a:r>
              <a:rPr lang="en-US" altLang="en-US"/>
              <a:t>(</a:t>
            </a:r>
            <a:r>
              <a:rPr lang="en-US" altLang="en-US" i="1"/>
              <a:t>N</a:t>
            </a:r>
            <a:r>
              <a:rPr lang="en-US" altLang="en-US"/>
              <a:t>)</a:t>
            </a:r>
          </a:p>
          <a:p>
            <a:pPr eaLnBrk="1" hangingPunct="1"/>
            <a:r>
              <a:rPr lang="en-US" altLang="en-US"/>
              <a:t>Size  = log(</a:t>
            </a:r>
            <a:r>
              <a:rPr lang="en-US" altLang="en-US" i="1"/>
              <a:t>b</a:t>
            </a:r>
            <a:r>
              <a:rPr lang="en-US" altLang="en-US"/>
              <a:t>) + log(</a:t>
            </a:r>
            <a:r>
              <a:rPr lang="en-US" altLang="en-US" i="1"/>
              <a:t>N</a:t>
            </a:r>
            <a:r>
              <a:rPr lang="en-US" altLang="en-US"/>
              <a:t>)</a:t>
            </a:r>
          </a:p>
        </p:txBody>
      </p:sp>
      <p:sp>
        <p:nvSpPr>
          <p:cNvPr id="201768" name="Text Box 40"/>
          <p:cNvSpPr txBox="1">
            <a:spLocks noChangeArrowheads="1"/>
          </p:cNvSpPr>
          <p:nvPr/>
        </p:nvSpPr>
        <p:spPr bwMode="auto">
          <a:xfrm>
            <a:off x="7102475" y="1422400"/>
            <a:ext cx="11128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2</a:t>
            </a:r>
            <a:r>
              <a:rPr lang="en-US" altLang="en-US" baseline="30000">
                <a:latin typeface="Symbol" pitchFamily="18" charset="2"/>
                <a:sym typeface="Symbol" pitchFamily="18" charset="2"/>
              </a:rPr>
              <a:t></a:t>
            </a:r>
            <a:r>
              <a:rPr lang="en-US" altLang="en-US" baseline="30000"/>
              <a:t>(</a:t>
            </a:r>
            <a:r>
              <a:rPr lang="en-US" altLang="en-US" i="1" baseline="30000"/>
              <a:t>n</a:t>
            </a:r>
            <a:r>
              <a:rPr lang="en-US" altLang="en-US" baseline="30000"/>
              <a:t>)</a:t>
            </a:r>
          </a:p>
        </p:txBody>
      </p:sp>
      <p:pic>
        <p:nvPicPr>
          <p:cNvPr id="22537" name="Picture 41" descr="02-19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4260850" cy="337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8" name="Rectangle 2"/>
          <p:cNvSpPr>
            <a:spLocks noChangeArrowheads="1"/>
          </p:cNvSpPr>
          <p:nvPr/>
        </p:nvSpPr>
        <p:spPr bwMode="auto">
          <a:xfrm>
            <a:off x="2438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Powers mod 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1730"/>
                                        </p:tgtEl>
                                        <p:attrNameLst>
                                          <p:attrName>style.visibility</p:attrName>
                                        </p:attrNameLst>
                                      </p:cBhvr>
                                      <p:to>
                                        <p:strVal val="visible"/>
                                      </p:to>
                                    </p:set>
                                    <p:anim calcmode="lin" valueType="num">
                                      <p:cBhvr additive="base">
                                        <p:cTn id="7" dur="500" fill="hold"/>
                                        <p:tgtEl>
                                          <p:spTgt spid="201730"/>
                                        </p:tgtEl>
                                        <p:attrNameLst>
                                          <p:attrName>ppt_x</p:attrName>
                                        </p:attrNameLst>
                                      </p:cBhvr>
                                      <p:tavLst>
                                        <p:tav tm="0">
                                          <p:val>
                                            <p:strVal val="#ppt_x"/>
                                          </p:val>
                                        </p:tav>
                                        <p:tav tm="100000">
                                          <p:val>
                                            <p:strVal val="#ppt_x"/>
                                          </p:val>
                                        </p:tav>
                                      </p:tavLst>
                                    </p:anim>
                                    <p:anim calcmode="lin" valueType="num">
                                      <p:cBhvr additive="base">
                                        <p:cTn id="8" dur="500" fill="hold"/>
                                        <p:tgtEl>
                                          <p:spTgt spid="20173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01767"/>
                                        </p:tgtEl>
                                        <p:attrNameLst>
                                          <p:attrName>style.visibility</p:attrName>
                                        </p:attrNameLst>
                                      </p:cBhvr>
                                      <p:to>
                                        <p:strVal val="visible"/>
                                      </p:to>
                                    </p:set>
                                    <p:anim calcmode="lin" valueType="num">
                                      <p:cBhvr additive="base">
                                        <p:cTn id="31" dur="500" fill="hold"/>
                                        <p:tgtEl>
                                          <p:spTgt spid="201767"/>
                                        </p:tgtEl>
                                        <p:attrNameLst>
                                          <p:attrName>ppt_x</p:attrName>
                                        </p:attrNameLst>
                                      </p:cBhvr>
                                      <p:tavLst>
                                        <p:tav tm="0">
                                          <p:val>
                                            <p:strVal val="1+#ppt_w/2"/>
                                          </p:val>
                                        </p:tav>
                                        <p:tav tm="100000">
                                          <p:val>
                                            <p:strVal val="#ppt_x"/>
                                          </p:val>
                                        </p:tav>
                                      </p:tavLst>
                                    </p:anim>
                                    <p:anim calcmode="lin" valueType="num">
                                      <p:cBhvr additive="base">
                                        <p:cTn id="32" dur="500" fill="hold"/>
                                        <p:tgtEl>
                                          <p:spTgt spid="201767"/>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
                            </p:stCondLst>
                            <p:childTnLst>
                              <p:par>
                                <p:cTn id="34" presetID="2" presetClass="entr" presetSubtype="4"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additive="base">
                                        <p:cTn id="36" dur="500" fill="hold"/>
                                        <p:tgtEl>
                                          <p:spTgt spid="2"/>
                                        </p:tgtEl>
                                        <p:attrNameLst>
                                          <p:attrName>ppt_x</p:attrName>
                                        </p:attrNameLst>
                                      </p:cBhvr>
                                      <p:tavLst>
                                        <p:tav tm="0">
                                          <p:val>
                                            <p:strVal val="#ppt_x"/>
                                          </p:val>
                                        </p:tav>
                                        <p:tav tm="100000">
                                          <p:val>
                                            <p:strVal val="#ppt_x"/>
                                          </p:val>
                                        </p:tav>
                                      </p:tavLst>
                                    </p:anim>
                                    <p:anim calcmode="lin" valueType="num">
                                      <p:cBhvr additive="base">
                                        <p:cTn id="3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2" fill="hold" grpId="0" nodeType="clickEffect">
                                  <p:stCondLst>
                                    <p:cond delay="0"/>
                                  </p:stCondLst>
                                  <p:childTnLst>
                                    <p:set>
                                      <p:cBhvr>
                                        <p:cTn id="41" dur="1" fill="hold">
                                          <p:stCondLst>
                                            <p:cond delay="0"/>
                                          </p:stCondLst>
                                        </p:cTn>
                                        <p:tgtEl>
                                          <p:spTgt spid="201768"/>
                                        </p:tgtEl>
                                        <p:attrNameLst>
                                          <p:attrName>style.visibility</p:attrName>
                                        </p:attrNameLst>
                                      </p:cBhvr>
                                      <p:to>
                                        <p:strVal val="visible"/>
                                      </p:to>
                                    </p:set>
                                    <p:anim calcmode="lin" valueType="num">
                                      <p:cBhvr additive="base">
                                        <p:cTn id="42" dur="500" fill="hold"/>
                                        <p:tgtEl>
                                          <p:spTgt spid="201768"/>
                                        </p:tgtEl>
                                        <p:attrNameLst>
                                          <p:attrName>ppt_x</p:attrName>
                                        </p:attrNameLst>
                                      </p:cBhvr>
                                      <p:tavLst>
                                        <p:tav tm="0">
                                          <p:val>
                                            <p:strVal val="1+#ppt_w/2"/>
                                          </p:val>
                                        </p:tav>
                                        <p:tav tm="100000">
                                          <p:val>
                                            <p:strVal val="#ppt_x"/>
                                          </p:val>
                                        </p:tav>
                                      </p:tavLst>
                                    </p:anim>
                                    <p:anim calcmode="lin" valueType="num">
                                      <p:cBhvr additive="base">
                                        <p:cTn id="43" dur="500" fill="hold"/>
                                        <p:tgtEl>
                                          <p:spTgt spid="201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animBg="1" autoUpdateAnimBg="0"/>
      <p:bldP spid="201767" grpId="0" autoUpdateAnimBg="0"/>
      <p:bldP spid="201768"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33"/>
          <p:cNvSpPr>
            <a:spLocks noChangeArrowheads="1"/>
          </p:cNvSpPr>
          <p:nvPr/>
        </p:nvSpPr>
        <p:spPr bwMode="auto">
          <a:xfrm>
            <a:off x="428625" y="685800"/>
            <a:ext cx="62007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(Recall) Taylor Expansions of a Function:</a:t>
            </a:r>
          </a:p>
          <a:p>
            <a:pPr lvl="1" eaLnBrk="1" hangingPunct="1"/>
            <a:r>
              <a:rPr lang="en-US" altLang="en-US">
                <a:sym typeface="Symbol" pitchFamily="18" charset="2"/>
              </a:rPr>
              <a:t>Functions </a:t>
            </a:r>
            <a:r>
              <a:rPr lang="en-US" altLang="en-US" i="1">
                <a:solidFill>
                  <a:schemeClr val="accent1"/>
                </a:solidFill>
                <a:sym typeface="Symbol" pitchFamily="18" charset="2"/>
              </a:rPr>
              <a:t>f(x)</a:t>
            </a:r>
            <a:r>
              <a:rPr lang="en-US" altLang="en-US">
                <a:solidFill>
                  <a:schemeClr val="accent1"/>
                </a:solidFill>
                <a:sym typeface="Symbol" pitchFamily="18" charset="2"/>
              </a:rPr>
              <a:t> </a:t>
            </a:r>
            <a:r>
              <a:rPr lang="en-US" altLang="en-US">
                <a:sym typeface="Symbol" pitchFamily="18" charset="2"/>
              </a:rPr>
              <a:t>can be expressed by</a:t>
            </a:r>
          </a:p>
          <a:p>
            <a:pPr lvl="1" eaLnBrk="1" hangingPunct="1"/>
            <a:r>
              <a:rPr lang="en-US" altLang="en-US" i="1">
                <a:solidFill>
                  <a:schemeClr val="accent1"/>
                </a:solidFill>
                <a:sym typeface="Symbol" pitchFamily="18" charset="2"/>
              </a:rPr>
              <a:t>F(x) = a</a:t>
            </a:r>
            <a:r>
              <a:rPr lang="en-US" altLang="en-US" i="1" baseline="-25000">
                <a:solidFill>
                  <a:schemeClr val="accent1"/>
                </a:solidFill>
              </a:rPr>
              <a:t>0</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x +a</a:t>
            </a:r>
            <a:r>
              <a:rPr lang="en-US" altLang="en-US" i="1" baseline="-25000">
                <a:solidFill>
                  <a:schemeClr val="accent1"/>
                </a:solidFill>
              </a:rPr>
              <a:t>2</a:t>
            </a:r>
            <a:r>
              <a:rPr lang="en-US" altLang="en-US" i="1">
                <a:solidFill>
                  <a:schemeClr val="accent1"/>
                </a:solidFill>
              </a:rPr>
              <a:t>x</a:t>
            </a:r>
            <a:r>
              <a:rPr lang="en-US" altLang="en-US" i="1" baseline="30000">
                <a:solidFill>
                  <a:schemeClr val="accent1"/>
                </a:solidFill>
              </a:rPr>
              <a:t>2</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 …</a:t>
            </a:r>
          </a:p>
        </p:txBody>
      </p:sp>
      <p:grpSp>
        <p:nvGrpSpPr>
          <p:cNvPr id="201731" name="Group 21"/>
          <p:cNvGrpSpPr>
            <a:grpSpLocks/>
          </p:cNvGrpSpPr>
          <p:nvPr/>
        </p:nvGrpSpPr>
        <p:grpSpPr bwMode="auto">
          <a:xfrm>
            <a:off x="1219200" y="2057400"/>
            <a:ext cx="2170113" cy="2019300"/>
            <a:chOff x="1563688" y="2133600"/>
            <a:chExt cx="2170112" cy="2019983"/>
          </a:xfrm>
        </p:grpSpPr>
        <p:sp>
          <p:nvSpPr>
            <p:cNvPr id="201743" name="Rectangle 6"/>
            <p:cNvSpPr>
              <a:spLocks noChangeArrowheads="1"/>
            </p:cNvSpPr>
            <p:nvPr/>
          </p:nvSpPr>
          <p:spPr bwMode="auto">
            <a:xfrm>
              <a:off x="2338388" y="2159000"/>
              <a:ext cx="70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f(0)</a:t>
              </a:r>
              <a:endParaRPr lang="en-CA" altLang="en-US"/>
            </a:p>
          </p:txBody>
        </p:sp>
        <p:sp>
          <p:nvSpPr>
            <p:cNvPr id="201744" name="Rectangle 7"/>
            <p:cNvSpPr>
              <a:spLocks noChangeArrowheads="1"/>
            </p:cNvSpPr>
            <p:nvPr/>
          </p:nvSpPr>
          <p:spPr bwMode="auto">
            <a:xfrm>
              <a:off x="2319338" y="2555875"/>
              <a:ext cx="889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sp>
          <p:nvSpPr>
            <p:cNvPr id="201745" name="Rectangle 8"/>
            <p:cNvSpPr>
              <a:spLocks noChangeArrowheads="1"/>
            </p:cNvSpPr>
            <p:nvPr/>
          </p:nvSpPr>
          <p:spPr bwMode="auto">
            <a:xfrm>
              <a:off x="2289175" y="3032125"/>
              <a:ext cx="1444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2  </a:t>
              </a:r>
              <a:r>
                <a:rPr lang="en-US" altLang="en-US" i="1">
                  <a:solidFill>
                    <a:schemeClr val="accent1"/>
                  </a:solidFill>
                  <a:sym typeface="Symbol" pitchFamily="18" charset="2"/>
                </a:rPr>
                <a:t>f </a:t>
              </a:r>
              <a:r>
                <a:rPr lang="en-US" altLang="en-US">
                  <a:solidFill>
                    <a:schemeClr val="accent1"/>
                  </a:solidFill>
                  <a:latin typeface="Verdana" pitchFamily="34" charset="0"/>
                </a:rPr>
                <a:t>’’</a:t>
              </a:r>
              <a:r>
                <a:rPr lang="en-US" altLang="en-US" i="1">
                  <a:solidFill>
                    <a:schemeClr val="accent1"/>
                  </a:solidFill>
                  <a:sym typeface="Symbol" pitchFamily="18" charset="2"/>
                </a:rPr>
                <a:t>(0)</a:t>
              </a:r>
              <a:endParaRPr lang="en-CA" altLang="en-US"/>
            </a:p>
          </p:txBody>
        </p:sp>
        <p:grpSp>
          <p:nvGrpSpPr>
            <p:cNvPr id="201746" name="Group 20"/>
            <p:cNvGrpSpPr>
              <a:grpSpLocks/>
            </p:cNvGrpSpPr>
            <p:nvPr/>
          </p:nvGrpSpPr>
          <p:grpSpPr bwMode="auto">
            <a:xfrm>
              <a:off x="1563688" y="2133600"/>
              <a:ext cx="928687" cy="1970770"/>
              <a:chOff x="1563688" y="2133600"/>
              <a:chExt cx="928687" cy="1970770"/>
            </a:xfrm>
          </p:grpSpPr>
          <p:sp>
            <p:nvSpPr>
              <p:cNvPr id="201748" name="Rectangle 22"/>
              <p:cNvSpPr>
                <a:spLocks noChangeArrowheads="1"/>
              </p:cNvSpPr>
              <p:nvPr/>
            </p:nvSpPr>
            <p:spPr bwMode="auto">
              <a:xfrm>
                <a:off x="1563688" y="2133600"/>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sym typeface="Symbol" pitchFamily="18" charset="2"/>
                  </a:rPr>
                  <a:t>a</a:t>
                </a:r>
                <a:r>
                  <a:rPr lang="en-US" altLang="en-US" i="1" baseline="-25000">
                    <a:solidFill>
                      <a:schemeClr val="accent1"/>
                    </a:solidFill>
                  </a:rPr>
                  <a:t>0</a:t>
                </a:r>
                <a:r>
                  <a:rPr lang="en-US" altLang="en-US" i="1">
                    <a:solidFill>
                      <a:schemeClr val="accent1"/>
                    </a:solidFill>
                    <a:sym typeface="Symbol" pitchFamily="18" charset="2"/>
                  </a:rPr>
                  <a:t> = </a:t>
                </a:r>
                <a:endParaRPr lang="en-CA" altLang="en-US"/>
              </a:p>
            </p:txBody>
          </p:sp>
          <p:sp>
            <p:nvSpPr>
              <p:cNvPr id="201749" name="Rectangle 23"/>
              <p:cNvSpPr>
                <a:spLocks noChangeArrowheads="1"/>
              </p:cNvSpPr>
              <p:nvPr/>
            </p:nvSpPr>
            <p:spPr bwMode="auto">
              <a:xfrm>
                <a:off x="1578495" y="2532215"/>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sym typeface="Symbol" pitchFamily="18" charset="2"/>
                  </a:rPr>
                  <a:t> = </a:t>
                </a:r>
                <a:endParaRPr lang="en-CA" altLang="en-US"/>
              </a:p>
            </p:txBody>
          </p:sp>
          <p:sp>
            <p:nvSpPr>
              <p:cNvPr id="201750" name="Rectangle 24"/>
              <p:cNvSpPr>
                <a:spLocks noChangeArrowheads="1"/>
              </p:cNvSpPr>
              <p:nvPr/>
            </p:nvSpPr>
            <p:spPr bwMode="auto">
              <a:xfrm>
                <a:off x="1573729" y="3581400"/>
                <a:ext cx="850879"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i</a:t>
                </a:r>
                <a:r>
                  <a:rPr lang="en-US" altLang="en-US" i="1">
                    <a:solidFill>
                      <a:schemeClr val="accent1"/>
                    </a:solidFill>
                    <a:sym typeface="Symbol" pitchFamily="18" charset="2"/>
                  </a:rPr>
                  <a:t> = </a:t>
                </a:r>
                <a:endParaRPr lang="en-CA" altLang="en-US"/>
              </a:p>
            </p:txBody>
          </p:sp>
          <p:sp>
            <p:nvSpPr>
              <p:cNvPr id="201751" name="Rectangle 25"/>
              <p:cNvSpPr>
                <a:spLocks noChangeArrowheads="1"/>
              </p:cNvSpPr>
              <p:nvPr/>
            </p:nvSpPr>
            <p:spPr bwMode="auto">
              <a:xfrm>
                <a:off x="1587035" y="3007914"/>
                <a:ext cx="905340" cy="522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a:t>
                </a:r>
                <a:r>
                  <a:rPr lang="en-US" altLang="en-US" i="1" baseline="-25000">
                    <a:solidFill>
                      <a:schemeClr val="accent1"/>
                    </a:solidFill>
                  </a:rPr>
                  <a:t>2</a:t>
                </a:r>
                <a:r>
                  <a:rPr lang="en-US" altLang="en-US" i="1">
                    <a:solidFill>
                      <a:schemeClr val="accent1"/>
                    </a:solidFill>
                    <a:sym typeface="Symbol" pitchFamily="18" charset="2"/>
                  </a:rPr>
                  <a:t> = </a:t>
                </a:r>
                <a:endParaRPr lang="en-CA" altLang="en-US"/>
              </a:p>
            </p:txBody>
          </p:sp>
          <p:sp>
            <p:nvSpPr>
              <p:cNvPr id="201752" name="Rectangle 26"/>
              <p:cNvSpPr>
                <a:spLocks noChangeArrowheads="1"/>
              </p:cNvSpPr>
              <p:nvPr/>
            </p:nvSpPr>
            <p:spPr bwMode="auto">
              <a:xfrm>
                <a:off x="1924558" y="3444751"/>
                <a:ext cx="18473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201747" name="Rectangle 15"/>
            <p:cNvSpPr>
              <a:spLocks noChangeArrowheads="1"/>
            </p:cNvSpPr>
            <p:nvPr/>
          </p:nvSpPr>
          <p:spPr bwMode="auto">
            <a:xfrm>
              <a:off x="2263775" y="3629708"/>
              <a:ext cx="1343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30000">
                  <a:solidFill>
                    <a:schemeClr val="accent1"/>
                  </a:solidFill>
                </a:rPr>
                <a:t>1</a:t>
              </a:r>
              <a:r>
                <a:rPr lang="en-US" altLang="en-US" i="1">
                  <a:solidFill>
                    <a:schemeClr val="accent1"/>
                  </a:solidFill>
                </a:rPr>
                <a:t>/</a:t>
              </a:r>
              <a:r>
                <a:rPr lang="en-US" altLang="en-US" i="1" baseline="-25000">
                  <a:solidFill>
                    <a:schemeClr val="accent1"/>
                  </a:solidFill>
                </a:rPr>
                <a:t>i!  </a:t>
              </a:r>
              <a:r>
                <a:rPr lang="en-US" altLang="en-US" i="1">
                  <a:solidFill>
                    <a:schemeClr val="accent1"/>
                  </a:solidFill>
                  <a:sym typeface="Symbol" pitchFamily="18" charset="2"/>
                </a:rPr>
                <a:t>f </a:t>
              </a:r>
              <a:r>
                <a:rPr lang="en-US" altLang="en-US" i="1" baseline="30000">
                  <a:solidFill>
                    <a:schemeClr val="accent1"/>
                  </a:solidFill>
                  <a:sym typeface="Symbol" pitchFamily="18" charset="2"/>
                </a:rPr>
                <a:t>i</a:t>
              </a:r>
              <a:r>
                <a:rPr lang="en-US" altLang="en-US" i="1">
                  <a:solidFill>
                    <a:schemeClr val="accent1"/>
                  </a:solidFill>
                  <a:sym typeface="Symbol" pitchFamily="18" charset="2"/>
                </a:rPr>
                <a:t>(0)</a:t>
              </a:r>
              <a:endParaRPr lang="en-CA" altLang="en-US"/>
            </a:p>
          </p:txBody>
        </p:sp>
      </p:grpSp>
      <p:graphicFrame>
        <p:nvGraphicFramePr>
          <p:cNvPr id="201732" name="Object 2"/>
          <p:cNvGraphicFramePr>
            <a:graphicFrameLocks noChangeAspect="1"/>
          </p:cNvGraphicFramePr>
          <p:nvPr/>
        </p:nvGraphicFramePr>
        <p:xfrm>
          <a:off x="409575" y="4191000"/>
          <a:ext cx="1639888" cy="728663"/>
        </p:xfrm>
        <a:graphic>
          <a:graphicData uri="http://schemas.openxmlformats.org/presentationml/2006/ole">
            <mc:AlternateContent xmlns:mc="http://schemas.openxmlformats.org/markup-compatibility/2006">
              <mc:Choice xmlns:v="urn:schemas-microsoft-com:vml" Requires="v">
                <p:oleObj spid="_x0000_s202005" name="Equation" r:id="rId3" imgW="965200" imgH="431800" progId="Equation.3">
                  <p:embed/>
                </p:oleObj>
              </mc:Choice>
              <mc:Fallback>
                <p:oleObj name="Equation" r:id="rId3" imgW="965200" imgH="431800" progId="Equation.3">
                  <p:embed/>
                  <p:pic>
                    <p:nvPicPr>
                      <p:cNvPr id="0" name="Picture 2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575" y="4191000"/>
                        <a:ext cx="1639888" cy="728663"/>
                      </a:xfrm>
                      <a:prstGeom prst="rect">
                        <a:avLst/>
                      </a:prstGeom>
                      <a:solidFill>
                        <a:schemeClr val="tx1"/>
                      </a:solidFill>
                    </p:spPr>
                  </p:pic>
                </p:oleObj>
              </mc:Fallback>
            </mc:AlternateContent>
          </a:graphicData>
        </a:graphic>
      </p:graphicFrame>
      <p:sp>
        <p:nvSpPr>
          <p:cNvPr id="201733"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graphicFrame>
        <p:nvGraphicFramePr>
          <p:cNvPr id="351246" name="Object 8"/>
          <p:cNvGraphicFramePr>
            <a:graphicFrameLocks noChangeAspect="1"/>
          </p:cNvGraphicFramePr>
          <p:nvPr/>
        </p:nvGraphicFramePr>
        <p:xfrm>
          <a:off x="452438" y="5167313"/>
          <a:ext cx="3402012" cy="347662"/>
        </p:xfrm>
        <a:graphic>
          <a:graphicData uri="http://schemas.openxmlformats.org/presentationml/2006/ole">
            <mc:AlternateContent xmlns:mc="http://schemas.openxmlformats.org/markup-compatibility/2006">
              <mc:Choice xmlns:v="urn:schemas-microsoft-com:vml" Requires="v">
                <p:oleObj spid="_x0000_s202006" name="Equation" r:id="rId5" imgW="1981200" imgH="203200" progId="Equation.3">
                  <p:embed/>
                </p:oleObj>
              </mc:Choice>
              <mc:Fallback>
                <p:oleObj name="Equation" r:id="rId5" imgW="1981200" imgH="203200" progId="Equation.3">
                  <p:embed/>
                  <p:pic>
                    <p:nvPicPr>
                      <p:cNvPr id="0" name="Picture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2438" y="5167313"/>
                        <a:ext cx="3402012" cy="347662"/>
                      </a:xfrm>
                      <a:prstGeom prst="rect">
                        <a:avLst/>
                      </a:prstGeom>
                      <a:solidFill>
                        <a:schemeClr val="tx1"/>
                      </a:solidFill>
                    </p:spPr>
                  </p:pic>
                </p:oleObj>
              </mc:Fallback>
            </mc:AlternateContent>
          </a:graphicData>
        </a:graphic>
      </p:graphicFrame>
      <p:graphicFrame>
        <p:nvGraphicFramePr>
          <p:cNvPr id="351247" name="Object 25"/>
          <p:cNvGraphicFramePr>
            <a:graphicFrameLocks noChangeAspect="1"/>
          </p:cNvGraphicFramePr>
          <p:nvPr/>
        </p:nvGraphicFramePr>
        <p:xfrm>
          <a:off x="455613" y="5532438"/>
          <a:ext cx="5067300" cy="381000"/>
        </p:xfrm>
        <a:graphic>
          <a:graphicData uri="http://schemas.openxmlformats.org/presentationml/2006/ole">
            <mc:AlternateContent xmlns:mc="http://schemas.openxmlformats.org/markup-compatibility/2006">
              <mc:Choice xmlns:v="urn:schemas-microsoft-com:vml" Requires="v">
                <p:oleObj spid="_x0000_s202007" name="Equation" r:id="rId7" imgW="3035300" imgH="228600" progId="Equation.3">
                  <p:embed/>
                </p:oleObj>
              </mc:Choice>
              <mc:Fallback>
                <p:oleObj name="Equation" r:id="rId7" imgW="3035300" imgH="228600" progId="Equation.3">
                  <p:embed/>
                  <p:pic>
                    <p:nvPicPr>
                      <p:cNvPr id="0" name="Picture 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5613" y="5532438"/>
                        <a:ext cx="5067300" cy="381000"/>
                      </a:xfrm>
                      <a:prstGeom prst="rect">
                        <a:avLst/>
                      </a:prstGeom>
                      <a:solidFill>
                        <a:schemeClr val="tx1"/>
                      </a:solidFill>
                    </p:spPr>
                  </p:pic>
                </p:oleObj>
              </mc:Fallback>
            </mc:AlternateContent>
          </a:graphicData>
        </a:graphic>
      </p:graphicFrame>
      <p:sp>
        <p:nvSpPr>
          <p:cNvPr id="398" name="Rectangle 397"/>
          <p:cNvSpPr>
            <a:spLocks noChangeArrowheads="1"/>
          </p:cNvSpPr>
          <p:nvPr/>
        </p:nvSpPr>
        <p:spPr bwMode="auto">
          <a:xfrm>
            <a:off x="395288" y="5867400"/>
            <a:ext cx="8578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The values of </a:t>
            </a:r>
            <a:r>
              <a:rPr lang="en-US" altLang="en-US" sz="2400" i="1">
                <a:sym typeface="Symbol" pitchFamily="18" charset="2"/>
              </a:rPr>
              <a:t>p(n) </a:t>
            </a:r>
            <a:r>
              <a:rPr lang="en-US" altLang="en-US" sz="2400">
                <a:sym typeface="Symbol" pitchFamily="18" charset="2"/>
              </a:rPr>
              <a:t>can be read off the coefficients of the polynomial.</a:t>
            </a:r>
            <a:endParaRPr lang="en-CA" altLang="en-US" sz="2400"/>
          </a:p>
        </p:txBody>
      </p:sp>
      <p:pic>
        <p:nvPicPr>
          <p:cNvPr id="374812" name="Picture 28"/>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371600" y="6276975"/>
            <a:ext cx="35909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374813" name="Text Box 29"/>
          <p:cNvSpPr txBox="1">
            <a:spLocks noChangeArrowheads="1"/>
          </p:cNvSpPr>
          <p:nvPr/>
        </p:nvSpPr>
        <p:spPr bwMode="auto">
          <a:xfrm>
            <a:off x="1069975" y="6384925"/>
            <a:ext cx="606425" cy="396875"/>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i="1">
                <a:solidFill>
                  <a:schemeClr val="bg2"/>
                </a:solidFill>
              </a:rPr>
              <a:t>p(n)</a:t>
            </a:r>
          </a:p>
        </p:txBody>
      </p:sp>
      <p:pic>
        <p:nvPicPr>
          <p:cNvPr id="374814" name="Picture 3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181600" y="6315075"/>
            <a:ext cx="962025"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374815" name="Rectangle 31"/>
          <p:cNvSpPr>
            <a:spLocks noChangeArrowheads="1"/>
          </p:cNvSpPr>
          <p:nvPr/>
        </p:nvSpPr>
        <p:spPr bwMode="auto">
          <a:xfrm>
            <a:off x="6731000" y="6324600"/>
            <a:ext cx="203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rPr>
              <a:t>Proof Sketch</a:t>
            </a:r>
          </a:p>
        </p:txBody>
      </p:sp>
      <p:sp>
        <p:nvSpPr>
          <p:cNvPr id="374816" name="Rectangle 32"/>
          <p:cNvSpPr>
            <a:spLocks noChangeArrowheads="1"/>
          </p:cNvSpPr>
          <p:nvPr/>
        </p:nvSpPr>
        <p:spPr bwMode="auto">
          <a:xfrm>
            <a:off x="6324600" y="5272088"/>
            <a:ext cx="26590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ym typeface="Symbol" pitchFamily="18" charset="2"/>
                <a:hlinkClick r:id="rId11"/>
              </a:rPr>
              <a:t>Catalan Numbers</a:t>
            </a:r>
            <a:endParaRPr lang="en-US" altLang="en-US">
              <a:sym typeface="Symbol" pitchFamily="18" charset="2"/>
            </a:endParaRPr>
          </a:p>
        </p:txBody>
      </p:sp>
      <p:pic>
        <p:nvPicPr>
          <p:cNvPr id="374817" name="Picture 3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400550" y="2286000"/>
            <a:ext cx="4133850" cy="279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51246"/>
                                        </p:tgtEl>
                                        <p:attrNameLst>
                                          <p:attrName>style.visibility</p:attrName>
                                        </p:attrNameLst>
                                      </p:cBhvr>
                                      <p:to>
                                        <p:strVal val="visible"/>
                                      </p:to>
                                    </p:set>
                                    <p:anim calcmode="lin" valueType="num">
                                      <p:cBhvr additive="base">
                                        <p:cTn id="7" dur="500" fill="hold"/>
                                        <p:tgtEl>
                                          <p:spTgt spid="351246"/>
                                        </p:tgtEl>
                                        <p:attrNameLst>
                                          <p:attrName>ppt_x</p:attrName>
                                        </p:attrNameLst>
                                      </p:cBhvr>
                                      <p:tavLst>
                                        <p:tav tm="0">
                                          <p:val>
                                            <p:strVal val="#ppt_x"/>
                                          </p:val>
                                        </p:tav>
                                        <p:tav tm="100000">
                                          <p:val>
                                            <p:strVal val="#ppt_x"/>
                                          </p:val>
                                        </p:tav>
                                      </p:tavLst>
                                    </p:anim>
                                    <p:anim calcmode="lin" valueType="num">
                                      <p:cBhvr additive="base">
                                        <p:cTn id="8" dur="500" fill="hold"/>
                                        <p:tgtEl>
                                          <p:spTgt spid="3512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4817"/>
                                        </p:tgtEl>
                                        <p:attrNameLst>
                                          <p:attrName>style.visibility</p:attrName>
                                        </p:attrNameLst>
                                      </p:cBhvr>
                                      <p:to>
                                        <p:strVal val="visible"/>
                                      </p:to>
                                    </p:set>
                                    <p:anim calcmode="lin" valueType="num">
                                      <p:cBhvr additive="base">
                                        <p:cTn id="13" dur="500" fill="hold"/>
                                        <p:tgtEl>
                                          <p:spTgt spid="374817"/>
                                        </p:tgtEl>
                                        <p:attrNameLst>
                                          <p:attrName>ppt_x</p:attrName>
                                        </p:attrNameLst>
                                      </p:cBhvr>
                                      <p:tavLst>
                                        <p:tav tm="0">
                                          <p:val>
                                            <p:strVal val="#ppt_x"/>
                                          </p:val>
                                        </p:tav>
                                        <p:tav tm="100000">
                                          <p:val>
                                            <p:strVal val="#ppt_x"/>
                                          </p:val>
                                        </p:tav>
                                      </p:tavLst>
                                    </p:anim>
                                    <p:anim calcmode="lin" valueType="num">
                                      <p:cBhvr additive="base">
                                        <p:cTn id="14" dur="500" fill="hold"/>
                                        <p:tgtEl>
                                          <p:spTgt spid="3748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51247"/>
                                        </p:tgtEl>
                                        <p:attrNameLst>
                                          <p:attrName>style.visibility</p:attrName>
                                        </p:attrNameLst>
                                      </p:cBhvr>
                                      <p:to>
                                        <p:strVal val="visible"/>
                                      </p:to>
                                    </p:set>
                                    <p:anim calcmode="lin" valueType="num">
                                      <p:cBhvr additive="base">
                                        <p:cTn id="19" dur="500" fill="hold"/>
                                        <p:tgtEl>
                                          <p:spTgt spid="351247"/>
                                        </p:tgtEl>
                                        <p:attrNameLst>
                                          <p:attrName>ppt_x</p:attrName>
                                        </p:attrNameLst>
                                      </p:cBhvr>
                                      <p:tavLst>
                                        <p:tav tm="0">
                                          <p:val>
                                            <p:strVal val="#ppt_x"/>
                                          </p:val>
                                        </p:tav>
                                        <p:tav tm="100000">
                                          <p:val>
                                            <p:strVal val="#ppt_x"/>
                                          </p:val>
                                        </p:tav>
                                      </p:tavLst>
                                    </p:anim>
                                    <p:anim calcmode="lin" valueType="num">
                                      <p:cBhvr additive="base">
                                        <p:cTn id="20" dur="500" fill="hold"/>
                                        <p:tgtEl>
                                          <p:spTgt spid="35124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98"/>
                                        </p:tgtEl>
                                        <p:attrNameLst>
                                          <p:attrName>style.visibility</p:attrName>
                                        </p:attrNameLst>
                                      </p:cBhvr>
                                      <p:to>
                                        <p:strVal val="visible"/>
                                      </p:to>
                                    </p:set>
                                    <p:anim calcmode="lin" valueType="num">
                                      <p:cBhvr additive="base">
                                        <p:cTn id="25" dur="500" fill="hold"/>
                                        <p:tgtEl>
                                          <p:spTgt spid="398"/>
                                        </p:tgtEl>
                                        <p:attrNameLst>
                                          <p:attrName>ppt_x</p:attrName>
                                        </p:attrNameLst>
                                      </p:cBhvr>
                                      <p:tavLst>
                                        <p:tav tm="0">
                                          <p:val>
                                            <p:strVal val="#ppt_x"/>
                                          </p:val>
                                        </p:tav>
                                        <p:tav tm="100000">
                                          <p:val>
                                            <p:strVal val="#ppt_x"/>
                                          </p:val>
                                        </p:tav>
                                      </p:tavLst>
                                    </p:anim>
                                    <p:anim calcmode="lin" valueType="num">
                                      <p:cBhvr additive="base">
                                        <p:cTn id="26" dur="500" fill="hold"/>
                                        <p:tgtEl>
                                          <p:spTgt spid="39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74813"/>
                                        </p:tgtEl>
                                        <p:attrNameLst>
                                          <p:attrName>style.visibility</p:attrName>
                                        </p:attrNameLst>
                                      </p:cBhvr>
                                      <p:to>
                                        <p:strVal val="visible"/>
                                      </p:to>
                                    </p:set>
                                    <p:anim calcmode="lin" valueType="num">
                                      <p:cBhvr additive="base">
                                        <p:cTn id="31" dur="500" fill="hold"/>
                                        <p:tgtEl>
                                          <p:spTgt spid="374813"/>
                                        </p:tgtEl>
                                        <p:attrNameLst>
                                          <p:attrName>ppt_x</p:attrName>
                                        </p:attrNameLst>
                                      </p:cBhvr>
                                      <p:tavLst>
                                        <p:tav tm="0">
                                          <p:val>
                                            <p:strVal val="#ppt_x"/>
                                          </p:val>
                                        </p:tav>
                                        <p:tav tm="100000">
                                          <p:val>
                                            <p:strVal val="#ppt_x"/>
                                          </p:val>
                                        </p:tav>
                                      </p:tavLst>
                                    </p:anim>
                                    <p:anim calcmode="lin" valueType="num">
                                      <p:cBhvr additive="base">
                                        <p:cTn id="32" dur="500" fill="hold"/>
                                        <p:tgtEl>
                                          <p:spTgt spid="374813"/>
                                        </p:tgtEl>
                                        <p:attrNameLst>
                                          <p:attrName>ppt_y</p:attrName>
                                        </p:attrNameLst>
                                      </p:cBhvr>
                                      <p:tavLst>
                                        <p:tav tm="0">
                                          <p:val>
                                            <p:strVal val="1+#ppt_h/2"/>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374817"/>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374812"/>
                                        </p:tgtEl>
                                        <p:attrNameLst>
                                          <p:attrName>style.visibility</p:attrName>
                                        </p:attrNameLst>
                                      </p:cBhvr>
                                      <p:to>
                                        <p:strVal val="visible"/>
                                      </p:to>
                                    </p:set>
                                    <p:anim calcmode="lin" valueType="num">
                                      <p:cBhvr additive="base">
                                        <p:cTn id="39" dur="500" fill="hold"/>
                                        <p:tgtEl>
                                          <p:spTgt spid="374812"/>
                                        </p:tgtEl>
                                        <p:attrNameLst>
                                          <p:attrName>ppt_x</p:attrName>
                                        </p:attrNameLst>
                                      </p:cBhvr>
                                      <p:tavLst>
                                        <p:tav tm="0">
                                          <p:val>
                                            <p:strVal val="#ppt_x"/>
                                          </p:val>
                                        </p:tav>
                                        <p:tav tm="100000">
                                          <p:val>
                                            <p:strVal val="#ppt_x"/>
                                          </p:val>
                                        </p:tav>
                                      </p:tavLst>
                                    </p:anim>
                                    <p:anim calcmode="lin" valueType="num">
                                      <p:cBhvr additive="base">
                                        <p:cTn id="40" dur="500" fill="hold"/>
                                        <p:tgtEl>
                                          <p:spTgt spid="374812"/>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74816"/>
                                        </p:tgtEl>
                                        <p:attrNameLst>
                                          <p:attrName>style.visibility</p:attrName>
                                        </p:attrNameLst>
                                      </p:cBhvr>
                                      <p:to>
                                        <p:strVal val="visible"/>
                                      </p:to>
                                    </p:set>
                                    <p:anim calcmode="lin" valueType="num">
                                      <p:cBhvr additive="base">
                                        <p:cTn id="45" dur="500" fill="hold"/>
                                        <p:tgtEl>
                                          <p:spTgt spid="374816"/>
                                        </p:tgtEl>
                                        <p:attrNameLst>
                                          <p:attrName>ppt_x</p:attrName>
                                        </p:attrNameLst>
                                      </p:cBhvr>
                                      <p:tavLst>
                                        <p:tav tm="0">
                                          <p:val>
                                            <p:strVal val="#ppt_x"/>
                                          </p:val>
                                        </p:tav>
                                        <p:tav tm="100000">
                                          <p:val>
                                            <p:strVal val="#ppt_x"/>
                                          </p:val>
                                        </p:tav>
                                      </p:tavLst>
                                    </p:anim>
                                    <p:anim calcmode="lin" valueType="num">
                                      <p:cBhvr additive="base">
                                        <p:cTn id="46" dur="500" fill="hold"/>
                                        <p:tgtEl>
                                          <p:spTgt spid="374816"/>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374814"/>
                                        </p:tgtEl>
                                        <p:attrNameLst>
                                          <p:attrName>style.visibility</p:attrName>
                                        </p:attrNameLst>
                                      </p:cBhvr>
                                      <p:to>
                                        <p:strVal val="visible"/>
                                      </p:to>
                                    </p:set>
                                    <p:anim calcmode="lin" valueType="num">
                                      <p:cBhvr additive="base">
                                        <p:cTn id="51" dur="500" fill="hold"/>
                                        <p:tgtEl>
                                          <p:spTgt spid="374814"/>
                                        </p:tgtEl>
                                        <p:attrNameLst>
                                          <p:attrName>ppt_x</p:attrName>
                                        </p:attrNameLst>
                                      </p:cBhvr>
                                      <p:tavLst>
                                        <p:tav tm="0">
                                          <p:val>
                                            <p:strVal val="#ppt_x"/>
                                          </p:val>
                                        </p:tav>
                                        <p:tav tm="100000">
                                          <p:val>
                                            <p:strVal val="#ppt_x"/>
                                          </p:val>
                                        </p:tav>
                                      </p:tavLst>
                                    </p:anim>
                                    <p:anim calcmode="lin" valueType="num">
                                      <p:cBhvr additive="base">
                                        <p:cTn id="52" dur="500" fill="hold"/>
                                        <p:tgtEl>
                                          <p:spTgt spid="374814"/>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74815"/>
                                        </p:tgtEl>
                                        <p:attrNameLst>
                                          <p:attrName>style.visibility</p:attrName>
                                        </p:attrNameLst>
                                      </p:cBhvr>
                                      <p:to>
                                        <p:strVal val="visible"/>
                                      </p:to>
                                    </p:set>
                                    <p:anim calcmode="lin" valueType="num">
                                      <p:cBhvr additive="base">
                                        <p:cTn id="57" dur="500" fill="hold"/>
                                        <p:tgtEl>
                                          <p:spTgt spid="374815"/>
                                        </p:tgtEl>
                                        <p:attrNameLst>
                                          <p:attrName>ppt_x</p:attrName>
                                        </p:attrNameLst>
                                      </p:cBhvr>
                                      <p:tavLst>
                                        <p:tav tm="0">
                                          <p:val>
                                            <p:strVal val="#ppt_x"/>
                                          </p:val>
                                        </p:tav>
                                        <p:tav tm="100000">
                                          <p:val>
                                            <p:strVal val="#ppt_x"/>
                                          </p:val>
                                        </p:tav>
                                      </p:tavLst>
                                    </p:anim>
                                    <p:anim calcmode="lin" valueType="num">
                                      <p:cBhvr additive="base">
                                        <p:cTn id="58" dur="500" fill="hold"/>
                                        <p:tgtEl>
                                          <p:spTgt spid="3748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74813" grpId="0" animBg="1"/>
      <p:bldP spid="374815" grpId="0"/>
      <p:bldP spid="374816"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pic>
        <p:nvPicPr>
          <p:cNvPr id="379938" name="Picture 34" descr="Binomial theorem - Wikipedia, the free encyclropedi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28800" y="4679950"/>
            <a:ext cx="11144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39" name="Picture 35" descr="Binomial theorem - Wikipedia, the free encysclopedi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 y="4191000"/>
            <a:ext cx="601980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0" name="Picture 36" descr="Binomial theorem - Wikipedia, the free enscycloped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0600" y="4724400"/>
            <a:ext cx="82867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1" name="Picture 37" descr="Binomial theorem - Wikipedia, the free enscyclopedsi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00200" y="1828800"/>
            <a:ext cx="17430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4" name="Picture 40" descr="File-Pascal triangle smal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00200" y="2495550"/>
            <a:ext cx="371475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5" name="Picture 41" descr="Binomial theorem - Wikipedia, the free encyclopedia"/>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400" y="685800"/>
            <a:ext cx="8858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6" name="Picture 42" descr="Binomial theorem - Wikipedia, the free encyclopesdia"/>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423988" y="685800"/>
            <a:ext cx="56292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7" name="Picture 43" descr="Binomial theorem - Wikipedia, the free encsyclopesdia"/>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238250" y="1181100"/>
            <a:ext cx="30289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8" name="Picture 44" descr="Binomial theorem - Wikipedia, taahe free encyclopedia"/>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352800" y="1830388"/>
            <a:ext cx="220980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949" name="Picture 45" descr="Catalan number - Wikipssedia, the free encyclopedia"/>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90600" y="5410200"/>
            <a:ext cx="914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950" name="Text Box 46"/>
          <p:cNvSpPr txBox="1">
            <a:spLocks noChangeArrowheads="1"/>
          </p:cNvSpPr>
          <p:nvPr/>
        </p:nvSpPr>
        <p:spPr bwMode="auto">
          <a:xfrm>
            <a:off x="4375150" y="1211263"/>
            <a:ext cx="3328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Binomial Coefficients</a:t>
            </a:r>
          </a:p>
        </p:txBody>
      </p:sp>
      <p:sp>
        <p:nvSpPr>
          <p:cNvPr id="379951" name="Text Box 47"/>
          <p:cNvSpPr txBox="1">
            <a:spLocks noChangeArrowheads="1"/>
          </p:cNvSpPr>
          <p:nvPr/>
        </p:nvSpPr>
        <p:spPr bwMode="auto">
          <a:xfrm>
            <a:off x="2133600" y="5334000"/>
            <a:ext cx="4049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What if </a:t>
            </a:r>
            <a:r>
              <a:rPr lang="en-US" altLang="en-US" i="1"/>
              <a:t>n</a:t>
            </a:r>
            <a:r>
              <a:rPr lang="en-US" altLang="en-US"/>
              <a:t> is not an integer?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9945"/>
                                        </p:tgtEl>
                                        <p:attrNameLst>
                                          <p:attrName>style.visibility</p:attrName>
                                        </p:attrNameLst>
                                      </p:cBhvr>
                                      <p:to>
                                        <p:strVal val="visible"/>
                                      </p:to>
                                    </p:set>
                                    <p:anim calcmode="lin" valueType="num">
                                      <p:cBhvr additive="base">
                                        <p:cTn id="7" dur="500" fill="hold"/>
                                        <p:tgtEl>
                                          <p:spTgt spid="379945"/>
                                        </p:tgtEl>
                                        <p:attrNameLst>
                                          <p:attrName>ppt_x</p:attrName>
                                        </p:attrNameLst>
                                      </p:cBhvr>
                                      <p:tavLst>
                                        <p:tav tm="0">
                                          <p:val>
                                            <p:strVal val="#ppt_x"/>
                                          </p:val>
                                        </p:tav>
                                        <p:tav tm="100000">
                                          <p:val>
                                            <p:strVal val="#ppt_x"/>
                                          </p:val>
                                        </p:tav>
                                      </p:tavLst>
                                    </p:anim>
                                    <p:anim calcmode="lin" valueType="num">
                                      <p:cBhvr additive="base">
                                        <p:cTn id="8" dur="500" fill="hold"/>
                                        <p:tgtEl>
                                          <p:spTgt spid="37994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9946"/>
                                        </p:tgtEl>
                                        <p:attrNameLst>
                                          <p:attrName>style.visibility</p:attrName>
                                        </p:attrNameLst>
                                      </p:cBhvr>
                                      <p:to>
                                        <p:strVal val="visible"/>
                                      </p:to>
                                    </p:set>
                                    <p:anim calcmode="lin" valueType="num">
                                      <p:cBhvr additive="base">
                                        <p:cTn id="13" dur="500" fill="hold"/>
                                        <p:tgtEl>
                                          <p:spTgt spid="379946"/>
                                        </p:tgtEl>
                                        <p:attrNameLst>
                                          <p:attrName>ppt_x</p:attrName>
                                        </p:attrNameLst>
                                      </p:cBhvr>
                                      <p:tavLst>
                                        <p:tav tm="0">
                                          <p:val>
                                            <p:strVal val="#ppt_x"/>
                                          </p:val>
                                        </p:tav>
                                        <p:tav tm="100000">
                                          <p:val>
                                            <p:strVal val="#ppt_x"/>
                                          </p:val>
                                        </p:tav>
                                      </p:tavLst>
                                    </p:anim>
                                    <p:anim calcmode="lin" valueType="num">
                                      <p:cBhvr additive="base">
                                        <p:cTn id="14" dur="500" fill="hold"/>
                                        <p:tgtEl>
                                          <p:spTgt spid="37994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79947"/>
                                        </p:tgtEl>
                                        <p:attrNameLst>
                                          <p:attrName>style.visibility</p:attrName>
                                        </p:attrNameLst>
                                      </p:cBhvr>
                                      <p:to>
                                        <p:strVal val="visible"/>
                                      </p:to>
                                    </p:set>
                                    <p:anim calcmode="lin" valueType="num">
                                      <p:cBhvr additive="base">
                                        <p:cTn id="19" dur="500" fill="hold"/>
                                        <p:tgtEl>
                                          <p:spTgt spid="379947"/>
                                        </p:tgtEl>
                                        <p:attrNameLst>
                                          <p:attrName>ppt_x</p:attrName>
                                        </p:attrNameLst>
                                      </p:cBhvr>
                                      <p:tavLst>
                                        <p:tav tm="0">
                                          <p:val>
                                            <p:strVal val="#ppt_x"/>
                                          </p:val>
                                        </p:tav>
                                        <p:tav tm="100000">
                                          <p:val>
                                            <p:strVal val="#ppt_x"/>
                                          </p:val>
                                        </p:tav>
                                      </p:tavLst>
                                    </p:anim>
                                    <p:anim calcmode="lin" valueType="num">
                                      <p:cBhvr additive="base">
                                        <p:cTn id="20" dur="500" fill="hold"/>
                                        <p:tgtEl>
                                          <p:spTgt spid="37994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79950"/>
                                        </p:tgtEl>
                                        <p:attrNameLst>
                                          <p:attrName>style.visibility</p:attrName>
                                        </p:attrNameLst>
                                      </p:cBhvr>
                                      <p:to>
                                        <p:strVal val="visible"/>
                                      </p:to>
                                    </p:set>
                                    <p:anim calcmode="lin" valueType="num">
                                      <p:cBhvr additive="base">
                                        <p:cTn id="25" dur="500" fill="hold"/>
                                        <p:tgtEl>
                                          <p:spTgt spid="379950"/>
                                        </p:tgtEl>
                                        <p:attrNameLst>
                                          <p:attrName>ppt_x</p:attrName>
                                        </p:attrNameLst>
                                      </p:cBhvr>
                                      <p:tavLst>
                                        <p:tav tm="0">
                                          <p:val>
                                            <p:strVal val="#ppt_x"/>
                                          </p:val>
                                        </p:tav>
                                        <p:tav tm="100000">
                                          <p:val>
                                            <p:strVal val="#ppt_x"/>
                                          </p:val>
                                        </p:tav>
                                      </p:tavLst>
                                    </p:anim>
                                    <p:anim calcmode="lin" valueType="num">
                                      <p:cBhvr additive="base">
                                        <p:cTn id="26" dur="500" fill="hold"/>
                                        <p:tgtEl>
                                          <p:spTgt spid="37995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79941"/>
                                        </p:tgtEl>
                                        <p:attrNameLst>
                                          <p:attrName>style.visibility</p:attrName>
                                        </p:attrNameLst>
                                      </p:cBhvr>
                                      <p:to>
                                        <p:strVal val="visible"/>
                                      </p:to>
                                    </p:set>
                                    <p:anim calcmode="lin" valueType="num">
                                      <p:cBhvr additive="base">
                                        <p:cTn id="31" dur="500" fill="hold"/>
                                        <p:tgtEl>
                                          <p:spTgt spid="379941"/>
                                        </p:tgtEl>
                                        <p:attrNameLst>
                                          <p:attrName>ppt_x</p:attrName>
                                        </p:attrNameLst>
                                      </p:cBhvr>
                                      <p:tavLst>
                                        <p:tav tm="0">
                                          <p:val>
                                            <p:strVal val="#ppt_x"/>
                                          </p:val>
                                        </p:tav>
                                        <p:tav tm="100000">
                                          <p:val>
                                            <p:strVal val="#ppt_x"/>
                                          </p:val>
                                        </p:tav>
                                      </p:tavLst>
                                    </p:anim>
                                    <p:anim calcmode="lin" valueType="num">
                                      <p:cBhvr additive="base">
                                        <p:cTn id="32" dur="500" fill="hold"/>
                                        <p:tgtEl>
                                          <p:spTgt spid="379941"/>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79948"/>
                                        </p:tgtEl>
                                        <p:attrNameLst>
                                          <p:attrName>style.visibility</p:attrName>
                                        </p:attrNameLst>
                                      </p:cBhvr>
                                      <p:to>
                                        <p:strVal val="visible"/>
                                      </p:to>
                                    </p:set>
                                    <p:anim calcmode="lin" valueType="num">
                                      <p:cBhvr additive="base">
                                        <p:cTn id="37" dur="500" fill="hold"/>
                                        <p:tgtEl>
                                          <p:spTgt spid="379948"/>
                                        </p:tgtEl>
                                        <p:attrNameLst>
                                          <p:attrName>ppt_x</p:attrName>
                                        </p:attrNameLst>
                                      </p:cBhvr>
                                      <p:tavLst>
                                        <p:tav tm="0">
                                          <p:val>
                                            <p:strVal val="#ppt_x"/>
                                          </p:val>
                                        </p:tav>
                                        <p:tav tm="100000">
                                          <p:val>
                                            <p:strVal val="#ppt_x"/>
                                          </p:val>
                                        </p:tav>
                                      </p:tavLst>
                                    </p:anim>
                                    <p:anim calcmode="lin" valueType="num">
                                      <p:cBhvr additive="base">
                                        <p:cTn id="38" dur="500" fill="hold"/>
                                        <p:tgtEl>
                                          <p:spTgt spid="37994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79944"/>
                                        </p:tgtEl>
                                        <p:attrNameLst>
                                          <p:attrName>style.visibility</p:attrName>
                                        </p:attrNameLst>
                                      </p:cBhvr>
                                      <p:to>
                                        <p:strVal val="visible"/>
                                      </p:to>
                                    </p:set>
                                    <p:anim calcmode="lin" valueType="num">
                                      <p:cBhvr additive="base">
                                        <p:cTn id="43" dur="500" fill="hold"/>
                                        <p:tgtEl>
                                          <p:spTgt spid="379944"/>
                                        </p:tgtEl>
                                        <p:attrNameLst>
                                          <p:attrName>ppt_x</p:attrName>
                                        </p:attrNameLst>
                                      </p:cBhvr>
                                      <p:tavLst>
                                        <p:tav tm="0">
                                          <p:val>
                                            <p:strVal val="#ppt_x"/>
                                          </p:val>
                                        </p:tav>
                                        <p:tav tm="100000">
                                          <p:val>
                                            <p:strVal val="#ppt_x"/>
                                          </p:val>
                                        </p:tav>
                                      </p:tavLst>
                                    </p:anim>
                                    <p:anim calcmode="lin" valueType="num">
                                      <p:cBhvr additive="base">
                                        <p:cTn id="44" dur="500" fill="hold"/>
                                        <p:tgtEl>
                                          <p:spTgt spid="3799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79939"/>
                                        </p:tgtEl>
                                        <p:attrNameLst>
                                          <p:attrName>style.visibility</p:attrName>
                                        </p:attrNameLst>
                                      </p:cBhvr>
                                      <p:to>
                                        <p:strVal val="visible"/>
                                      </p:to>
                                    </p:set>
                                    <p:anim calcmode="lin" valueType="num">
                                      <p:cBhvr additive="base">
                                        <p:cTn id="49" dur="500" fill="hold"/>
                                        <p:tgtEl>
                                          <p:spTgt spid="379939"/>
                                        </p:tgtEl>
                                        <p:attrNameLst>
                                          <p:attrName>ppt_x</p:attrName>
                                        </p:attrNameLst>
                                      </p:cBhvr>
                                      <p:tavLst>
                                        <p:tav tm="0">
                                          <p:val>
                                            <p:strVal val="#ppt_x"/>
                                          </p:val>
                                        </p:tav>
                                        <p:tav tm="100000">
                                          <p:val>
                                            <p:strVal val="#ppt_x"/>
                                          </p:val>
                                        </p:tav>
                                      </p:tavLst>
                                    </p:anim>
                                    <p:anim calcmode="lin" valueType="num">
                                      <p:cBhvr additive="base">
                                        <p:cTn id="50" dur="500" fill="hold"/>
                                        <p:tgtEl>
                                          <p:spTgt spid="379939"/>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79940"/>
                                        </p:tgtEl>
                                        <p:attrNameLst>
                                          <p:attrName>style.visibility</p:attrName>
                                        </p:attrNameLst>
                                      </p:cBhvr>
                                      <p:to>
                                        <p:strVal val="visible"/>
                                      </p:to>
                                    </p:set>
                                    <p:anim calcmode="lin" valueType="num">
                                      <p:cBhvr additive="base">
                                        <p:cTn id="55" dur="500" fill="hold"/>
                                        <p:tgtEl>
                                          <p:spTgt spid="379940"/>
                                        </p:tgtEl>
                                        <p:attrNameLst>
                                          <p:attrName>ppt_x</p:attrName>
                                        </p:attrNameLst>
                                      </p:cBhvr>
                                      <p:tavLst>
                                        <p:tav tm="0">
                                          <p:val>
                                            <p:strVal val="#ppt_x"/>
                                          </p:val>
                                        </p:tav>
                                        <p:tav tm="100000">
                                          <p:val>
                                            <p:strVal val="#ppt_x"/>
                                          </p:val>
                                        </p:tav>
                                      </p:tavLst>
                                    </p:anim>
                                    <p:anim calcmode="lin" valueType="num">
                                      <p:cBhvr additive="base">
                                        <p:cTn id="56" dur="500" fill="hold"/>
                                        <p:tgtEl>
                                          <p:spTgt spid="379940"/>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79938"/>
                                        </p:tgtEl>
                                        <p:attrNameLst>
                                          <p:attrName>style.visibility</p:attrName>
                                        </p:attrNameLst>
                                      </p:cBhvr>
                                      <p:to>
                                        <p:strVal val="visible"/>
                                      </p:to>
                                    </p:set>
                                    <p:anim calcmode="lin" valueType="num">
                                      <p:cBhvr additive="base">
                                        <p:cTn id="61" dur="500" fill="hold"/>
                                        <p:tgtEl>
                                          <p:spTgt spid="379938"/>
                                        </p:tgtEl>
                                        <p:attrNameLst>
                                          <p:attrName>ppt_x</p:attrName>
                                        </p:attrNameLst>
                                      </p:cBhvr>
                                      <p:tavLst>
                                        <p:tav tm="0">
                                          <p:val>
                                            <p:strVal val="#ppt_x"/>
                                          </p:val>
                                        </p:tav>
                                        <p:tav tm="100000">
                                          <p:val>
                                            <p:strVal val="#ppt_x"/>
                                          </p:val>
                                        </p:tav>
                                      </p:tavLst>
                                    </p:anim>
                                    <p:anim calcmode="lin" valueType="num">
                                      <p:cBhvr additive="base">
                                        <p:cTn id="62" dur="500" fill="hold"/>
                                        <p:tgtEl>
                                          <p:spTgt spid="379938"/>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379949"/>
                                        </p:tgtEl>
                                        <p:attrNameLst>
                                          <p:attrName>style.visibility</p:attrName>
                                        </p:attrNameLst>
                                      </p:cBhvr>
                                      <p:to>
                                        <p:strVal val="visible"/>
                                      </p:to>
                                    </p:set>
                                    <p:anim calcmode="lin" valueType="num">
                                      <p:cBhvr additive="base">
                                        <p:cTn id="67" dur="500" fill="hold"/>
                                        <p:tgtEl>
                                          <p:spTgt spid="379949"/>
                                        </p:tgtEl>
                                        <p:attrNameLst>
                                          <p:attrName>ppt_x</p:attrName>
                                        </p:attrNameLst>
                                      </p:cBhvr>
                                      <p:tavLst>
                                        <p:tav tm="0">
                                          <p:val>
                                            <p:strVal val="#ppt_x"/>
                                          </p:val>
                                        </p:tav>
                                        <p:tav tm="100000">
                                          <p:val>
                                            <p:strVal val="#ppt_x"/>
                                          </p:val>
                                        </p:tav>
                                      </p:tavLst>
                                    </p:anim>
                                    <p:anim calcmode="lin" valueType="num">
                                      <p:cBhvr additive="base">
                                        <p:cTn id="68" dur="500" fill="hold"/>
                                        <p:tgtEl>
                                          <p:spTgt spid="379949"/>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79951"/>
                                        </p:tgtEl>
                                        <p:attrNameLst>
                                          <p:attrName>style.visibility</p:attrName>
                                        </p:attrNameLst>
                                      </p:cBhvr>
                                      <p:to>
                                        <p:strVal val="visible"/>
                                      </p:to>
                                    </p:set>
                                    <p:anim calcmode="lin" valueType="num">
                                      <p:cBhvr additive="base">
                                        <p:cTn id="73" dur="500" fill="hold"/>
                                        <p:tgtEl>
                                          <p:spTgt spid="379951"/>
                                        </p:tgtEl>
                                        <p:attrNameLst>
                                          <p:attrName>ppt_x</p:attrName>
                                        </p:attrNameLst>
                                      </p:cBhvr>
                                      <p:tavLst>
                                        <p:tav tm="0">
                                          <p:val>
                                            <p:strVal val="#ppt_x"/>
                                          </p:val>
                                        </p:tav>
                                        <p:tav tm="100000">
                                          <p:val>
                                            <p:strVal val="#ppt_x"/>
                                          </p:val>
                                        </p:tav>
                                      </p:tavLst>
                                    </p:anim>
                                    <p:anim calcmode="lin" valueType="num">
                                      <p:cBhvr additive="base">
                                        <p:cTn id="74" dur="500" fill="hold"/>
                                        <p:tgtEl>
                                          <p:spTgt spid="3799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50" grpId="0"/>
      <p:bldP spid="379951"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pic>
        <p:nvPicPr>
          <p:cNvPr id="381958" name="Picture 6" descr="Binomial theorem - Wikipedia, the free encycloped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00200" y="3124200"/>
            <a:ext cx="3343275"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0" name="Picture 10" descr="Binomial theorem - Wikipedia, the free enscyclopedsi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00200" y="1828800"/>
            <a:ext cx="17430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1" name="Picture 12" descr="Binomial theorem - Wikipedia, the free encyclopedi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3400" y="685800"/>
            <a:ext cx="8858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2" name="Picture 13" descr="Binomial theorem - Wikipedia, the free encyclopesdia"/>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423988" y="685800"/>
            <a:ext cx="56292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3" name="Picture 14" descr="Binomial theorem - Wikipedia, the free encsyclopesdia"/>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38250" y="1181100"/>
            <a:ext cx="30289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784" name="Picture 15" descr="Binomial theorem - Wikipedia, taahe free encyclopedia"/>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52800" y="1830388"/>
            <a:ext cx="220980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85" name="Text Box 17"/>
          <p:cNvSpPr txBox="1">
            <a:spLocks noChangeArrowheads="1"/>
          </p:cNvSpPr>
          <p:nvPr/>
        </p:nvSpPr>
        <p:spPr bwMode="auto">
          <a:xfrm>
            <a:off x="4375150" y="1211263"/>
            <a:ext cx="3328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Binomial Coefficients</a:t>
            </a:r>
          </a:p>
        </p:txBody>
      </p:sp>
      <p:pic>
        <p:nvPicPr>
          <p:cNvPr id="381971" name="Picture 19" descr="Binomial theorem - Wikipedia, the free encyclope dia"/>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57200" y="2409825"/>
            <a:ext cx="2266950"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72" name="Text Box 20"/>
          <p:cNvSpPr txBox="1">
            <a:spLocks noChangeArrowheads="1"/>
          </p:cNvSpPr>
          <p:nvPr/>
        </p:nvSpPr>
        <p:spPr bwMode="auto">
          <a:xfrm>
            <a:off x="2776538" y="938213"/>
            <a:ext cx="438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hlink"/>
                </a:solidFill>
                <a:sym typeface="Symbol" pitchFamily="18" charset="2"/>
              </a:rPr>
              <a:t></a:t>
            </a:r>
          </a:p>
        </p:txBody>
      </p:sp>
      <p:sp>
        <p:nvSpPr>
          <p:cNvPr id="381990" name="Text Box 38"/>
          <p:cNvSpPr txBox="1">
            <a:spLocks noChangeArrowheads="1"/>
          </p:cNvSpPr>
          <p:nvPr/>
        </p:nvSpPr>
        <p:spPr bwMode="auto">
          <a:xfrm>
            <a:off x="1935163" y="3760788"/>
            <a:ext cx="4673600" cy="457200"/>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chemeClr val="bg2"/>
                </a:solidFill>
                <a:cs typeface="Times New Roman" pitchFamily="18" charset="0"/>
              </a:rPr>
              <a:t>(½)</a:t>
            </a:r>
            <a:r>
              <a:rPr lang="en-US" altLang="en-US" sz="2400">
                <a:solidFill>
                  <a:schemeClr val="bg2"/>
                </a:solidFill>
              </a:rPr>
              <a:t>(½-1)(½-2)(½-3) …(½-n+1)        </a:t>
            </a:r>
          </a:p>
        </p:txBody>
      </p:sp>
      <p:sp>
        <p:nvSpPr>
          <p:cNvPr id="381992" name="Rectangle 40"/>
          <p:cNvSpPr>
            <a:spLocks noChangeArrowheads="1"/>
          </p:cNvSpPr>
          <p:nvPr/>
        </p:nvSpPr>
        <p:spPr bwMode="auto">
          <a:xfrm>
            <a:off x="-176213" y="3763963"/>
            <a:ext cx="2133601" cy="457200"/>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sz="2400">
                <a:solidFill>
                  <a:schemeClr val="bg2"/>
                </a:solidFill>
              </a:rPr>
              <a:t>           (½)</a:t>
            </a:r>
            <a:r>
              <a:rPr lang="en-US" altLang="en-US" sz="2400" baseline="-25000">
                <a:solidFill>
                  <a:schemeClr val="bg2"/>
                </a:solidFill>
              </a:rPr>
              <a:t>n</a:t>
            </a:r>
            <a:r>
              <a:rPr lang="en-US" altLang="en-US" sz="2400">
                <a:solidFill>
                  <a:schemeClr val="bg2"/>
                </a:solidFill>
              </a:rPr>
              <a:t> = </a:t>
            </a:r>
          </a:p>
        </p:txBody>
      </p:sp>
      <p:sp>
        <p:nvSpPr>
          <p:cNvPr id="381993" name="Text Box 41"/>
          <p:cNvSpPr txBox="1">
            <a:spLocks noChangeArrowheads="1"/>
          </p:cNvSpPr>
          <p:nvPr/>
        </p:nvSpPr>
        <p:spPr bwMode="auto">
          <a:xfrm>
            <a:off x="6950075" y="3344863"/>
            <a:ext cx="21971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cs typeface="Times New Roman" pitchFamily="18" charset="0"/>
              </a:rPr>
              <a:t>n terms, non-int </a:t>
            </a:r>
            <a:br>
              <a:rPr lang="en-US" altLang="en-US" sz="2400">
                <a:cs typeface="Times New Roman" pitchFamily="18" charset="0"/>
              </a:rPr>
            </a:br>
            <a:r>
              <a:rPr lang="en-US" altLang="en-US" sz="2400">
                <a:cs typeface="Times New Roman" pitchFamily="18" charset="0"/>
              </a:rPr>
              <a:t>n-1 neg</a:t>
            </a:r>
            <a:endParaRPr lang="en-US" altLang="en-US" sz="2400"/>
          </a:p>
        </p:txBody>
      </p:sp>
      <p:sp>
        <p:nvSpPr>
          <p:cNvPr id="381996" name="Text Box 44"/>
          <p:cNvSpPr txBox="1">
            <a:spLocks noChangeArrowheads="1"/>
          </p:cNvSpPr>
          <p:nvPr/>
        </p:nvSpPr>
        <p:spPr bwMode="auto">
          <a:xfrm>
            <a:off x="1963738" y="4175125"/>
            <a:ext cx="4654550" cy="457200"/>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chemeClr val="bg2"/>
                </a:solidFill>
                <a:cs typeface="Times New Roman" pitchFamily="18" charset="0"/>
              </a:rPr>
              <a:t>(1)  </a:t>
            </a:r>
            <a:r>
              <a:rPr lang="en-US" altLang="en-US" sz="2400">
                <a:solidFill>
                  <a:schemeClr val="bg2"/>
                </a:solidFill>
              </a:rPr>
              <a:t> (1)    (3)    (5)   …  (2n-3)          </a:t>
            </a:r>
          </a:p>
        </p:txBody>
      </p:sp>
      <p:sp>
        <p:nvSpPr>
          <p:cNvPr id="381997" name="Rectangle 45"/>
          <p:cNvSpPr>
            <a:spLocks noChangeArrowheads="1"/>
          </p:cNvSpPr>
          <p:nvPr/>
        </p:nvSpPr>
        <p:spPr bwMode="auto">
          <a:xfrm>
            <a:off x="-355600" y="4167188"/>
            <a:ext cx="2328863" cy="460375"/>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sz="2400">
                <a:solidFill>
                  <a:schemeClr val="bg2"/>
                </a:solidFill>
              </a:rPr>
              <a:t>  - (-2)</a:t>
            </a:r>
            <a:r>
              <a:rPr lang="en-US" altLang="en-US" sz="2400" baseline="30000">
                <a:solidFill>
                  <a:schemeClr val="bg2"/>
                </a:solidFill>
              </a:rPr>
              <a:t>n </a:t>
            </a:r>
            <a:r>
              <a:rPr lang="en-US" altLang="en-US" sz="2400">
                <a:solidFill>
                  <a:schemeClr val="bg2"/>
                </a:solidFill>
              </a:rPr>
              <a:t>(½)</a:t>
            </a:r>
            <a:r>
              <a:rPr lang="en-US" altLang="en-US" sz="2400" baseline="-25000">
                <a:solidFill>
                  <a:schemeClr val="bg2"/>
                </a:solidFill>
              </a:rPr>
              <a:t>n</a:t>
            </a:r>
            <a:r>
              <a:rPr lang="en-US" altLang="en-US" sz="2400">
                <a:solidFill>
                  <a:schemeClr val="bg2"/>
                </a:solidFill>
              </a:rPr>
              <a:t> =                   </a:t>
            </a:r>
          </a:p>
        </p:txBody>
      </p:sp>
      <p:sp>
        <p:nvSpPr>
          <p:cNvPr id="381998" name="Text Box 46"/>
          <p:cNvSpPr txBox="1">
            <a:spLocks noChangeArrowheads="1"/>
          </p:cNvSpPr>
          <p:nvPr/>
        </p:nvSpPr>
        <p:spPr bwMode="auto">
          <a:xfrm>
            <a:off x="7010400" y="4106863"/>
            <a:ext cx="1952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cs typeface="Times New Roman" pitchFamily="18" charset="0"/>
              </a:rPr>
              <a:t>n-1 terms, odd</a:t>
            </a:r>
            <a:endParaRPr lang="en-US" altLang="en-US" sz="2400"/>
          </a:p>
        </p:txBody>
      </p:sp>
      <p:sp>
        <p:nvSpPr>
          <p:cNvPr id="382000" name="Text Box 48"/>
          <p:cNvSpPr txBox="1">
            <a:spLocks noChangeArrowheads="1"/>
          </p:cNvSpPr>
          <p:nvPr/>
        </p:nvSpPr>
        <p:spPr bwMode="auto">
          <a:xfrm>
            <a:off x="1958975" y="4548188"/>
            <a:ext cx="4679950" cy="457200"/>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chemeClr val="bg2"/>
                </a:solidFill>
                <a:cs typeface="Times New Roman" pitchFamily="18" charset="0"/>
              </a:rPr>
              <a:t>            (2)    </a:t>
            </a:r>
            <a:r>
              <a:rPr lang="en-US" altLang="en-US" sz="2400">
                <a:solidFill>
                  <a:schemeClr val="bg2"/>
                </a:solidFill>
              </a:rPr>
              <a:t>(4)    (6)      …     (2n-2)</a:t>
            </a:r>
          </a:p>
        </p:txBody>
      </p:sp>
      <p:sp>
        <p:nvSpPr>
          <p:cNvPr id="382001" name="Rectangle 49"/>
          <p:cNvSpPr>
            <a:spLocks noChangeArrowheads="1"/>
          </p:cNvSpPr>
          <p:nvPr/>
        </p:nvSpPr>
        <p:spPr bwMode="auto">
          <a:xfrm>
            <a:off x="-152400" y="4559300"/>
            <a:ext cx="2122488" cy="460375"/>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sz="2400">
                <a:solidFill>
                  <a:schemeClr val="bg2"/>
                </a:solidFill>
              </a:rPr>
              <a:t>   2</a:t>
            </a:r>
            <a:r>
              <a:rPr lang="en-US" altLang="en-US" sz="2400" baseline="30000">
                <a:solidFill>
                  <a:schemeClr val="bg2"/>
                </a:solidFill>
              </a:rPr>
              <a:t>n-1 </a:t>
            </a:r>
            <a:r>
              <a:rPr lang="en-US" altLang="en-US" sz="2400">
                <a:solidFill>
                  <a:schemeClr val="bg2"/>
                </a:solidFill>
              </a:rPr>
              <a:t>(n-1)! = </a:t>
            </a:r>
          </a:p>
        </p:txBody>
      </p:sp>
      <p:sp>
        <p:nvSpPr>
          <p:cNvPr id="382002" name="Text Box 50"/>
          <p:cNvSpPr txBox="1">
            <a:spLocks noChangeArrowheads="1"/>
          </p:cNvSpPr>
          <p:nvPr/>
        </p:nvSpPr>
        <p:spPr bwMode="auto">
          <a:xfrm>
            <a:off x="6973888" y="4471988"/>
            <a:ext cx="2070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cs typeface="Times New Roman" pitchFamily="18" charset="0"/>
              </a:rPr>
              <a:t>n-1 terms, even</a:t>
            </a:r>
            <a:endParaRPr lang="en-US" altLang="en-US" sz="2400"/>
          </a:p>
        </p:txBody>
      </p:sp>
      <p:sp>
        <p:nvSpPr>
          <p:cNvPr id="382003" name="Text Box 51"/>
          <p:cNvSpPr txBox="1">
            <a:spLocks noChangeArrowheads="1"/>
          </p:cNvSpPr>
          <p:nvPr/>
        </p:nvSpPr>
        <p:spPr bwMode="auto">
          <a:xfrm>
            <a:off x="2667000" y="5003800"/>
            <a:ext cx="4038600" cy="461963"/>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olidFill>
                  <a:schemeClr val="bg2"/>
                </a:solidFill>
              </a:rPr>
              <a:t>(2n-2)!</a:t>
            </a:r>
          </a:p>
        </p:txBody>
      </p:sp>
      <p:sp>
        <p:nvSpPr>
          <p:cNvPr id="382004" name="Rectangle 52"/>
          <p:cNvSpPr>
            <a:spLocks noChangeArrowheads="1"/>
          </p:cNvSpPr>
          <p:nvPr/>
        </p:nvSpPr>
        <p:spPr bwMode="auto">
          <a:xfrm>
            <a:off x="-152400" y="5005388"/>
            <a:ext cx="2903538" cy="460375"/>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sz="2400">
                <a:solidFill>
                  <a:schemeClr val="bg2"/>
                </a:solidFill>
              </a:rPr>
              <a:t>-½ (-4)</a:t>
            </a:r>
            <a:r>
              <a:rPr lang="en-US" altLang="en-US" sz="2400" baseline="30000">
                <a:solidFill>
                  <a:schemeClr val="bg2"/>
                </a:solidFill>
              </a:rPr>
              <a:t>n</a:t>
            </a:r>
            <a:r>
              <a:rPr lang="en-US" altLang="en-US" sz="2400">
                <a:solidFill>
                  <a:schemeClr val="bg2"/>
                </a:solidFill>
              </a:rPr>
              <a:t>(½)</a:t>
            </a:r>
            <a:r>
              <a:rPr lang="en-US" altLang="en-US" sz="2400" baseline="-25000">
                <a:solidFill>
                  <a:schemeClr val="bg2"/>
                </a:solidFill>
              </a:rPr>
              <a:t>n</a:t>
            </a:r>
            <a:r>
              <a:rPr lang="en-US" altLang="en-US" sz="2400">
                <a:solidFill>
                  <a:schemeClr val="bg2"/>
                </a:solidFill>
              </a:rPr>
              <a:t>(n-1)! = </a:t>
            </a:r>
          </a:p>
        </p:txBody>
      </p:sp>
      <p:sp>
        <p:nvSpPr>
          <p:cNvPr id="382005" name="Text Box 53"/>
          <p:cNvSpPr txBox="1">
            <a:spLocks noChangeArrowheads="1"/>
          </p:cNvSpPr>
          <p:nvPr/>
        </p:nvSpPr>
        <p:spPr bwMode="auto">
          <a:xfrm>
            <a:off x="7296150" y="5005388"/>
            <a:ext cx="149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cs typeface="Times New Roman" pitchFamily="18" charset="0"/>
              </a:rPr>
              <a:t>2n-2 terms</a:t>
            </a:r>
            <a:endParaRPr lang="en-US" altLang="en-US" sz="2400"/>
          </a:p>
        </p:txBody>
      </p:sp>
      <p:sp>
        <p:nvSpPr>
          <p:cNvPr id="382011" name="Text Box 59"/>
          <p:cNvSpPr txBox="1">
            <a:spLocks noChangeArrowheads="1"/>
          </p:cNvSpPr>
          <p:nvPr/>
        </p:nvSpPr>
        <p:spPr bwMode="auto">
          <a:xfrm>
            <a:off x="4427538" y="2586038"/>
            <a:ext cx="541337" cy="366712"/>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i="1">
                <a:solidFill>
                  <a:schemeClr val="bg2"/>
                </a:solidFill>
                <a:cs typeface="Times New Roman" pitchFamily="18" charset="0"/>
              </a:rPr>
              <a:t>x&gt;y</a:t>
            </a:r>
            <a:endParaRPr lang="en-US" altLang="en-US" sz="1800" i="1">
              <a:solidFill>
                <a:schemeClr val="bg2"/>
              </a:solidFill>
            </a:endParaRPr>
          </a:p>
        </p:txBody>
      </p:sp>
      <p:sp>
        <p:nvSpPr>
          <p:cNvPr id="381991" name="Line 39"/>
          <p:cNvSpPr>
            <a:spLocks noChangeShapeType="1"/>
          </p:cNvSpPr>
          <p:nvPr/>
        </p:nvSpPr>
        <p:spPr bwMode="auto">
          <a:xfrm>
            <a:off x="152400" y="5027613"/>
            <a:ext cx="647700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aphicFrame>
        <p:nvGraphicFramePr>
          <p:cNvPr id="32" name="Object 60"/>
          <p:cNvGraphicFramePr>
            <a:graphicFrameLocks noChangeAspect="1"/>
          </p:cNvGraphicFramePr>
          <p:nvPr/>
        </p:nvGraphicFramePr>
        <p:xfrm>
          <a:off x="949325" y="5503863"/>
          <a:ext cx="1930400" cy="560387"/>
        </p:xfrm>
        <a:graphic>
          <a:graphicData uri="http://schemas.openxmlformats.org/presentationml/2006/ole">
            <mc:AlternateContent xmlns:mc="http://schemas.openxmlformats.org/markup-compatibility/2006">
              <mc:Choice xmlns:v="urn:schemas-microsoft-com:vml" Requires="v">
                <p:oleObj spid="_x0000_s204312" name="Equation" r:id="rId11" imgW="1447800" imgH="419100" progId="Equation.3">
                  <p:embed/>
                </p:oleObj>
              </mc:Choice>
              <mc:Fallback>
                <p:oleObj name="Equation" r:id="rId11" imgW="1447800" imgH="419100" progId="Equation.3">
                  <p:embed/>
                  <p:pic>
                    <p:nvPicPr>
                      <p:cNvPr id="0" name="Picture 3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49325" y="5503863"/>
                        <a:ext cx="1930400" cy="560387"/>
                      </a:xfrm>
                      <a:prstGeom prst="rect">
                        <a:avLst/>
                      </a:prstGeom>
                      <a:solidFill>
                        <a:schemeClr val="tx1"/>
                      </a:solidFill>
                    </p:spPr>
                  </p:pic>
                </p:oleObj>
              </mc:Fallback>
            </mc:AlternateContent>
          </a:graphicData>
        </a:graphic>
      </p:graphicFrame>
      <p:graphicFrame>
        <p:nvGraphicFramePr>
          <p:cNvPr id="315395" name="Object 2"/>
          <p:cNvGraphicFramePr>
            <a:graphicFrameLocks noChangeAspect="1"/>
          </p:cNvGraphicFramePr>
          <p:nvPr/>
        </p:nvGraphicFramePr>
        <p:xfrm>
          <a:off x="482600" y="6103938"/>
          <a:ext cx="355600" cy="644525"/>
        </p:xfrm>
        <a:graphic>
          <a:graphicData uri="http://schemas.openxmlformats.org/presentationml/2006/ole">
            <mc:AlternateContent xmlns:mc="http://schemas.openxmlformats.org/markup-compatibility/2006">
              <mc:Choice xmlns:v="urn:schemas-microsoft-com:vml" Requires="v">
                <p:oleObj spid="_x0000_s204313" name="Equation" r:id="rId13" imgW="266469" imgH="482181" progId="Equation.3">
                  <p:embed/>
                </p:oleObj>
              </mc:Choice>
              <mc:Fallback>
                <p:oleObj name="Equation" r:id="rId13" imgW="266469" imgH="482181" progId="Equation.3">
                  <p:embed/>
                  <p:pic>
                    <p:nvPicPr>
                      <p:cNvPr id="0" name="Picture 3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2600" y="6103938"/>
                        <a:ext cx="355600" cy="644525"/>
                      </a:xfrm>
                      <a:prstGeom prst="rect">
                        <a:avLst/>
                      </a:prstGeom>
                      <a:solidFill>
                        <a:schemeClr val="tx1"/>
                      </a:solidFill>
                    </p:spPr>
                  </p:pic>
                </p:oleObj>
              </mc:Fallback>
            </mc:AlternateContent>
          </a:graphicData>
        </a:graphic>
      </p:graphicFrame>
      <p:graphicFrame>
        <p:nvGraphicFramePr>
          <p:cNvPr id="36" name="Object 65"/>
          <p:cNvGraphicFramePr>
            <a:graphicFrameLocks noChangeAspect="1"/>
          </p:cNvGraphicFramePr>
          <p:nvPr/>
        </p:nvGraphicFramePr>
        <p:xfrm>
          <a:off x="5367338" y="6096000"/>
          <a:ext cx="1727200" cy="611188"/>
        </p:xfrm>
        <a:graphic>
          <a:graphicData uri="http://schemas.openxmlformats.org/presentationml/2006/ole">
            <mc:AlternateContent xmlns:mc="http://schemas.openxmlformats.org/markup-compatibility/2006">
              <mc:Choice xmlns:v="urn:schemas-microsoft-com:vml" Requires="v">
                <p:oleObj spid="_x0000_s204314" name="Equation" r:id="rId15" imgW="1295400" imgH="457200" progId="Equation.3">
                  <p:embed/>
                </p:oleObj>
              </mc:Choice>
              <mc:Fallback>
                <p:oleObj name="Equation" r:id="rId15" imgW="1295400" imgH="457200" progId="Equation.3">
                  <p:embed/>
                  <p:pic>
                    <p:nvPicPr>
                      <p:cNvPr id="0" name="Picture 3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367338" y="6096000"/>
                        <a:ext cx="1727200" cy="611188"/>
                      </a:xfrm>
                      <a:prstGeom prst="rect">
                        <a:avLst/>
                      </a:prstGeom>
                      <a:solidFill>
                        <a:schemeClr val="tx1"/>
                      </a:solidFill>
                    </p:spPr>
                  </p:pic>
                </p:oleObj>
              </mc:Fallback>
            </mc:AlternateContent>
          </a:graphicData>
        </a:graphic>
      </p:graphicFrame>
      <p:graphicFrame>
        <p:nvGraphicFramePr>
          <p:cNvPr id="37" name="Object 66"/>
          <p:cNvGraphicFramePr>
            <a:graphicFrameLocks noChangeAspect="1"/>
          </p:cNvGraphicFramePr>
          <p:nvPr/>
        </p:nvGraphicFramePr>
        <p:xfrm>
          <a:off x="3268663" y="6138863"/>
          <a:ext cx="2100262" cy="560387"/>
        </p:xfrm>
        <a:graphic>
          <a:graphicData uri="http://schemas.openxmlformats.org/presentationml/2006/ole">
            <mc:AlternateContent xmlns:mc="http://schemas.openxmlformats.org/markup-compatibility/2006">
              <mc:Choice xmlns:v="urn:schemas-microsoft-com:vml" Requires="v">
                <p:oleObj spid="_x0000_s204315" name="Equation" r:id="rId17" imgW="1574800" imgH="419100" progId="Equation.3">
                  <p:embed/>
                </p:oleObj>
              </mc:Choice>
              <mc:Fallback>
                <p:oleObj name="Equation" r:id="rId17" imgW="1574800" imgH="419100" progId="Equation.3">
                  <p:embed/>
                  <p:pic>
                    <p:nvPicPr>
                      <p:cNvPr id="0" name="Picture 35"/>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268663" y="6138863"/>
                        <a:ext cx="2100262" cy="560387"/>
                      </a:xfrm>
                      <a:prstGeom prst="rect">
                        <a:avLst/>
                      </a:prstGeom>
                      <a:solidFill>
                        <a:schemeClr val="tx1"/>
                      </a:solidFill>
                    </p:spPr>
                  </p:pic>
                </p:oleObj>
              </mc:Fallback>
            </mc:AlternateContent>
          </a:graphicData>
        </a:graphic>
      </p:graphicFrame>
      <p:graphicFrame>
        <p:nvGraphicFramePr>
          <p:cNvPr id="38" name="Object 67"/>
          <p:cNvGraphicFramePr>
            <a:graphicFrameLocks noChangeAspect="1"/>
          </p:cNvGraphicFramePr>
          <p:nvPr/>
        </p:nvGraphicFramePr>
        <p:xfrm>
          <a:off x="836613" y="6145213"/>
          <a:ext cx="711200" cy="542925"/>
        </p:xfrm>
        <a:graphic>
          <a:graphicData uri="http://schemas.openxmlformats.org/presentationml/2006/ole">
            <mc:AlternateContent xmlns:mc="http://schemas.openxmlformats.org/markup-compatibility/2006">
              <mc:Choice xmlns:v="urn:schemas-microsoft-com:vml" Requires="v">
                <p:oleObj spid="_x0000_s204316" name="Equation" r:id="rId19" imgW="533169" imgH="406224" progId="Equation.3">
                  <p:embed/>
                </p:oleObj>
              </mc:Choice>
              <mc:Fallback>
                <p:oleObj name="Equation" r:id="rId19" imgW="533169" imgH="406224" progId="Equation.3">
                  <p:embed/>
                  <p:pic>
                    <p:nvPicPr>
                      <p:cNvPr id="0" name="Picture 3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36613" y="6145213"/>
                        <a:ext cx="711200" cy="542925"/>
                      </a:xfrm>
                      <a:prstGeom prst="rect">
                        <a:avLst/>
                      </a:prstGeom>
                      <a:solidFill>
                        <a:schemeClr val="tx1"/>
                      </a:solidFill>
                    </p:spPr>
                  </p:pic>
                </p:oleObj>
              </mc:Fallback>
            </mc:AlternateContent>
          </a:graphicData>
        </a:graphic>
      </p:graphicFrame>
      <p:graphicFrame>
        <p:nvGraphicFramePr>
          <p:cNvPr id="39" name="Object 68"/>
          <p:cNvGraphicFramePr>
            <a:graphicFrameLocks noChangeAspect="1"/>
          </p:cNvGraphicFramePr>
          <p:nvPr/>
        </p:nvGraphicFramePr>
        <p:xfrm>
          <a:off x="1558925" y="6138863"/>
          <a:ext cx="1709738" cy="560387"/>
        </p:xfrm>
        <a:graphic>
          <a:graphicData uri="http://schemas.openxmlformats.org/presentationml/2006/ole">
            <mc:AlternateContent xmlns:mc="http://schemas.openxmlformats.org/markup-compatibility/2006">
              <mc:Choice xmlns:v="urn:schemas-microsoft-com:vml" Requires="v">
                <p:oleObj spid="_x0000_s204317" name="Equation" r:id="rId21" imgW="1282700" imgH="419100" progId="Equation.3">
                  <p:embed/>
                </p:oleObj>
              </mc:Choice>
              <mc:Fallback>
                <p:oleObj name="Equation" r:id="rId21" imgW="1282700" imgH="419100" progId="Equation.3">
                  <p:embed/>
                  <p:pic>
                    <p:nvPicPr>
                      <p:cNvPr id="0" name="Picture 37"/>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58925" y="6138863"/>
                        <a:ext cx="1709738" cy="560387"/>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1971"/>
                                        </p:tgtEl>
                                        <p:attrNameLst>
                                          <p:attrName>style.visibility</p:attrName>
                                        </p:attrNameLst>
                                      </p:cBhvr>
                                      <p:to>
                                        <p:strVal val="visible"/>
                                      </p:to>
                                    </p:set>
                                    <p:anim calcmode="lin" valueType="num">
                                      <p:cBhvr additive="base">
                                        <p:cTn id="7" dur="500" fill="hold"/>
                                        <p:tgtEl>
                                          <p:spTgt spid="381971"/>
                                        </p:tgtEl>
                                        <p:attrNameLst>
                                          <p:attrName>ppt_x</p:attrName>
                                        </p:attrNameLst>
                                      </p:cBhvr>
                                      <p:tavLst>
                                        <p:tav tm="0">
                                          <p:val>
                                            <p:strVal val="#ppt_x"/>
                                          </p:val>
                                        </p:tav>
                                        <p:tav tm="100000">
                                          <p:val>
                                            <p:strVal val="#ppt_x"/>
                                          </p:val>
                                        </p:tav>
                                      </p:tavLst>
                                    </p:anim>
                                    <p:anim calcmode="lin" valueType="num">
                                      <p:cBhvr additive="base">
                                        <p:cTn id="8" dur="500" fill="hold"/>
                                        <p:tgtEl>
                                          <p:spTgt spid="38197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81972"/>
                                        </p:tgtEl>
                                        <p:attrNameLst>
                                          <p:attrName>style.visibility</p:attrName>
                                        </p:attrNameLst>
                                      </p:cBhvr>
                                      <p:to>
                                        <p:strVal val="visible"/>
                                      </p:to>
                                    </p:set>
                                    <p:anim calcmode="lin" valueType="num">
                                      <p:cBhvr additive="base">
                                        <p:cTn id="13" dur="500" fill="hold"/>
                                        <p:tgtEl>
                                          <p:spTgt spid="381972"/>
                                        </p:tgtEl>
                                        <p:attrNameLst>
                                          <p:attrName>ppt_x</p:attrName>
                                        </p:attrNameLst>
                                      </p:cBhvr>
                                      <p:tavLst>
                                        <p:tav tm="0">
                                          <p:val>
                                            <p:strVal val="#ppt_x"/>
                                          </p:val>
                                        </p:tav>
                                        <p:tav tm="100000">
                                          <p:val>
                                            <p:strVal val="#ppt_x"/>
                                          </p:val>
                                        </p:tav>
                                      </p:tavLst>
                                    </p:anim>
                                    <p:anim calcmode="lin" valueType="num">
                                      <p:cBhvr additive="base">
                                        <p:cTn id="14" dur="500" fill="hold"/>
                                        <p:tgtEl>
                                          <p:spTgt spid="38197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2011"/>
                                        </p:tgtEl>
                                        <p:attrNameLst>
                                          <p:attrName>style.visibility</p:attrName>
                                        </p:attrNameLst>
                                      </p:cBhvr>
                                      <p:to>
                                        <p:strVal val="visible"/>
                                      </p:to>
                                    </p:set>
                                    <p:anim calcmode="lin" valueType="num">
                                      <p:cBhvr additive="base">
                                        <p:cTn id="19" dur="500" fill="hold"/>
                                        <p:tgtEl>
                                          <p:spTgt spid="382011"/>
                                        </p:tgtEl>
                                        <p:attrNameLst>
                                          <p:attrName>ppt_x</p:attrName>
                                        </p:attrNameLst>
                                      </p:cBhvr>
                                      <p:tavLst>
                                        <p:tav tm="0">
                                          <p:val>
                                            <p:strVal val="#ppt_x"/>
                                          </p:val>
                                        </p:tav>
                                        <p:tav tm="100000">
                                          <p:val>
                                            <p:strVal val="#ppt_x"/>
                                          </p:val>
                                        </p:tav>
                                      </p:tavLst>
                                    </p:anim>
                                    <p:anim calcmode="lin" valueType="num">
                                      <p:cBhvr additive="base">
                                        <p:cTn id="20" dur="500" fill="hold"/>
                                        <p:tgtEl>
                                          <p:spTgt spid="38201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81958"/>
                                        </p:tgtEl>
                                        <p:attrNameLst>
                                          <p:attrName>style.visibility</p:attrName>
                                        </p:attrNameLst>
                                      </p:cBhvr>
                                      <p:to>
                                        <p:strVal val="visible"/>
                                      </p:to>
                                    </p:set>
                                    <p:anim calcmode="lin" valueType="num">
                                      <p:cBhvr additive="base">
                                        <p:cTn id="25" dur="500" fill="hold"/>
                                        <p:tgtEl>
                                          <p:spTgt spid="381958"/>
                                        </p:tgtEl>
                                        <p:attrNameLst>
                                          <p:attrName>ppt_x</p:attrName>
                                        </p:attrNameLst>
                                      </p:cBhvr>
                                      <p:tavLst>
                                        <p:tav tm="0">
                                          <p:val>
                                            <p:strVal val="#ppt_x"/>
                                          </p:val>
                                        </p:tav>
                                        <p:tav tm="100000">
                                          <p:val>
                                            <p:strVal val="#ppt_x"/>
                                          </p:val>
                                        </p:tav>
                                      </p:tavLst>
                                    </p:anim>
                                    <p:anim calcmode="lin" valueType="num">
                                      <p:cBhvr additive="base">
                                        <p:cTn id="26" dur="500" fill="hold"/>
                                        <p:tgtEl>
                                          <p:spTgt spid="38195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1992"/>
                                        </p:tgtEl>
                                        <p:attrNameLst>
                                          <p:attrName>style.visibility</p:attrName>
                                        </p:attrNameLst>
                                      </p:cBhvr>
                                      <p:to>
                                        <p:strVal val="visible"/>
                                      </p:to>
                                    </p:set>
                                    <p:anim calcmode="lin" valueType="num">
                                      <p:cBhvr additive="base">
                                        <p:cTn id="31" dur="500" fill="hold"/>
                                        <p:tgtEl>
                                          <p:spTgt spid="381992"/>
                                        </p:tgtEl>
                                        <p:attrNameLst>
                                          <p:attrName>ppt_x</p:attrName>
                                        </p:attrNameLst>
                                      </p:cBhvr>
                                      <p:tavLst>
                                        <p:tav tm="0">
                                          <p:val>
                                            <p:strVal val="#ppt_x"/>
                                          </p:val>
                                        </p:tav>
                                        <p:tav tm="100000">
                                          <p:val>
                                            <p:strVal val="#ppt_x"/>
                                          </p:val>
                                        </p:tav>
                                      </p:tavLst>
                                    </p:anim>
                                    <p:anim calcmode="lin" valueType="num">
                                      <p:cBhvr additive="base">
                                        <p:cTn id="32" dur="500" fill="hold"/>
                                        <p:tgtEl>
                                          <p:spTgt spid="38199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81990"/>
                                        </p:tgtEl>
                                        <p:attrNameLst>
                                          <p:attrName>style.visibility</p:attrName>
                                        </p:attrNameLst>
                                      </p:cBhvr>
                                      <p:to>
                                        <p:strVal val="visible"/>
                                      </p:to>
                                    </p:set>
                                    <p:anim calcmode="lin" valueType="num">
                                      <p:cBhvr additive="base">
                                        <p:cTn id="37" dur="500" fill="hold"/>
                                        <p:tgtEl>
                                          <p:spTgt spid="381990"/>
                                        </p:tgtEl>
                                        <p:attrNameLst>
                                          <p:attrName>ppt_x</p:attrName>
                                        </p:attrNameLst>
                                      </p:cBhvr>
                                      <p:tavLst>
                                        <p:tav tm="0">
                                          <p:val>
                                            <p:strVal val="#ppt_x"/>
                                          </p:val>
                                        </p:tav>
                                        <p:tav tm="100000">
                                          <p:val>
                                            <p:strVal val="#ppt_x"/>
                                          </p:val>
                                        </p:tav>
                                      </p:tavLst>
                                    </p:anim>
                                    <p:anim calcmode="lin" valueType="num">
                                      <p:cBhvr additive="base">
                                        <p:cTn id="38" dur="500" fill="hold"/>
                                        <p:tgtEl>
                                          <p:spTgt spid="38199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81993"/>
                                        </p:tgtEl>
                                        <p:attrNameLst>
                                          <p:attrName>style.visibility</p:attrName>
                                        </p:attrNameLst>
                                      </p:cBhvr>
                                      <p:to>
                                        <p:strVal val="visible"/>
                                      </p:to>
                                    </p:set>
                                    <p:anim calcmode="lin" valueType="num">
                                      <p:cBhvr additive="base">
                                        <p:cTn id="43" dur="500" fill="hold"/>
                                        <p:tgtEl>
                                          <p:spTgt spid="381993"/>
                                        </p:tgtEl>
                                        <p:attrNameLst>
                                          <p:attrName>ppt_x</p:attrName>
                                        </p:attrNameLst>
                                      </p:cBhvr>
                                      <p:tavLst>
                                        <p:tav tm="0">
                                          <p:val>
                                            <p:strVal val="#ppt_x"/>
                                          </p:val>
                                        </p:tav>
                                        <p:tav tm="100000">
                                          <p:val>
                                            <p:strVal val="#ppt_x"/>
                                          </p:val>
                                        </p:tav>
                                      </p:tavLst>
                                    </p:anim>
                                    <p:anim calcmode="lin" valueType="num">
                                      <p:cBhvr additive="base">
                                        <p:cTn id="44" dur="500" fill="hold"/>
                                        <p:tgtEl>
                                          <p:spTgt spid="38199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81997"/>
                                        </p:tgtEl>
                                        <p:attrNameLst>
                                          <p:attrName>style.visibility</p:attrName>
                                        </p:attrNameLst>
                                      </p:cBhvr>
                                      <p:to>
                                        <p:strVal val="visible"/>
                                      </p:to>
                                    </p:set>
                                    <p:anim calcmode="lin" valueType="num">
                                      <p:cBhvr additive="base">
                                        <p:cTn id="49" dur="500" fill="hold"/>
                                        <p:tgtEl>
                                          <p:spTgt spid="381997"/>
                                        </p:tgtEl>
                                        <p:attrNameLst>
                                          <p:attrName>ppt_x</p:attrName>
                                        </p:attrNameLst>
                                      </p:cBhvr>
                                      <p:tavLst>
                                        <p:tav tm="0">
                                          <p:val>
                                            <p:strVal val="#ppt_x"/>
                                          </p:val>
                                        </p:tav>
                                        <p:tav tm="100000">
                                          <p:val>
                                            <p:strVal val="#ppt_x"/>
                                          </p:val>
                                        </p:tav>
                                      </p:tavLst>
                                    </p:anim>
                                    <p:anim calcmode="lin" valueType="num">
                                      <p:cBhvr additive="base">
                                        <p:cTn id="50" dur="500" fill="hold"/>
                                        <p:tgtEl>
                                          <p:spTgt spid="38199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81996"/>
                                        </p:tgtEl>
                                        <p:attrNameLst>
                                          <p:attrName>style.visibility</p:attrName>
                                        </p:attrNameLst>
                                      </p:cBhvr>
                                      <p:to>
                                        <p:strVal val="visible"/>
                                      </p:to>
                                    </p:set>
                                    <p:anim calcmode="lin" valueType="num">
                                      <p:cBhvr additive="base">
                                        <p:cTn id="55" dur="500" fill="hold"/>
                                        <p:tgtEl>
                                          <p:spTgt spid="381996"/>
                                        </p:tgtEl>
                                        <p:attrNameLst>
                                          <p:attrName>ppt_x</p:attrName>
                                        </p:attrNameLst>
                                      </p:cBhvr>
                                      <p:tavLst>
                                        <p:tav tm="0">
                                          <p:val>
                                            <p:strVal val="#ppt_x"/>
                                          </p:val>
                                        </p:tav>
                                        <p:tav tm="100000">
                                          <p:val>
                                            <p:strVal val="#ppt_x"/>
                                          </p:val>
                                        </p:tav>
                                      </p:tavLst>
                                    </p:anim>
                                    <p:anim calcmode="lin" valueType="num">
                                      <p:cBhvr additive="base">
                                        <p:cTn id="56" dur="500" fill="hold"/>
                                        <p:tgtEl>
                                          <p:spTgt spid="381996"/>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81998"/>
                                        </p:tgtEl>
                                        <p:attrNameLst>
                                          <p:attrName>style.visibility</p:attrName>
                                        </p:attrNameLst>
                                      </p:cBhvr>
                                      <p:to>
                                        <p:strVal val="visible"/>
                                      </p:to>
                                    </p:set>
                                    <p:anim calcmode="lin" valueType="num">
                                      <p:cBhvr additive="base">
                                        <p:cTn id="61" dur="500" fill="hold"/>
                                        <p:tgtEl>
                                          <p:spTgt spid="381998"/>
                                        </p:tgtEl>
                                        <p:attrNameLst>
                                          <p:attrName>ppt_x</p:attrName>
                                        </p:attrNameLst>
                                      </p:cBhvr>
                                      <p:tavLst>
                                        <p:tav tm="0">
                                          <p:val>
                                            <p:strVal val="#ppt_x"/>
                                          </p:val>
                                        </p:tav>
                                        <p:tav tm="100000">
                                          <p:val>
                                            <p:strVal val="#ppt_x"/>
                                          </p:val>
                                        </p:tav>
                                      </p:tavLst>
                                    </p:anim>
                                    <p:anim calcmode="lin" valueType="num">
                                      <p:cBhvr additive="base">
                                        <p:cTn id="62" dur="500" fill="hold"/>
                                        <p:tgtEl>
                                          <p:spTgt spid="381998"/>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82002"/>
                                        </p:tgtEl>
                                        <p:attrNameLst>
                                          <p:attrName>style.visibility</p:attrName>
                                        </p:attrNameLst>
                                      </p:cBhvr>
                                      <p:to>
                                        <p:strVal val="visible"/>
                                      </p:to>
                                    </p:set>
                                    <p:anim calcmode="lin" valueType="num">
                                      <p:cBhvr additive="base">
                                        <p:cTn id="67" dur="500" fill="hold"/>
                                        <p:tgtEl>
                                          <p:spTgt spid="382002"/>
                                        </p:tgtEl>
                                        <p:attrNameLst>
                                          <p:attrName>ppt_x</p:attrName>
                                        </p:attrNameLst>
                                      </p:cBhvr>
                                      <p:tavLst>
                                        <p:tav tm="0">
                                          <p:val>
                                            <p:strVal val="#ppt_x"/>
                                          </p:val>
                                        </p:tav>
                                        <p:tav tm="100000">
                                          <p:val>
                                            <p:strVal val="#ppt_x"/>
                                          </p:val>
                                        </p:tav>
                                      </p:tavLst>
                                    </p:anim>
                                    <p:anim calcmode="lin" valueType="num">
                                      <p:cBhvr additive="base">
                                        <p:cTn id="68" dur="500" fill="hold"/>
                                        <p:tgtEl>
                                          <p:spTgt spid="382002"/>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82000"/>
                                        </p:tgtEl>
                                        <p:attrNameLst>
                                          <p:attrName>style.visibility</p:attrName>
                                        </p:attrNameLst>
                                      </p:cBhvr>
                                      <p:to>
                                        <p:strVal val="visible"/>
                                      </p:to>
                                    </p:set>
                                    <p:anim calcmode="lin" valueType="num">
                                      <p:cBhvr additive="base">
                                        <p:cTn id="73" dur="500" fill="hold"/>
                                        <p:tgtEl>
                                          <p:spTgt spid="382000"/>
                                        </p:tgtEl>
                                        <p:attrNameLst>
                                          <p:attrName>ppt_x</p:attrName>
                                        </p:attrNameLst>
                                      </p:cBhvr>
                                      <p:tavLst>
                                        <p:tav tm="0">
                                          <p:val>
                                            <p:strVal val="#ppt_x"/>
                                          </p:val>
                                        </p:tav>
                                        <p:tav tm="100000">
                                          <p:val>
                                            <p:strVal val="#ppt_x"/>
                                          </p:val>
                                        </p:tav>
                                      </p:tavLst>
                                    </p:anim>
                                    <p:anim calcmode="lin" valueType="num">
                                      <p:cBhvr additive="base">
                                        <p:cTn id="74" dur="500" fill="hold"/>
                                        <p:tgtEl>
                                          <p:spTgt spid="382000"/>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82001"/>
                                        </p:tgtEl>
                                        <p:attrNameLst>
                                          <p:attrName>style.visibility</p:attrName>
                                        </p:attrNameLst>
                                      </p:cBhvr>
                                      <p:to>
                                        <p:strVal val="visible"/>
                                      </p:to>
                                    </p:set>
                                    <p:anim calcmode="lin" valueType="num">
                                      <p:cBhvr additive="base">
                                        <p:cTn id="79" dur="500" fill="hold"/>
                                        <p:tgtEl>
                                          <p:spTgt spid="382001"/>
                                        </p:tgtEl>
                                        <p:attrNameLst>
                                          <p:attrName>ppt_x</p:attrName>
                                        </p:attrNameLst>
                                      </p:cBhvr>
                                      <p:tavLst>
                                        <p:tav tm="0">
                                          <p:val>
                                            <p:strVal val="#ppt_x"/>
                                          </p:val>
                                        </p:tav>
                                        <p:tav tm="100000">
                                          <p:val>
                                            <p:strVal val="#ppt_x"/>
                                          </p:val>
                                        </p:tav>
                                      </p:tavLst>
                                    </p:anim>
                                    <p:anim calcmode="lin" valueType="num">
                                      <p:cBhvr additive="base">
                                        <p:cTn id="80" dur="500" fill="hold"/>
                                        <p:tgtEl>
                                          <p:spTgt spid="382001"/>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81991"/>
                                        </p:tgtEl>
                                        <p:attrNameLst>
                                          <p:attrName>style.visibility</p:attrName>
                                        </p:attrNameLst>
                                      </p:cBhvr>
                                      <p:to>
                                        <p:strVal val="visible"/>
                                      </p:to>
                                    </p:set>
                                    <p:anim calcmode="lin" valueType="num">
                                      <p:cBhvr additive="base">
                                        <p:cTn id="85" dur="500" fill="hold"/>
                                        <p:tgtEl>
                                          <p:spTgt spid="381991"/>
                                        </p:tgtEl>
                                        <p:attrNameLst>
                                          <p:attrName>ppt_x</p:attrName>
                                        </p:attrNameLst>
                                      </p:cBhvr>
                                      <p:tavLst>
                                        <p:tav tm="0">
                                          <p:val>
                                            <p:strVal val="#ppt_x"/>
                                          </p:val>
                                        </p:tav>
                                        <p:tav tm="100000">
                                          <p:val>
                                            <p:strVal val="#ppt_x"/>
                                          </p:val>
                                        </p:tav>
                                      </p:tavLst>
                                    </p:anim>
                                    <p:anim calcmode="lin" valueType="num">
                                      <p:cBhvr additive="base">
                                        <p:cTn id="86" dur="500" fill="hold"/>
                                        <p:tgtEl>
                                          <p:spTgt spid="381991"/>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382005"/>
                                        </p:tgtEl>
                                        <p:attrNameLst>
                                          <p:attrName>style.visibility</p:attrName>
                                        </p:attrNameLst>
                                      </p:cBhvr>
                                      <p:to>
                                        <p:strVal val="visible"/>
                                      </p:to>
                                    </p:set>
                                    <p:anim calcmode="lin" valueType="num">
                                      <p:cBhvr additive="base">
                                        <p:cTn id="91" dur="500" fill="hold"/>
                                        <p:tgtEl>
                                          <p:spTgt spid="382005"/>
                                        </p:tgtEl>
                                        <p:attrNameLst>
                                          <p:attrName>ppt_x</p:attrName>
                                        </p:attrNameLst>
                                      </p:cBhvr>
                                      <p:tavLst>
                                        <p:tav tm="0">
                                          <p:val>
                                            <p:strVal val="#ppt_x"/>
                                          </p:val>
                                        </p:tav>
                                        <p:tav tm="100000">
                                          <p:val>
                                            <p:strVal val="#ppt_x"/>
                                          </p:val>
                                        </p:tav>
                                      </p:tavLst>
                                    </p:anim>
                                    <p:anim calcmode="lin" valueType="num">
                                      <p:cBhvr additive="base">
                                        <p:cTn id="92" dur="500" fill="hold"/>
                                        <p:tgtEl>
                                          <p:spTgt spid="382005"/>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82003"/>
                                        </p:tgtEl>
                                        <p:attrNameLst>
                                          <p:attrName>style.visibility</p:attrName>
                                        </p:attrNameLst>
                                      </p:cBhvr>
                                      <p:to>
                                        <p:strVal val="visible"/>
                                      </p:to>
                                    </p:set>
                                    <p:anim calcmode="lin" valueType="num">
                                      <p:cBhvr additive="base">
                                        <p:cTn id="97" dur="500" fill="hold"/>
                                        <p:tgtEl>
                                          <p:spTgt spid="382003"/>
                                        </p:tgtEl>
                                        <p:attrNameLst>
                                          <p:attrName>ppt_x</p:attrName>
                                        </p:attrNameLst>
                                      </p:cBhvr>
                                      <p:tavLst>
                                        <p:tav tm="0">
                                          <p:val>
                                            <p:strVal val="#ppt_x"/>
                                          </p:val>
                                        </p:tav>
                                        <p:tav tm="100000">
                                          <p:val>
                                            <p:strVal val="#ppt_x"/>
                                          </p:val>
                                        </p:tav>
                                      </p:tavLst>
                                    </p:anim>
                                    <p:anim calcmode="lin" valueType="num">
                                      <p:cBhvr additive="base">
                                        <p:cTn id="98" dur="500" fill="hold"/>
                                        <p:tgtEl>
                                          <p:spTgt spid="382003"/>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82004"/>
                                        </p:tgtEl>
                                        <p:attrNameLst>
                                          <p:attrName>style.visibility</p:attrName>
                                        </p:attrNameLst>
                                      </p:cBhvr>
                                      <p:to>
                                        <p:strVal val="visible"/>
                                      </p:to>
                                    </p:set>
                                    <p:anim calcmode="lin" valueType="num">
                                      <p:cBhvr additive="base">
                                        <p:cTn id="103" dur="500" fill="hold"/>
                                        <p:tgtEl>
                                          <p:spTgt spid="382004"/>
                                        </p:tgtEl>
                                        <p:attrNameLst>
                                          <p:attrName>ppt_x</p:attrName>
                                        </p:attrNameLst>
                                      </p:cBhvr>
                                      <p:tavLst>
                                        <p:tav tm="0">
                                          <p:val>
                                            <p:strVal val="#ppt_x"/>
                                          </p:val>
                                        </p:tav>
                                        <p:tav tm="100000">
                                          <p:val>
                                            <p:strVal val="#ppt_x"/>
                                          </p:val>
                                        </p:tav>
                                      </p:tavLst>
                                    </p:anim>
                                    <p:anim calcmode="lin" valueType="num">
                                      <p:cBhvr additive="base">
                                        <p:cTn id="104" dur="500" fill="hold"/>
                                        <p:tgtEl>
                                          <p:spTgt spid="382004"/>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nodeType="clickEffect">
                                  <p:stCondLst>
                                    <p:cond delay="0"/>
                                  </p:stCondLst>
                                  <p:childTnLst>
                                    <p:set>
                                      <p:cBhvr>
                                        <p:cTn id="108" dur="1" fill="hold">
                                          <p:stCondLst>
                                            <p:cond delay="0"/>
                                          </p:stCondLst>
                                        </p:cTn>
                                        <p:tgtEl>
                                          <p:spTgt spid="32"/>
                                        </p:tgtEl>
                                        <p:attrNameLst>
                                          <p:attrName>style.visibility</p:attrName>
                                        </p:attrNameLst>
                                      </p:cBhvr>
                                      <p:to>
                                        <p:strVal val="visible"/>
                                      </p:to>
                                    </p:set>
                                    <p:anim calcmode="lin" valueType="num">
                                      <p:cBhvr additive="base">
                                        <p:cTn id="109" dur="500" fill="hold"/>
                                        <p:tgtEl>
                                          <p:spTgt spid="32"/>
                                        </p:tgtEl>
                                        <p:attrNameLst>
                                          <p:attrName>ppt_x</p:attrName>
                                        </p:attrNameLst>
                                      </p:cBhvr>
                                      <p:tavLst>
                                        <p:tav tm="0">
                                          <p:val>
                                            <p:strVal val="#ppt_x"/>
                                          </p:val>
                                        </p:tav>
                                        <p:tav tm="100000">
                                          <p:val>
                                            <p:strVal val="#ppt_x"/>
                                          </p:val>
                                        </p:tav>
                                      </p:tavLst>
                                    </p:anim>
                                    <p:anim calcmode="lin" valueType="num">
                                      <p:cBhvr additive="base">
                                        <p:cTn id="11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nodeType="clickEffect">
                                  <p:stCondLst>
                                    <p:cond delay="0"/>
                                  </p:stCondLst>
                                  <p:childTnLst>
                                    <p:set>
                                      <p:cBhvr>
                                        <p:cTn id="114" dur="1" fill="hold">
                                          <p:stCondLst>
                                            <p:cond delay="0"/>
                                          </p:stCondLst>
                                        </p:cTn>
                                        <p:tgtEl>
                                          <p:spTgt spid="315395"/>
                                        </p:tgtEl>
                                        <p:attrNameLst>
                                          <p:attrName>style.visibility</p:attrName>
                                        </p:attrNameLst>
                                      </p:cBhvr>
                                      <p:to>
                                        <p:strVal val="visible"/>
                                      </p:to>
                                    </p:set>
                                    <p:anim calcmode="lin" valueType="num">
                                      <p:cBhvr additive="base">
                                        <p:cTn id="115" dur="500" fill="hold"/>
                                        <p:tgtEl>
                                          <p:spTgt spid="315395"/>
                                        </p:tgtEl>
                                        <p:attrNameLst>
                                          <p:attrName>ppt_x</p:attrName>
                                        </p:attrNameLst>
                                      </p:cBhvr>
                                      <p:tavLst>
                                        <p:tav tm="0">
                                          <p:val>
                                            <p:strVal val="#ppt_x"/>
                                          </p:val>
                                        </p:tav>
                                        <p:tav tm="100000">
                                          <p:val>
                                            <p:strVal val="#ppt_x"/>
                                          </p:val>
                                        </p:tav>
                                      </p:tavLst>
                                    </p:anim>
                                    <p:anim calcmode="lin" valueType="num">
                                      <p:cBhvr additive="base">
                                        <p:cTn id="116" dur="500" fill="hold"/>
                                        <p:tgtEl>
                                          <p:spTgt spid="315395"/>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nodeType="clickEffect">
                                  <p:stCondLst>
                                    <p:cond delay="0"/>
                                  </p:stCondLst>
                                  <p:childTnLst>
                                    <p:set>
                                      <p:cBhvr>
                                        <p:cTn id="120" dur="1" fill="hold">
                                          <p:stCondLst>
                                            <p:cond delay="0"/>
                                          </p:stCondLst>
                                        </p:cTn>
                                        <p:tgtEl>
                                          <p:spTgt spid="38"/>
                                        </p:tgtEl>
                                        <p:attrNameLst>
                                          <p:attrName>style.visibility</p:attrName>
                                        </p:attrNameLst>
                                      </p:cBhvr>
                                      <p:to>
                                        <p:strVal val="visible"/>
                                      </p:to>
                                    </p:set>
                                    <p:anim calcmode="lin" valueType="num">
                                      <p:cBhvr additive="base">
                                        <p:cTn id="121" dur="500" fill="hold"/>
                                        <p:tgtEl>
                                          <p:spTgt spid="38"/>
                                        </p:tgtEl>
                                        <p:attrNameLst>
                                          <p:attrName>ppt_x</p:attrName>
                                        </p:attrNameLst>
                                      </p:cBhvr>
                                      <p:tavLst>
                                        <p:tav tm="0">
                                          <p:val>
                                            <p:strVal val="#ppt_x"/>
                                          </p:val>
                                        </p:tav>
                                        <p:tav tm="100000">
                                          <p:val>
                                            <p:strVal val="#ppt_x"/>
                                          </p:val>
                                        </p:tav>
                                      </p:tavLst>
                                    </p:anim>
                                    <p:anim calcmode="lin" valueType="num">
                                      <p:cBhvr additive="base">
                                        <p:cTn id="12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4" fill="hold" nodeType="clickEffect">
                                  <p:stCondLst>
                                    <p:cond delay="0"/>
                                  </p:stCondLst>
                                  <p:childTnLst>
                                    <p:set>
                                      <p:cBhvr>
                                        <p:cTn id="126" dur="1" fill="hold">
                                          <p:stCondLst>
                                            <p:cond delay="0"/>
                                          </p:stCondLst>
                                        </p:cTn>
                                        <p:tgtEl>
                                          <p:spTgt spid="39"/>
                                        </p:tgtEl>
                                        <p:attrNameLst>
                                          <p:attrName>style.visibility</p:attrName>
                                        </p:attrNameLst>
                                      </p:cBhvr>
                                      <p:to>
                                        <p:strVal val="visible"/>
                                      </p:to>
                                    </p:set>
                                    <p:anim calcmode="lin" valueType="num">
                                      <p:cBhvr additive="base">
                                        <p:cTn id="127" dur="500" fill="hold"/>
                                        <p:tgtEl>
                                          <p:spTgt spid="39"/>
                                        </p:tgtEl>
                                        <p:attrNameLst>
                                          <p:attrName>ppt_x</p:attrName>
                                        </p:attrNameLst>
                                      </p:cBhvr>
                                      <p:tavLst>
                                        <p:tav tm="0">
                                          <p:val>
                                            <p:strVal val="#ppt_x"/>
                                          </p:val>
                                        </p:tav>
                                        <p:tav tm="100000">
                                          <p:val>
                                            <p:strVal val="#ppt_x"/>
                                          </p:val>
                                        </p:tav>
                                      </p:tavLst>
                                    </p:anim>
                                    <p:anim calcmode="lin" valueType="num">
                                      <p:cBhvr additive="base">
                                        <p:cTn id="12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4" fill="hold" nodeType="clickEffect">
                                  <p:stCondLst>
                                    <p:cond delay="0"/>
                                  </p:stCondLst>
                                  <p:childTnLst>
                                    <p:set>
                                      <p:cBhvr>
                                        <p:cTn id="132" dur="1" fill="hold">
                                          <p:stCondLst>
                                            <p:cond delay="0"/>
                                          </p:stCondLst>
                                        </p:cTn>
                                        <p:tgtEl>
                                          <p:spTgt spid="37"/>
                                        </p:tgtEl>
                                        <p:attrNameLst>
                                          <p:attrName>style.visibility</p:attrName>
                                        </p:attrNameLst>
                                      </p:cBhvr>
                                      <p:to>
                                        <p:strVal val="visible"/>
                                      </p:to>
                                    </p:set>
                                    <p:anim calcmode="lin" valueType="num">
                                      <p:cBhvr additive="base">
                                        <p:cTn id="133" dur="500" fill="hold"/>
                                        <p:tgtEl>
                                          <p:spTgt spid="37"/>
                                        </p:tgtEl>
                                        <p:attrNameLst>
                                          <p:attrName>ppt_x</p:attrName>
                                        </p:attrNameLst>
                                      </p:cBhvr>
                                      <p:tavLst>
                                        <p:tav tm="0">
                                          <p:val>
                                            <p:strVal val="#ppt_x"/>
                                          </p:val>
                                        </p:tav>
                                        <p:tav tm="100000">
                                          <p:val>
                                            <p:strVal val="#ppt_x"/>
                                          </p:val>
                                        </p:tav>
                                      </p:tavLst>
                                    </p:anim>
                                    <p:anim calcmode="lin" valueType="num">
                                      <p:cBhvr additive="base">
                                        <p:cTn id="13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4" fill="hold" nodeType="click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additive="base">
                                        <p:cTn id="139" dur="500" fill="hold"/>
                                        <p:tgtEl>
                                          <p:spTgt spid="36"/>
                                        </p:tgtEl>
                                        <p:attrNameLst>
                                          <p:attrName>ppt_x</p:attrName>
                                        </p:attrNameLst>
                                      </p:cBhvr>
                                      <p:tavLst>
                                        <p:tav tm="0">
                                          <p:val>
                                            <p:strVal val="#ppt_x"/>
                                          </p:val>
                                        </p:tav>
                                        <p:tav tm="100000">
                                          <p:val>
                                            <p:strVal val="#ppt_x"/>
                                          </p:val>
                                        </p:tav>
                                      </p:tavLst>
                                    </p:anim>
                                    <p:anim calcmode="lin" valueType="num">
                                      <p:cBhvr additive="base">
                                        <p:cTn id="140"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72" grpId="0"/>
      <p:bldP spid="381990" grpId="0" animBg="1"/>
      <p:bldP spid="381992" grpId="0" animBg="1"/>
      <p:bldP spid="381993" grpId="0"/>
      <p:bldP spid="381996" grpId="0" animBg="1"/>
      <p:bldP spid="381997" grpId="0" animBg="1"/>
      <p:bldP spid="381998" grpId="0"/>
      <p:bldP spid="382000" grpId="0" animBg="1"/>
      <p:bldP spid="382001" grpId="0" animBg="1"/>
      <p:bldP spid="382002" grpId="0"/>
      <p:bldP spid="382003" grpId="0" animBg="1"/>
      <p:bldP spid="382004" grpId="0" animBg="1"/>
      <p:bldP spid="382005" grpId="0"/>
      <p:bldP spid="382011" grpId="0" animBg="1"/>
      <p:bldP spid="381991"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5395" name="Object 3"/>
          <p:cNvGraphicFramePr>
            <a:graphicFrameLocks noChangeAspect="1"/>
          </p:cNvGraphicFramePr>
          <p:nvPr/>
        </p:nvGraphicFramePr>
        <p:xfrm>
          <a:off x="981075" y="1379538"/>
          <a:ext cx="1508125" cy="644525"/>
        </p:xfrm>
        <a:graphic>
          <a:graphicData uri="http://schemas.openxmlformats.org/presentationml/2006/ole">
            <mc:AlternateContent xmlns:mc="http://schemas.openxmlformats.org/markup-compatibility/2006">
              <mc:Choice xmlns:v="urn:schemas-microsoft-com:vml" Requires="v">
                <p:oleObj spid="_x0000_s234924" name="Equation" r:id="rId3" imgW="1129810" imgH="482391" progId="Equation.3">
                  <p:embed/>
                </p:oleObj>
              </mc:Choice>
              <mc:Fallback>
                <p:oleObj name="Equation" r:id="rId3" imgW="1129810" imgH="482391" progId="Equation.3">
                  <p:embed/>
                  <p:pic>
                    <p:nvPicPr>
                      <p:cNvPr id="0" name="Picture 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1075" y="1379538"/>
                        <a:ext cx="1508125" cy="644525"/>
                      </a:xfrm>
                      <a:prstGeom prst="rect">
                        <a:avLst/>
                      </a:prstGeom>
                      <a:solidFill>
                        <a:schemeClr val="tx1"/>
                      </a:solidFill>
                    </p:spPr>
                  </p:pic>
                </p:oleObj>
              </mc:Fallback>
            </mc:AlternateContent>
          </a:graphicData>
        </a:graphic>
      </p:graphicFrame>
      <p:sp>
        <p:nvSpPr>
          <p:cNvPr id="204803"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sp>
        <p:nvSpPr>
          <p:cNvPr id="384018" name="Text Box 18"/>
          <p:cNvSpPr txBox="1">
            <a:spLocks noChangeArrowheads="1"/>
          </p:cNvSpPr>
          <p:nvPr/>
        </p:nvSpPr>
        <p:spPr bwMode="auto">
          <a:xfrm>
            <a:off x="6799263" y="2811463"/>
            <a:ext cx="14684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Set </a:t>
            </a:r>
            <a:r>
              <a:rPr lang="en-US" altLang="en-US" sz="2400" i="1"/>
              <a:t>y=-4x.</a:t>
            </a:r>
          </a:p>
        </p:txBody>
      </p:sp>
      <p:graphicFrame>
        <p:nvGraphicFramePr>
          <p:cNvPr id="29" name="Object 38"/>
          <p:cNvGraphicFramePr>
            <a:graphicFrameLocks noChangeAspect="1"/>
          </p:cNvGraphicFramePr>
          <p:nvPr/>
        </p:nvGraphicFramePr>
        <p:xfrm>
          <a:off x="517525" y="727075"/>
          <a:ext cx="1897063" cy="611188"/>
        </p:xfrm>
        <a:graphic>
          <a:graphicData uri="http://schemas.openxmlformats.org/presentationml/2006/ole">
            <mc:AlternateContent xmlns:mc="http://schemas.openxmlformats.org/markup-compatibility/2006">
              <mc:Choice xmlns:v="urn:schemas-microsoft-com:vml" Requires="v">
                <p:oleObj spid="_x0000_s234925" name="Equation" r:id="rId5" imgW="1422400" imgH="457200" progId="Equation.3">
                  <p:embed/>
                </p:oleObj>
              </mc:Choice>
              <mc:Fallback>
                <p:oleObj name="Equation" r:id="rId5" imgW="1422400" imgH="457200" progId="Equation.3">
                  <p:embed/>
                  <p:pic>
                    <p:nvPicPr>
                      <p:cNvPr id="0" name="Picture 2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525" y="727075"/>
                        <a:ext cx="1897063" cy="611188"/>
                      </a:xfrm>
                      <a:prstGeom prst="rect">
                        <a:avLst/>
                      </a:prstGeom>
                      <a:solidFill>
                        <a:schemeClr val="tx1"/>
                      </a:solidFill>
                    </p:spPr>
                  </p:pic>
                </p:oleObj>
              </mc:Fallback>
            </mc:AlternateContent>
          </a:graphicData>
        </a:graphic>
      </p:graphicFrame>
      <p:graphicFrame>
        <p:nvGraphicFramePr>
          <p:cNvPr id="32" name="Object 41"/>
          <p:cNvGraphicFramePr>
            <a:graphicFrameLocks noChangeAspect="1"/>
          </p:cNvGraphicFramePr>
          <p:nvPr/>
        </p:nvGraphicFramePr>
        <p:xfrm>
          <a:off x="939800" y="2890838"/>
          <a:ext cx="914400" cy="304800"/>
        </p:xfrm>
        <a:graphic>
          <a:graphicData uri="http://schemas.openxmlformats.org/presentationml/2006/ole">
            <mc:AlternateContent xmlns:mc="http://schemas.openxmlformats.org/markup-compatibility/2006">
              <mc:Choice xmlns:v="urn:schemas-microsoft-com:vml" Requires="v">
                <p:oleObj spid="_x0000_s234926" name="Equation" r:id="rId7" imgW="685800" imgH="228600" progId="Equation.3">
                  <p:embed/>
                </p:oleObj>
              </mc:Choice>
              <mc:Fallback>
                <p:oleObj name="Equation" r:id="rId7" imgW="685800" imgH="228600" progId="Equation.3">
                  <p:embed/>
                  <p:pic>
                    <p:nvPicPr>
                      <p:cNvPr id="0" name="Picture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39800" y="2890838"/>
                        <a:ext cx="914400" cy="304800"/>
                      </a:xfrm>
                      <a:prstGeom prst="rect">
                        <a:avLst/>
                      </a:prstGeom>
                      <a:solidFill>
                        <a:schemeClr val="tx1"/>
                      </a:solidFill>
                    </p:spPr>
                  </p:pic>
                </p:oleObj>
              </mc:Fallback>
            </mc:AlternateContent>
          </a:graphicData>
        </a:graphic>
      </p:graphicFrame>
      <p:graphicFrame>
        <p:nvGraphicFramePr>
          <p:cNvPr id="34" name="Object 43"/>
          <p:cNvGraphicFramePr>
            <a:graphicFrameLocks noChangeAspect="1"/>
          </p:cNvGraphicFramePr>
          <p:nvPr/>
        </p:nvGraphicFramePr>
        <p:xfrm>
          <a:off x="931863" y="2185988"/>
          <a:ext cx="1117600" cy="339725"/>
        </p:xfrm>
        <a:graphic>
          <a:graphicData uri="http://schemas.openxmlformats.org/presentationml/2006/ole">
            <mc:AlternateContent xmlns:mc="http://schemas.openxmlformats.org/markup-compatibility/2006">
              <mc:Choice xmlns:v="urn:schemas-microsoft-com:vml" Requires="v">
                <p:oleObj spid="_x0000_s234927" name="Equation" r:id="rId9" imgW="837836" imgH="253890" progId="Equation.3">
                  <p:embed/>
                </p:oleObj>
              </mc:Choice>
              <mc:Fallback>
                <p:oleObj name="Equation" r:id="rId9" imgW="837836" imgH="253890" progId="Equation.3">
                  <p:embed/>
                  <p:pic>
                    <p:nvPicPr>
                      <p:cNvPr id="0" name="Picture 2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31863" y="2185988"/>
                        <a:ext cx="1117600" cy="339725"/>
                      </a:xfrm>
                      <a:prstGeom prst="rect">
                        <a:avLst/>
                      </a:prstGeom>
                      <a:solidFill>
                        <a:schemeClr val="tx1"/>
                      </a:solidFill>
                    </p:spPr>
                  </p:pic>
                </p:oleObj>
              </mc:Fallback>
            </mc:AlternateContent>
          </a:graphicData>
        </a:graphic>
      </p:graphicFrame>
      <p:sp>
        <p:nvSpPr>
          <p:cNvPr id="37" name="Rectangle 36"/>
          <p:cNvSpPr>
            <a:spLocks noChangeArrowheads="1"/>
          </p:cNvSpPr>
          <p:nvPr/>
        </p:nvSpPr>
        <p:spPr bwMode="auto">
          <a:xfrm>
            <a:off x="4148138" y="2098675"/>
            <a:ext cx="4965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t>Remove constant coefficient &amp; negate.</a:t>
            </a:r>
          </a:p>
        </p:txBody>
      </p:sp>
      <p:sp>
        <p:nvSpPr>
          <p:cNvPr id="39" name="Text Box 18"/>
          <p:cNvSpPr txBox="1">
            <a:spLocks noChangeArrowheads="1"/>
          </p:cNvSpPr>
          <p:nvPr/>
        </p:nvSpPr>
        <p:spPr bwMode="auto">
          <a:xfrm>
            <a:off x="7010400" y="3492500"/>
            <a:ext cx="112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i="1"/>
              <a:t>n-1</a:t>
            </a:r>
            <a:r>
              <a:rPr lang="en-US" altLang="en-US" sz="2400" i="1">
                <a:sym typeface="Wingdings" pitchFamily="2" charset="2"/>
              </a:rPr>
              <a:t> n</a:t>
            </a:r>
            <a:endParaRPr lang="en-US" altLang="en-US" sz="2400" i="1"/>
          </a:p>
        </p:txBody>
      </p:sp>
      <p:graphicFrame>
        <p:nvGraphicFramePr>
          <p:cNvPr id="3" name="Object 47"/>
          <p:cNvGraphicFramePr>
            <a:graphicFrameLocks noChangeAspect="1"/>
          </p:cNvGraphicFramePr>
          <p:nvPr/>
        </p:nvGraphicFramePr>
        <p:xfrm>
          <a:off x="482600" y="6103938"/>
          <a:ext cx="355600" cy="644525"/>
        </p:xfrm>
        <a:graphic>
          <a:graphicData uri="http://schemas.openxmlformats.org/presentationml/2006/ole">
            <mc:AlternateContent xmlns:mc="http://schemas.openxmlformats.org/markup-compatibility/2006">
              <mc:Choice xmlns:v="urn:schemas-microsoft-com:vml" Requires="v">
                <p:oleObj spid="_x0000_s234928" name="Equation" r:id="rId11" imgW="266469" imgH="482181" progId="Equation.3">
                  <p:embed/>
                </p:oleObj>
              </mc:Choice>
              <mc:Fallback>
                <p:oleObj name="Equation" r:id="rId11" imgW="266469" imgH="482181" progId="Equation.3">
                  <p:embed/>
                  <p:pic>
                    <p:nvPicPr>
                      <p:cNvPr id="0" name="Picture 2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2600" y="6103938"/>
                        <a:ext cx="355600" cy="644525"/>
                      </a:xfrm>
                      <a:prstGeom prst="rect">
                        <a:avLst/>
                      </a:prstGeom>
                      <a:solidFill>
                        <a:schemeClr val="tx1"/>
                      </a:solidFill>
                    </p:spPr>
                  </p:pic>
                </p:oleObj>
              </mc:Fallback>
            </mc:AlternateContent>
          </a:graphicData>
        </a:graphic>
      </p:graphicFrame>
      <p:graphicFrame>
        <p:nvGraphicFramePr>
          <p:cNvPr id="42" name="Object 49"/>
          <p:cNvGraphicFramePr>
            <a:graphicFrameLocks noChangeAspect="1"/>
          </p:cNvGraphicFramePr>
          <p:nvPr/>
        </p:nvGraphicFramePr>
        <p:xfrm>
          <a:off x="2455863" y="1379538"/>
          <a:ext cx="1187450" cy="644525"/>
        </p:xfrm>
        <a:graphic>
          <a:graphicData uri="http://schemas.openxmlformats.org/presentationml/2006/ole">
            <mc:AlternateContent xmlns:mc="http://schemas.openxmlformats.org/markup-compatibility/2006">
              <mc:Choice xmlns:v="urn:schemas-microsoft-com:vml" Requires="v">
                <p:oleObj spid="_x0000_s234929" name="Equation" r:id="rId13" imgW="888614" imgH="482391" progId="Equation.3">
                  <p:embed/>
                </p:oleObj>
              </mc:Choice>
              <mc:Fallback>
                <p:oleObj name="Equation" r:id="rId13" imgW="888614" imgH="482391" progId="Equation.3">
                  <p:embed/>
                  <p:pic>
                    <p:nvPicPr>
                      <p:cNvPr id="0" name="Picture 29"/>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455863" y="1379538"/>
                        <a:ext cx="1187450" cy="644525"/>
                      </a:xfrm>
                      <a:prstGeom prst="rect">
                        <a:avLst/>
                      </a:prstGeom>
                      <a:solidFill>
                        <a:schemeClr val="tx1"/>
                      </a:solidFill>
                    </p:spPr>
                  </p:pic>
                </p:oleObj>
              </mc:Fallback>
            </mc:AlternateContent>
          </a:graphicData>
        </a:graphic>
      </p:graphicFrame>
      <p:graphicFrame>
        <p:nvGraphicFramePr>
          <p:cNvPr id="43" name="Object 50"/>
          <p:cNvGraphicFramePr>
            <a:graphicFrameLocks noChangeAspect="1"/>
          </p:cNvGraphicFramePr>
          <p:nvPr/>
        </p:nvGraphicFramePr>
        <p:xfrm>
          <a:off x="3641725" y="1389063"/>
          <a:ext cx="2408238" cy="611187"/>
        </p:xfrm>
        <a:graphic>
          <a:graphicData uri="http://schemas.openxmlformats.org/presentationml/2006/ole">
            <mc:AlternateContent xmlns:mc="http://schemas.openxmlformats.org/markup-compatibility/2006">
              <mc:Choice xmlns:v="urn:schemas-microsoft-com:vml" Requires="v">
                <p:oleObj spid="_x0000_s234930" name="Equation" r:id="rId15" imgW="1803400" imgH="457200" progId="Equation.3">
                  <p:embed/>
                </p:oleObj>
              </mc:Choice>
              <mc:Fallback>
                <p:oleObj name="Equation" r:id="rId15" imgW="1803400" imgH="457200" progId="Equation.3">
                  <p:embed/>
                  <p:pic>
                    <p:nvPicPr>
                      <p:cNvPr id="0" name="Picture 30"/>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641725" y="1389063"/>
                        <a:ext cx="2408238" cy="611187"/>
                      </a:xfrm>
                      <a:prstGeom prst="rect">
                        <a:avLst/>
                      </a:prstGeom>
                      <a:solidFill>
                        <a:schemeClr val="tx1"/>
                      </a:solidFill>
                    </p:spPr>
                  </p:pic>
                </p:oleObj>
              </mc:Fallback>
            </mc:AlternateContent>
          </a:graphicData>
        </a:graphic>
      </p:graphicFrame>
      <p:graphicFrame>
        <p:nvGraphicFramePr>
          <p:cNvPr id="44" name="Object 51"/>
          <p:cNvGraphicFramePr>
            <a:graphicFrameLocks noChangeAspect="1"/>
          </p:cNvGraphicFramePr>
          <p:nvPr/>
        </p:nvGraphicFramePr>
        <p:xfrm>
          <a:off x="1830388" y="2759075"/>
          <a:ext cx="2390775" cy="611188"/>
        </p:xfrm>
        <a:graphic>
          <a:graphicData uri="http://schemas.openxmlformats.org/presentationml/2006/ole">
            <mc:AlternateContent xmlns:mc="http://schemas.openxmlformats.org/markup-compatibility/2006">
              <mc:Choice xmlns:v="urn:schemas-microsoft-com:vml" Requires="v">
                <p:oleObj spid="_x0000_s234931" name="Equation" r:id="rId17" imgW="1790700" imgH="457200" progId="Equation.3">
                  <p:embed/>
                </p:oleObj>
              </mc:Choice>
              <mc:Fallback>
                <p:oleObj name="Equation" r:id="rId17" imgW="1790700" imgH="457200" progId="Equation.3">
                  <p:embed/>
                  <p:pic>
                    <p:nvPicPr>
                      <p:cNvPr id="0" name="Picture 31"/>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30388" y="2759075"/>
                        <a:ext cx="2390775" cy="611188"/>
                      </a:xfrm>
                      <a:prstGeom prst="rect">
                        <a:avLst/>
                      </a:prstGeom>
                      <a:solidFill>
                        <a:schemeClr val="tx1"/>
                      </a:solidFill>
                    </p:spPr>
                  </p:pic>
                </p:oleObj>
              </mc:Fallback>
            </mc:AlternateContent>
          </a:graphicData>
        </a:graphic>
      </p:graphicFrame>
      <p:graphicFrame>
        <p:nvGraphicFramePr>
          <p:cNvPr id="45" name="Object 52"/>
          <p:cNvGraphicFramePr>
            <a:graphicFrameLocks noChangeAspect="1"/>
          </p:cNvGraphicFramePr>
          <p:nvPr/>
        </p:nvGraphicFramePr>
        <p:xfrm>
          <a:off x="1836738" y="2057400"/>
          <a:ext cx="2017712" cy="611188"/>
        </p:xfrm>
        <a:graphic>
          <a:graphicData uri="http://schemas.openxmlformats.org/presentationml/2006/ole">
            <mc:AlternateContent xmlns:mc="http://schemas.openxmlformats.org/markup-compatibility/2006">
              <mc:Choice xmlns:v="urn:schemas-microsoft-com:vml" Requires="v">
                <p:oleObj spid="_x0000_s234932" name="Equation" r:id="rId19" imgW="1511300" imgH="457200" progId="Equation.3">
                  <p:embed/>
                </p:oleObj>
              </mc:Choice>
              <mc:Fallback>
                <p:oleObj name="Equation" r:id="rId19" imgW="1511300" imgH="457200" progId="Equation.3">
                  <p:embed/>
                  <p:pic>
                    <p:nvPicPr>
                      <p:cNvPr id="0" name="Picture 3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836738" y="2057400"/>
                        <a:ext cx="2017712" cy="611188"/>
                      </a:xfrm>
                      <a:prstGeom prst="rect">
                        <a:avLst/>
                      </a:prstGeom>
                      <a:solidFill>
                        <a:schemeClr val="tx1"/>
                      </a:solidFill>
                    </p:spPr>
                  </p:pic>
                </p:oleObj>
              </mc:Fallback>
            </mc:AlternateContent>
          </a:graphicData>
        </a:graphic>
      </p:graphicFrame>
      <p:graphicFrame>
        <p:nvGraphicFramePr>
          <p:cNvPr id="46" name="Object 53"/>
          <p:cNvGraphicFramePr>
            <a:graphicFrameLocks noChangeAspect="1"/>
          </p:cNvGraphicFramePr>
          <p:nvPr/>
        </p:nvGraphicFramePr>
        <p:xfrm>
          <a:off x="4191000" y="2760663"/>
          <a:ext cx="1543050" cy="611187"/>
        </p:xfrm>
        <a:graphic>
          <a:graphicData uri="http://schemas.openxmlformats.org/presentationml/2006/ole">
            <mc:AlternateContent xmlns:mc="http://schemas.openxmlformats.org/markup-compatibility/2006">
              <mc:Choice xmlns:v="urn:schemas-microsoft-com:vml" Requires="v">
                <p:oleObj spid="_x0000_s234933" name="Equation" r:id="rId21" imgW="1155700" imgH="457200" progId="Equation.3">
                  <p:embed/>
                </p:oleObj>
              </mc:Choice>
              <mc:Fallback>
                <p:oleObj name="Equation" r:id="rId21" imgW="1155700" imgH="457200" progId="Equation.3">
                  <p:embed/>
                  <p:pic>
                    <p:nvPicPr>
                      <p:cNvPr id="0" name="Picture 3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191000" y="2760663"/>
                        <a:ext cx="1543050" cy="611187"/>
                      </a:xfrm>
                      <a:prstGeom prst="rect">
                        <a:avLst/>
                      </a:prstGeom>
                      <a:solidFill>
                        <a:schemeClr val="tx1"/>
                      </a:solidFill>
                    </p:spPr>
                  </p:pic>
                </p:oleObj>
              </mc:Fallback>
            </mc:AlternateContent>
          </a:graphicData>
        </a:graphic>
      </p:graphicFrame>
      <p:graphicFrame>
        <p:nvGraphicFramePr>
          <p:cNvPr id="47" name="Object 12"/>
          <p:cNvGraphicFramePr>
            <a:graphicFrameLocks noChangeAspect="1"/>
          </p:cNvGraphicFramePr>
          <p:nvPr/>
        </p:nvGraphicFramePr>
        <p:xfrm>
          <a:off x="1897063" y="3436938"/>
          <a:ext cx="1662112" cy="611187"/>
        </p:xfrm>
        <a:graphic>
          <a:graphicData uri="http://schemas.openxmlformats.org/presentationml/2006/ole">
            <mc:AlternateContent xmlns:mc="http://schemas.openxmlformats.org/markup-compatibility/2006">
              <mc:Choice xmlns:v="urn:schemas-microsoft-com:vml" Requires="v">
                <p:oleObj spid="_x0000_s234934" name="Equation" r:id="rId23" imgW="1244600" imgH="457200" progId="Equation.3">
                  <p:embed/>
                </p:oleObj>
              </mc:Choice>
              <mc:Fallback>
                <p:oleObj name="Equation" r:id="rId23" imgW="1244600" imgH="457200" progId="Equation.3">
                  <p:embed/>
                  <p:pic>
                    <p:nvPicPr>
                      <p:cNvPr id="0" name="Picture 34"/>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897063" y="3436938"/>
                        <a:ext cx="1662112" cy="611187"/>
                      </a:xfrm>
                      <a:prstGeom prst="rect">
                        <a:avLst/>
                      </a:prstGeom>
                      <a:solidFill>
                        <a:schemeClr val="tx1"/>
                      </a:solidFill>
                    </p:spPr>
                  </p:pic>
                </p:oleObj>
              </mc:Fallback>
            </mc:AlternateContent>
          </a:graphicData>
        </a:graphic>
      </p:graphicFrame>
      <p:graphicFrame>
        <p:nvGraphicFramePr>
          <p:cNvPr id="48" name="Object 13"/>
          <p:cNvGraphicFramePr>
            <a:graphicFrameLocks noChangeAspect="1"/>
          </p:cNvGraphicFramePr>
          <p:nvPr/>
        </p:nvGraphicFramePr>
        <p:xfrm>
          <a:off x="617538" y="3462338"/>
          <a:ext cx="1287462" cy="576262"/>
        </p:xfrm>
        <a:graphic>
          <a:graphicData uri="http://schemas.openxmlformats.org/presentationml/2006/ole">
            <mc:AlternateContent xmlns:mc="http://schemas.openxmlformats.org/markup-compatibility/2006">
              <mc:Choice xmlns:v="urn:schemas-microsoft-com:vml" Requires="v">
                <p:oleObj spid="_x0000_s234935" name="Equation" r:id="rId25" imgW="965200" imgH="431800" progId="Equation.3">
                  <p:embed/>
                </p:oleObj>
              </mc:Choice>
              <mc:Fallback>
                <p:oleObj name="Equation" r:id="rId25" imgW="965200" imgH="431800" progId="Equation.3">
                  <p:embed/>
                  <p:pic>
                    <p:nvPicPr>
                      <p:cNvPr id="0" name="Picture 35"/>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17538" y="3462338"/>
                        <a:ext cx="1287462" cy="576262"/>
                      </a:xfrm>
                      <a:prstGeom prst="rect">
                        <a:avLst/>
                      </a:prstGeom>
                      <a:solidFill>
                        <a:schemeClr val="tx1"/>
                      </a:solidFill>
                    </p:spPr>
                  </p:pic>
                </p:oleObj>
              </mc:Fallback>
            </mc:AlternateContent>
          </a:graphicData>
        </a:graphic>
      </p:graphicFrame>
      <p:graphicFrame>
        <p:nvGraphicFramePr>
          <p:cNvPr id="5" name="Object 56"/>
          <p:cNvGraphicFramePr>
            <a:graphicFrameLocks noChangeAspect="1"/>
          </p:cNvGraphicFramePr>
          <p:nvPr/>
        </p:nvGraphicFramePr>
        <p:xfrm>
          <a:off x="5367338" y="6096000"/>
          <a:ext cx="1727200" cy="611188"/>
        </p:xfrm>
        <a:graphic>
          <a:graphicData uri="http://schemas.openxmlformats.org/presentationml/2006/ole">
            <mc:AlternateContent xmlns:mc="http://schemas.openxmlformats.org/markup-compatibility/2006">
              <mc:Choice xmlns:v="urn:schemas-microsoft-com:vml" Requires="v">
                <p:oleObj spid="_x0000_s234936" name="Equation" r:id="rId27" imgW="1295400" imgH="457200" progId="Equation.3">
                  <p:embed/>
                </p:oleObj>
              </mc:Choice>
              <mc:Fallback>
                <p:oleObj name="Equation" r:id="rId27" imgW="1295400" imgH="457200" progId="Equation.3">
                  <p:embed/>
                  <p:pic>
                    <p:nvPicPr>
                      <p:cNvPr id="0" name="Picture 36"/>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367338" y="6096000"/>
                        <a:ext cx="1727200" cy="611188"/>
                      </a:xfrm>
                      <a:prstGeom prst="rect">
                        <a:avLst/>
                      </a:prstGeom>
                      <a:solidFill>
                        <a:schemeClr val="tx1"/>
                      </a:solidFill>
                    </p:spPr>
                  </p:pic>
                </p:oleObj>
              </mc:Fallback>
            </mc:AlternateContent>
          </a:graphicData>
        </a:graphic>
      </p:graphicFrame>
      <p:graphicFrame>
        <p:nvGraphicFramePr>
          <p:cNvPr id="50" name="Object 57"/>
          <p:cNvGraphicFramePr>
            <a:graphicFrameLocks noChangeAspect="1"/>
          </p:cNvGraphicFramePr>
          <p:nvPr/>
        </p:nvGraphicFramePr>
        <p:xfrm>
          <a:off x="3565525" y="3436938"/>
          <a:ext cx="1509713" cy="611187"/>
        </p:xfrm>
        <a:graphic>
          <a:graphicData uri="http://schemas.openxmlformats.org/presentationml/2006/ole">
            <mc:AlternateContent xmlns:mc="http://schemas.openxmlformats.org/markup-compatibility/2006">
              <mc:Choice xmlns:v="urn:schemas-microsoft-com:vml" Requires="v">
                <p:oleObj spid="_x0000_s234937" name="Equation" r:id="rId29" imgW="1130300" imgH="457200" progId="Equation.3">
                  <p:embed/>
                </p:oleObj>
              </mc:Choice>
              <mc:Fallback>
                <p:oleObj name="Equation" r:id="rId29" imgW="1130300" imgH="457200" progId="Equation.3">
                  <p:embed/>
                  <p:pic>
                    <p:nvPicPr>
                      <p:cNvPr id="0" name="Picture 37"/>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565525" y="3436938"/>
                        <a:ext cx="1509713" cy="611187"/>
                      </a:xfrm>
                      <a:prstGeom prst="rect">
                        <a:avLst/>
                      </a:prstGeom>
                      <a:solidFill>
                        <a:schemeClr val="tx1"/>
                      </a:solidFill>
                    </p:spPr>
                  </p:pic>
                </p:oleObj>
              </mc:Fallback>
            </mc:AlternateContent>
          </a:graphicData>
        </a:graphic>
      </p:graphicFrame>
      <p:graphicFrame>
        <p:nvGraphicFramePr>
          <p:cNvPr id="51" name="Object 58"/>
          <p:cNvGraphicFramePr>
            <a:graphicFrameLocks noChangeAspect="1"/>
          </p:cNvGraphicFramePr>
          <p:nvPr/>
        </p:nvGraphicFramePr>
        <p:xfrm>
          <a:off x="1193800" y="4300538"/>
          <a:ext cx="439738" cy="269875"/>
        </p:xfrm>
        <a:graphic>
          <a:graphicData uri="http://schemas.openxmlformats.org/presentationml/2006/ole">
            <mc:AlternateContent xmlns:mc="http://schemas.openxmlformats.org/markup-compatibility/2006">
              <mc:Choice xmlns:v="urn:schemas-microsoft-com:vml" Requires="v">
                <p:oleObj spid="_x0000_s234938" name="Equation" r:id="rId31" imgW="330057" imgH="203112" progId="Equation.3">
                  <p:embed/>
                </p:oleObj>
              </mc:Choice>
              <mc:Fallback>
                <p:oleObj name="Equation" r:id="rId31" imgW="330057" imgH="203112" progId="Equation.3">
                  <p:embed/>
                  <p:pic>
                    <p:nvPicPr>
                      <p:cNvPr id="0" name="Picture 38"/>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193800" y="4300538"/>
                        <a:ext cx="439738" cy="269875"/>
                      </a:xfrm>
                      <a:prstGeom prst="rect">
                        <a:avLst/>
                      </a:prstGeom>
                      <a:solidFill>
                        <a:schemeClr val="tx1"/>
                      </a:solidFill>
                    </p:spPr>
                  </p:pic>
                </p:oleObj>
              </mc:Fallback>
            </mc:AlternateContent>
          </a:graphicData>
        </a:graphic>
      </p:graphicFrame>
      <p:graphicFrame>
        <p:nvGraphicFramePr>
          <p:cNvPr id="52" name="Object 59"/>
          <p:cNvGraphicFramePr>
            <a:graphicFrameLocks noChangeAspect="1"/>
          </p:cNvGraphicFramePr>
          <p:nvPr/>
        </p:nvGraphicFramePr>
        <p:xfrm>
          <a:off x="5070475" y="3446463"/>
          <a:ext cx="1017588" cy="577850"/>
        </p:xfrm>
        <a:graphic>
          <a:graphicData uri="http://schemas.openxmlformats.org/presentationml/2006/ole">
            <mc:AlternateContent xmlns:mc="http://schemas.openxmlformats.org/markup-compatibility/2006">
              <mc:Choice xmlns:v="urn:schemas-microsoft-com:vml" Requires="v">
                <p:oleObj spid="_x0000_s234939" name="Equation" r:id="rId33" imgW="761669" imgH="431613" progId="Equation.3">
                  <p:embed/>
                </p:oleObj>
              </mc:Choice>
              <mc:Fallback>
                <p:oleObj name="Equation" r:id="rId33" imgW="761669" imgH="431613" progId="Equation.3">
                  <p:embed/>
                  <p:pic>
                    <p:nvPicPr>
                      <p:cNvPr id="0" name="Picture 39"/>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070475" y="3446463"/>
                        <a:ext cx="1017588" cy="577850"/>
                      </a:xfrm>
                      <a:prstGeom prst="rect">
                        <a:avLst/>
                      </a:prstGeom>
                      <a:solidFill>
                        <a:schemeClr val="tx1"/>
                      </a:solidFill>
                    </p:spPr>
                  </p:pic>
                </p:oleObj>
              </mc:Fallback>
            </mc:AlternateContent>
          </a:graphicData>
        </a:graphic>
      </p:graphicFrame>
      <p:sp>
        <p:nvSpPr>
          <p:cNvPr id="54" name="Rectangle 53"/>
          <p:cNvSpPr>
            <a:spLocks noChangeArrowheads="1"/>
          </p:cNvSpPr>
          <p:nvPr/>
        </p:nvSpPr>
        <p:spPr bwMode="auto">
          <a:xfrm>
            <a:off x="3505200" y="4046538"/>
            <a:ext cx="44323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The values of </a:t>
            </a:r>
            <a:r>
              <a:rPr lang="en-US" altLang="en-US" sz="2400" i="1">
                <a:sym typeface="Symbol" pitchFamily="18" charset="2"/>
              </a:rPr>
              <a:t>p(n) </a:t>
            </a:r>
            <a:r>
              <a:rPr lang="en-US" altLang="en-US" sz="2400">
                <a:sym typeface="Symbol" pitchFamily="18" charset="2"/>
              </a:rPr>
              <a:t>can be read off </a:t>
            </a:r>
            <a:br>
              <a:rPr lang="en-US" altLang="en-US" sz="2400">
                <a:sym typeface="Symbol" pitchFamily="18" charset="2"/>
              </a:rPr>
            </a:br>
            <a:r>
              <a:rPr lang="en-US" altLang="en-US" sz="2400">
                <a:sym typeface="Symbol" pitchFamily="18" charset="2"/>
              </a:rPr>
              <a:t>the coefficients of the polynomial.</a:t>
            </a:r>
            <a:endParaRPr lang="en-CA" altLang="en-US" sz="2400"/>
          </a:p>
        </p:txBody>
      </p:sp>
      <p:graphicFrame>
        <p:nvGraphicFramePr>
          <p:cNvPr id="55" name="Object 61"/>
          <p:cNvGraphicFramePr>
            <a:graphicFrameLocks noChangeAspect="1"/>
          </p:cNvGraphicFramePr>
          <p:nvPr/>
        </p:nvGraphicFramePr>
        <p:xfrm>
          <a:off x="1625600" y="4121150"/>
          <a:ext cx="1103313" cy="611188"/>
        </p:xfrm>
        <a:graphic>
          <a:graphicData uri="http://schemas.openxmlformats.org/presentationml/2006/ole">
            <mc:AlternateContent xmlns:mc="http://schemas.openxmlformats.org/markup-compatibility/2006">
              <mc:Choice xmlns:v="urn:schemas-microsoft-com:vml" Requires="v">
                <p:oleObj spid="_x0000_s234940" name="Equation" r:id="rId35" imgW="825500" imgH="457200" progId="Equation.3">
                  <p:embed/>
                </p:oleObj>
              </mc:Choice>
              <mc:Fallback>
                <p:oleObj name="Equation" r:id="rId35" imgW="825500" imgH="457200" progId="Equation.3">
                  <p:embed/>
                  <p:pic>
                    <p:nvPicPr>
                      <p:cNvPr id="0" name="Picture 40"/>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625600" y="4121150"/>
                        <a:ext cx="1103313" cy="611188"/>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5395"/>
                                        </p:tgtEl>
                                        <p:attrNameLst>
                                          <p:attrName>style.visibility</p:attrName>
                                        </p:attrNameLst>
                                      </p:cBhvr>
                                      <p:to>
                                        <p:strVal val="visible"/>
                                      </p:to>
                                    </p:set>
                                    <p:anim calcmode="lin" valueType="num">
                                      <p:cBhvr additive="base">
                                        <p:cTn id="13" dur="500" fill="hold"/>
                                        <p:tgtEl>
                                          <p:spTgt spid="315395"/>
                                        </p:tgtEl>
                                        <p:attrNameLst>
                                          <p:attrName>ppt_x</p:attrName>
                                        </p:attrNameLst>
                                      </p:cBhvr>
                                      <p:tavLst>
                                        <p:tav tm="0">
                                          <p:val>
                                            <p:strVal val="0-#ppt_w/2"/>
                                          </p:val>
                                        </p:tav>
                                        <p:tav tm="100000">
                                          <p:val>
                                            <p:strVal val="#ppt_x"/>
                                          </p:val>
                                        </p:tav>
                                      </p:tavLst>
                                    </p:anim>
                                    <p:anim calcmode="lin" valueType="num">
                                      <p:cBhvr additive="base">
                                        <p:cTn id="14" dur="500" fill="hold"/>
                                        <p:tgtEl>
                                          <p:spTgt spid="3153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1+#ppt_w/2"/>
                                          </p:val>
                                        </p:tav>
                                        <p:tav tm="100000">
                                          <p:val>
                                            <p:strVal val="#ppt_x"/>
                                          </p:val>
                                        </p:tav>
                                      </p:tavLst>
                                    </p:anim>
                                    <p:anim calcmode="lin" valueType="num">
                                      <p:cBhvr additive="base">
                                        <p:cTn id="2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500" fill="hold"/>
                                        <p:tgtEl>
                                          <p:spTgt spid="43"/>
                                        </p:tgtEl>
                                        <p:attrNameLst>
                                          <p:attrName>ppt_x</p:attrName>
                                        </p:attrNameLst>
                                      </p:cBhvr>
                                      <p:tavLst>
                                        <p:tav tm="0">
                                          <p:val>
                                            <p:strVal val="1+#ppt_w/2"/>
                                          </p:val>
                                        </p:tav>
                                        <p:tav tm="100000">
                                          <p:val>
                                            <p:strVal val="#ppt_x"/>
                                          </p:val>
                                        </p:tav>
                                      </p:tavLst>
                                    </p:anim>
                                    <p:anim calcmode="lin" valueType="num">
                                      <p:cBhvr additive="base">
                                        <p:cTn id="26"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0-#ppt_w/2"/>
                                          </p:val>
                                        </p:tav>
                                        <p:tav tm="100000">
                                          <p:val>
                                            <p:strVal val="#ppt_x"/>
                                          </p:val>
                                        </p:tav>
                                      </p:tavLst>
                                    </p:anim>
                                    <p:anim calcmode="lin" valueType="num">
                                      <p:cBhvr additive="base">
                                        <p:cTn id="32" dur="500" fill="hold"/>
                                        <p:tgtEl>
                                          <p:spTgt spid="34"/>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3"/>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1+#ppt_w/2"/>
                                          </p:val>
                                        </p:tav>
                                        <p:tav tm="100000">
                                          <p:val>
                                            <p:strVal val="#ppt_x"/>
                                          </p:val>
                                        </p:tav>
                                      </p:tavLst>
                                    </p:anim>
                                    <p:anim calcmode="lin" valueType="num">
                                      <p:cBhvr additive="base">
                                        <p:cTn id="4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1+#ppt_w/2"/>
                                          </p:val>
                                        </p:tav>
                                        <p:tav tm="100000">
                                          <p:val>
                                            <p:strVal val="#ppt_x"/>
                                          </p:val>
                                        </p:tav>
                                      </p:tavLst>
                                    </p:anim>
                                    <p:anim calcmode="lin" valueType="num">
                                      <p:cBhvr additive="base">
                                        <p:cTn id="4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0-#ppt_w/2"/>
                                          </p:val>
                                        </p:tav>
                                        <p:tav tm="100000">
                                          <p:val>
                                            <p:strVal val="#ppt_x"/>
                                          </p:val>
                                        </p:tav>
                                      </p:tavLst>
                                    </p:anim>
                                    <p:anim calcmode="lin" valueType="num">
                                      <p:cBhvr additive="base">
                                        <p:cTn id="54"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384018"/>
                                        </p:tgtEl>
                                        <p:attrNameLst>
                                          <p:attrName>style.visibility</p:attrName>
                                        </p:attrNameLst>
                                      </p:cBhvr>
                                      <p:to>
                                        <p:strVal val="visible"/>
                                      </p:to>
                                    </p:set>
                                    <p:anim calcmode="lin" valueType="num">
                                      <p:cBhvr additive="base">
                                        <p:cTn id="59" dur="500" fill="hold"/>
                                        <p:tgtEl>
                                          <p:spTgt spid="384018"/>
                                        </p:tgtEl>
                                        <p:attrNameLst>
                                          <p:attrName>ppt_x</p:attrName>
                                        </p:attrNameLst>
                                      </p:cBhvr>
                                      <p:tavLst>
                                        <p:tav tm="0">
                                          <p:val>
                                            <p:strVal val="1+#ppt_w/2"/>
                                          </p:val>
                                        </p:tav>
                                        <p:tav tm="100000">
                                          <p:val>
                                            <p:strVal val="#ppt_x"/>
                                          </p:val>
                                        </p:tav>
                                      </p:tavLst>
                                    </p:anim>
                                    <p:anim calcmode="lin" valueType="num">
                                      <p:cBhvr additive="base">
                                        <p:cTn id="60" dur="500" fill="hold"/>
                                        <p:tgtEl>
                                          <p:spTgt spid="384018"/>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nodeType="clickEffect">
                                  <p:stCondLst>
                                    <p:cond delay="0"/>
                                  </p:stCondLst>
                                  <p:childTnLst>
                                    <p:set>
                                      <p:cBhvr>
                                        <p:cTn id="64" dur="1" fill="hold">
                                          <p:stCondLst>
                                            <p:cond delay="0"/>
                                          </p:stCondLst>
                                        </p:cTn>
                                        <p:tgtEl>
                                          <p:spTgt spid="44"/>
                                        </p:tgtEl>
                                        <p:attrNameLst>
                                          <p:attrName>style.visibility</p:attrName>
                                        </p:attrNameLst>
                                      </p:cBhvr>
                                      <p:to>
                                        <p:strVal val="visible"/>
                                      </p:to>
                                    </p:set>
                                    <p:anim calcmode="lin" valueType="num">
                                      <p:cBhvr additive="base">
                                        <p:cTn id="65" dur="500" fill="hold"/>
                                        <p:tgtEl>
                                          <p:spTgt spid="44"/>
                                        </p:tgtEl>
                                        <p:attrNameLst>
                                          <p:attrName>ppt_x</p:attrName>
                                        </p:attrNameLst>
                                      </p:cBhvr>
                                      <p:tavLst>
                                        <p:tav tm="0">
                                          <p:val>
                                            <p:strVal val="1+#ppt_w/2"/>
                                          </p:val>
                                        </p:tav>
                                        <p:tav tm="100000">
                                          <p:val>
                                            <p:strVal val="#ppt_x"/>
                                          </p:val>
                                        </p:tav>
                                      </p:tavLst>
                                    </p:anim>
                                    <p:anim calcmode="lin" valueType="num">
                                      <p:cBhvr additive="base">
                                        <p:cTn id="6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2" fill="hold" nodeType="clickEffect">
                                  <p:stCondLst>
                                    <p:cond delay="0"/>
                                  </p:stCondLst>
                                  <p:childTnLst>
                                    <p:set>
                                      <p:cBhvr>
                                        <p:cTn id="70" dur="1" fill="hold">
                                          <p:stCondLst>
                                            <p:cond delay="0"/>
                                          </p:stCondLst>
                                        </p:cTn>
                                        <p:tgtEl>
                                          <p:spTgt spid="46"/>
                                        </p:tgtEl>
                                        <p:attrNameLst>
                                          <p:attrName>style.visibility</p:attrName>
                                        </p:attrNameLst>
                                      </p:cBhvr>
                                      <p:to>
                                        <p:strVal val="visible"/>
                                      </p:to>
                                    </p:set>
                                    <p:anim calcmode="lin" valueType="num">
                                      <p:cBhvr additive="base">
                                        <p:cTn id="71" dur="500" fill="hold"/>
                                        <p:tgtEl>
                                          <p:spTgt spid="46"/>
                                        </p:tgtEl>
                                        <p:attrNameLst>
                                          <p:attrName>ppt_x</p:attrName>
                                        </p:attrNameLst>
                                      </p:cBhvr>
                                      <p:tavLst>
                                        <p:tav tm="0">
                                          <p:val>
                                            <p:strVal val="1+#ppt_w/2"/>
                                          </p:val>
                                        </p:tav>
                                        <p:tav tm="100000">
                                          <p:val>
                                            <p:strVal val="#ppt_x"/>
                                          </p:val>
                                        </p:tav>
                                      </p:tavLst>
                                    </p:anim>
                                    <p:anim calcmode="lin" valueType="num">
                                      <p:cBhvr additive="base">
                                        <p:cTn id="7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0-#ppt_w/2"/>
                                          </p:val>
                                        </p:tav>
                                        <p:tav tm="100000">
                                          <p:val>
                                            <p:strVal val="#ppt_x"/>
                                          </p:val>
                                        </p:tav>
                                      </p:tavLst>
                                    </p:anim>
                                    <p:anim calcmode="lin" valueType="num">
                                      <p:cBhvr additive="base">
                                        <p:cTn id="7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2" fill="hold" nodeType="click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additive="base">
                                        <p:cTn id="83" dur="500" fill="hold"/>
                                        <p:tgtEl>
                                          <p:spTgt spid="47"/>
                                        </p:tgtEl>
                                        <p:attrNameLst>
                                          <p:attrName>ppt_x</p:attrName>
                                        </p:attrNameLst>
                                      </p:cBhvr>
                                      <p:tavLst>
                                        <p:tav tm="0">
                                          <p:val>
                                            <p:strVal val="1+#ppt_w/2"/>
                                          </p:val>
                                        </p:tav>
                                        <p:tav tm="100000">
                                          <p:val>
                                            <p:strVal val="#ppt_x"/>
                                          </p:val>
                                        </p:tav>
                                      </p:tavLst>
                                    </p:anim>
                                    <p:anim calcmode="lin" valueType="num">
                                      <p:cBhvr additive="base">
                                        <p:cTn id="8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 calcmode="lin" valueType="num">
                                      <p:cBhvr additive="base">
                                        <p:cTn id="89" dur="500" fill="hold"/>
                                        <p:tgtEl>
                                          <p:spTgt spid="39"/>
                                        </p:tgtEl>
                                        <p:attrNameLst>
                                          <p:attrName>ppt_x</p:attrName>
                                        </p:attrNameLst>
                                      </p:cBhvr>
                                      <p:tavLst>
                                        <p:tav tm="0">
                                          <p:val>
                                            <p:strVal val="1+#ppt_w/2"/>
                                          </p:val>
                                        </p:tav>
                                        <p:tav tm="100000">
                                          <p:val>
                                            <p:strVal val="#ppt_x"/>
                                          </p:val>
                                        </p:tav>
                                      </p:tavLst>
                                    </p:anim>
                                    <p:anim calcmode="lin" valueType="num">
                                      <p:cBhvr additive="base">
                                        <p:cTn id="9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nodeType="click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additive="base">
                                        <p:cTn id="95" dur="500" fill="hold"/>
                                        <p:tgtEl>
                                          <p:spTgt spid="50"/>
                                        </p:tgtEl>
                                        <p:attrNameLst>
                                          <p:attrName>ppt_x</p:attrName>
                                        </p:attrNameLst>
                                      </p:cBhvr>
                                      <p:tavLst>
                                        <p:tav tm="0">
                                          <p:val>
                                            <p:strVal val="1+#ppt_w/2"/>
                                          </p:val>
                                        </p:tav>
                                        <p:tav tm="100000">
                                          <p:val>
                                            <p:strVal val="#ppt_x"/>
                                          </p:val>
                                        </p:tav>
                                      </p:tavLst>
                                    </p:anim>
                                    <p:anim calcmode="lin" valueType="num">
                                      <p:cBhvr additive="base">
                                        <p:cTn id="96"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54"/>
                                        </p:tgtEl>
                                        <p:attrNameLst>
                                          <p:attrName>style.visibility</p:attrName>
                                        </p:attrNameLst>
                                      </p:cBhvr>
                                      <p:to>
                                        <p:strVal val="visible"/>
                                      </p:to>
                                    </p:set>
                                    <p:anim calcmode="lin" valueType="num">
                                      <p:cBhvr additive="base">
                                        <p:cTn id="101" dur="500" fill="hold"/>
                                        <p:tgtEl>
                                          <p:spTgt spid="54"/>
                                        </p:tgtEl>
                                        <p:attrNameLst>
                                          <p:attrName>ppt_x</p:attrName>
                                        </p:attrNameLst>
                                      </p:cBhvr>
                                      <p:tavLst>
                                        <p:tav tm="0">
                                          <p:val>
                                            <p:strVal val="1+#ppt_w/2"/>
                                          </p:val>
                                        </p:tav>
                                        <p:tav tm="100000">
                                          <p:val>
                                            <p:strVal val="#ppt_x"/>
                                          </p:val>
                                        </p:tav>
                                      </p:tavLst>
                                    </p:anim>
                                    <p:anim calcmode="lin" valueType="num">
                                      <p:cBhvr additive="base">
                                        <p:cTn id="102"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2" fill="hold" nodeType="clickEffect">
                                  <p:stCondLst>
                                    <p:cond delay="0"/>
                                  </p:stCondLst>
                                  <p:childTnLst>
                                    <p:set>
                                      <p:cBhvr>
                                        <p:cTn id="106" dur="1" fill="hold">
                                          <p:stCondLst>
                                            <p:cond delay="0"/>
                                          </p:stCondLst>
                                        </p:cTn>
                                        <p:tgtEl>
                                          <p:spTgt spid="52"/>
                                        </p:tgtEl>
                                        <p:attrNameLst>
                                          <p:attrName>style.visibility</p:attrName>
                                        </p:attrNameLst>
                                      </p:cBhvr>
                                      <p:to>
                                        <p:strVal val="visible"/>
                                      </p:to>
                                    </p:set>
                                    <p:anim calcmode="lin" valueType="num">
                                      <p:cBhvr additive="base">
                                        <p:cTn id="107" dur="500" fill="hold"/>
                                        <p:tgtEl>
                                          <p:spTgt spid="52"/>
                                        </p:tgtEl>
                                        <p:attrNameLst>
                                          <p:attrName>ppt_x</p:attrName>
                                        </p:attrNameLst>
                                      </p:cBhvr>
                                      <p:tavLst>
                                        <p:tav tm="0">
                                          <p:val>
                                            <p:strVal val="1+#ppt_w/2"/>
                                          </p:val>
                                        </p:tav>
                                        <p:tav tm="100000">
                                          <p:val>
                                            <p:strVal val="#ppt_x"/>
                                          </p:val>
                                        </p:tav>
                                      </p:tavLst>
                                    </p:anim>
                                    <p:anim calcmode="lin" valueType="num">
                                      <p:cBhvr additive="base">
                                        <p:cTn id="10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51"/>
                                        </p:tgtEl>
                                        <p:attrNameLst>
                                          <p:attrName>style.visibility</p:attrName>
                                        </p:attrNameLst>
                                      </p:cBhvr>
                                      <p:to>
                                        <p:strVal val="visible"/>
                                      </p:to>
                                    </p:set>
                                    <p:anim calcmode="lin" valueType="num">
                                      <p:cBhvr additive="base">
                                        <p:cTn id="113" dur="500" fill="hold"/>
                                        <p:tgtEl>
                                          <p:spTgt spid="51"/>
                                        </p:tgtEl>
                                        <p:attrNameLst>
                                          <p:attrName>ppt_x</p:attrName>
                                        </p:attrNameLst>
                                      </p:cBhvr>
                                      <p:tavLst>
                                        <p:tav tm="0">
                                          <p:val>
                                            <p:strVal val="0-#ppt_w/2"/>
                                          </p:val>
                                        </p:tav>
                                        <p:tav tm="100000">
                                          <p:val>
                                            <p:strVal val="#ppt_x"/>
                                          </p:val>
                                        </p:tav>
                                      </p:tavLst>
                                    </p:anim>
                                    <p:anim calcmode="lin" valueType="num">
                                      <p:cBhvr additive="base">
                                        <p:cTn id="11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2" fill="hold" nodeType="clickEffect">
                                  <p:stCondLst>
                                    <p:cond delay="0"/>
                                  </p:stCondLst>
                                  <p:childTnLst>
                                    <p:set>
                                      <p:cBhvr>
                                        <p:cTn id="118" dur="1" fill="hold">
                                          <p:stCondLst>
                                            <p:cond delay="0"/>
                                          </p:stCondLst>
                                        </p:cTn>
                                        <p:tgtEl>
                                          <p:spTgt spid="55"/>
                                        </p:tgtEl>
                                        <p:attrNameLst>
                                          <p:attrName>style.visibility</p:attrName>
                                        </p:attrNameLst>
                                      </p:cBhvr>
                                      <p:to>
                                        <p:strVal val="visible"/>
                                      </p:to>
                                    </p:set>
                                    <p:anim calcmode="lin" valueType="num">
                                      <p:cBhvr additive="base">
                                        <p:cTn id="119" dur="500" fill="hold"/>
                                        <p:tgtEl>
                                          <p:spTgt spid="55"/>
                                        </p:tgtEl>
                                        <p:attrNameLst>
                                          <p:attrName>ppt_x</p:attrName>
                                        </p:attrNameLst>
                                      </p:cBhvr>
                                      <p:tavLst>
                                        <p:tav tm="0">
                                          <p:val>
                                            <p:strVal val="1+#ppt_w/2"/>
                                          </p:val>
                                        </p:tav>
                                        <p:tav tm="100000">
                                          <p:val>
                                            <p:strVal val="#ppt_x"/>
                                          </p:val>
                                        </p:tav>
                                      </p:tavLst>
                                    </p:anim>
                                    <p:anim calcmode="lin" valueType="num">
                                      <p:cBhvr additive="base">
                                        <p:cTn id="120"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018" grpId="0"/>
      <p:bldP spid="37" grpId="0"/>
      <p:bldP spid="39" grpId="0"/>
      <p:bldP spid="54"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5"/>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Generating Functions</a:t>
            </a:r>
          </a:p>
        </p:txBody>
      </p:sp>
      <p:pic>
        <p:nvPicPr>
          <p:cNvPr id="378902" name="Picture 2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44800" y="4173538"/>
            <a:ext cx="962025"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grpSp>
        <p:nvGrpSpPr>
          <p:cNvPr id="3" name="Group 19"/>
          <p:cNvGrpSpPr>
            <a:grpSpLocks/>
          </p:cNvGrpSpPr>
          <p:nvPr/>
        </p:nvGrpSpPr>
        <p:grpSpPr bwMode="auto">
          <a:xfrm>
            <a:off x="428625" y="677863"/>
            <a:ext cx="8064500" cy="838200"/>
            <a:chOff x="428625" y="677863"/>
            <a:chExt cx="8064500" cy="838200"/>
          </a:xfrm>
        </p:grpSpPr>
        <p:sp>
          <p:nvSpPr>
            <p:cNvPr id="205832" name="Rectangle 33"/>
            <p:cNvSpPr>
              <a:spLocks noChangeArrowheads="1"/>
            </p:cNvSpPr>
            <p:nvPr/>
          </p:nvSpPr>
          <p:spPr bwMode="auto">
            <a:xfrm>
              <a:off x="428625" y="685800"/>
              <a:ext cx="8064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400">
                  <a:sym typeface="Symbol" pitchFamily="18" charset="2"/>
                </a:rPr>
                <a:t>Lets count things.</a:t>
              </a:r>
            </a:p>
            <a:p>
              <a:pPr eaLnBrk="1" hangingPunct="1"/>
              <a:r>
                <a:rPr lang="en-US" altLang="en-US" sz="2400">
                  <a:sym typeface="Symbol" pitchFamily="18" charset="2"/>
                </a:rPr>
                <a:t>Eg: Let </a:t>
              </a:r>
              <a:r>
                <a:rPr lang="en-US" altLang="en-US" sz="2400" i="1">
                  <a:sym typeface="Symbol" pitchFamily="18" charset="2"/>
                </a:rPr>
                <a:t>p(n) </a:t>
              </a:r>
              <a:r>
                <a:rPr lang="en-US" altLang="en-US" sz="2400">
                  <a:sym typeface="Symbol" pitchFamily="18" charset="2"/>
                </a:rPr>
                <a:t>denote the # of binary trees are there with </a:t>
              </a:r>
              <a:r>
                <a:rPr lang="en-US" altLang="en-US" sz="2400" i="1">
                  <a:sym typeface="Symbol" pitchFamily="18" charset="2"/>
                </a:rPr>
                <a:t>n</a:t>
              </a:r>
              <a:r>
                <a:rPr lang="en-US" altLang="en-US" sz="2400">
                  <a:sym typeface="Symbol" pitchFamily="18" charset="2"/>
                </a:rPr>
                <a:t> nodes. </a:t>
              </a:r>
            </a:p>
          </p:txBody>
        </p:sp>
        <p:sp>
          <p:nvSpPr>
            <p:cNvPr id="205833" name="Rectangle 257"/>
            <p:cNvSpPr>
              <a:spLocks noChangeArrowheads="1"/>
            </p:cNvSpPr>
            <p:nvPr/>
          </p:nvSpPr>
          <p:spPr bwMode="auto">
            <a:xfrm>
              <a:off x="3268663" y="677863"/>
              <a:ext cx="26527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sym typeface="Symbol" pitchFamily="18" charset="2"/>
                </a:rPr>
                <a:t>(in a real cool way).</a:t>
              </a:r>
              <a:endParaRPr lang="en-CA" altLang="en-US" sz="2400"/>
            </a:p>
          </p:txBody>
        </p:sp>
      </p:grpSp>
      <p:sp>
        <p:nvSpPr>
          <p:cNvPr id="378912" name="Text Box 32"/>
          <p:cNvSpPr txBox="1">
            <a:spLocks noChangeArrowheads="1"/>
          </p:cNvSpPr>
          <p:nvPr/>
        </p:nvSpPr>
        <p:spPr bwMode="auto">
          <a:xfrm>
            <a:off x="4114800" y="4038600"/>
            <a:ext cx="44942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400"/>
              <a:t>We will explain this approximation</a:t>
            </a:r>
            <a:br>
              <a:rPr lang="en-US" altLang="en-US" sz="2400"/>
            </a:br>
            <a:r>
              <a:rPr lang="en-US" altLang="en-US" sz="2400"/>
              <a:t>when doing prime numbers.</a:t>
            </a:r>
          </a:p>
        </p:txBody>
      </p:sp>
      <p:graphicFrame>
        <p:nvGraphicFramePr>
          <p:cNvPr id="205830" name="Object 33"/>
          <p:cNvGraphicFramePr>
            <a:graphicFrameLocks noChangeAspect="1"/>
          </p:cNvGraphicFramePr>
          <p:nvPr/>
        </p:nvGraphicFramePr>
        <p:xfrm>
          <a:off x="1193800" y="4300538"/>
          <a:ext cx="439738" cy="269875"/>
        </p:xfrm>
        <a:graphic>
          <a:graphicData uri="http://schemas.openxmlformats.org/presentationml/2006/ole">
            <mc:AlternateContent xmlns:mc="http://schemas.openxmlformats.org/markup-compatibility/2006">
              <mc:Choice xmlns:v="urn:schemas-microsoft-com:vml" Requires="v">
                <p:oleObj spid="_x0000_s206002" name="Equation" r:id="rId4" imgW="330057" imgH="203112" progId="Equation.3">
                  <p:embed/>
                </p:oleObj>
              </mc:Choice>
              <mc:Fallback>
                <p:oleObj name="Equation" r:id="rId4" imgW="330057" imgH="203112" progId="Equation.3">
                  <p:embed/>
                  <p:pic>
                    <p:nvPicPr>
                      <p:cNvPr id="0"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93800" y="4300538"/>
                        <a:ext cx="439738" cy="269875"/>
                      </a:xfrm>
                      <a:prstGeom prst="rect">
                        <a:avLst/>
                      </a:prstGeom>
                      <a:solidFill>
                        <a:schemeClr val="tx1"/>
                      </a:solidFill>
                    </p:spPr>
                  </p:pic>
                </p:oleObj>
              </mc:Fallback>
            </mc:AlternateContent>
          </a:graphicData>
        </a:graphic>
      </p:graphicFrame>
      <p:graphicFrame>
        <p:nvGraphicFramePr>
          <p:cNvPr id="205831" name="Object 34"/>
          <p:cNvGraphicFramePr>
            <a:graphicFrameLocks noChangeAspect="1"/>
          </p:cNvGraphicFramePr>
          <p:nvPr/>
        </p:nvGraphicFramePr>
        <p:xfrm>
          <a:off x="1625600" y="4121150"/>
          <a:ext cx="1103313" cy="611188"/>
        </p:xfrm>
        <a:graphic>
          <a:graphicData uri="http://schemas.openxmlformats.org/presentationml/2006/ole">
            <mc:AlternateContent xmlns:mc="http://schemas.openxmlformats.org/markup-compatibility/2006">
              <mc:Choice xmlns:v="urn:schemas-microsoft-com:vml" Requires="v">
                <p:oleObj spid="_x0000_s206003" name="Equation" r:id="rId6" imgW="825500" imgH="457200" progId="Equation.3">
                  <p:embed/>
                </p:oleObj>
              </mc:Choice>
              <mc:Fallback>
                <p:oleObj name="Equation" r:id="rId6" imgW="825500" imgH="457200" progId="Equation.3">
                  <p:embed/>
                  <p:pic>
                    <p:nvPicPr>
                      <p:cNvPr id="0" name="Picture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5600" y="4121150"/>
                        <a:ext cx="1103313" cy="611188"/>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78902"/>
                                        </p:tgtEl>
                                        <p:attrNameLst>
                                          <p:attrName>style.visibility</p:attrName>
                                        </p:attrNameLst>
                                      </p:cBhvr>
                                      <p:to>
                                        <p:strVal val="visible"/>
                                      </p:to>
                                    </p:set>
                                    <p:anim calcmode="lin" valueType="num">
                                      <p:cBhvr additive="base">
                                        <p:cTn id="13" dur="500" fill="hold"/>
                                        <p:tgtEl>
                                          <p:spTgt spid="378902"/>
                                        </p:tgtEl>
                                        <p:attrNameLst>
                                          <p:attrName>ppt_x</p:attrName>
                                        </p:attrNameLst>
                                      </p:cBhvr>
                                      <p:tavLst>
                                        <p:tav tm="0">
                                          <p:val>
                                            <p:strVal val="1+#ppt_w/2"/>
                                          </p:val>
                                        </p:tav>
                                        <p:tav tm="100000">
                                          <p:val>
                                            <p:strVal val="#ppt_x"/>
                                          </p:val>
                                        </p:tav>
                                      </p:tavLst>
                                    </p:anim>
                                    <p:anim calcmode="lin" valueType="num">
                                      <p:cBhvr additive="base">
                                        <p:cTn id="14" dur="500" fill="hold"/>
                                        <p:tgtEl>
                                          <p:spTgt spid="378902"/>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78912">
                                            <p:txEl>
                                              <p:pRg st="0" end="0"/>
                                            </p:txEl>
                                          </p:spTgt>
                                        </p:tgtEl>
                                        <p:attrNameLst>
                                          <p:attrName>style.visibility</p:attrName>
                                        </p:attrNameLst>
                                      </p:cBhvr>
                                      <p:to>
                                        <p:strVal val="visible"/>
                                      </p:to>
                                    </p:set>
                                    <p:anim calcmode="lin" valueType="num">
                                      <p:cBhvr additive="base">
                                        <p:cTn id="17" dur="500" fill="hold"/>
                                        <p:tgtEl>
                                          <p:spTgt spid="378912">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789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3400" y="152400"/>
            <a:ext cx="7924800" cy="581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20685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0" y="6019800"/>
            <a:ext cx="7924800"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838200" y="2286000"/>
            <a:ext cx="3786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Prime Number Theorem:</a:t>
            </a:r>
          </a:p>
        </p:txBody>
      </p:sp>
      <p:sp>
        <p:nvSpPr>
          <p:cNvPr id="7" name="Rectangle 6"/>
          <p:cNvSpPr>
            <a:spLocks noChangeArrowheads="1"/>
          </p:cNvSpPr>
          <p:nvPr/>
        </p:nvSpPr>
        <p:spPr bwMode="auto">
          <a:xfrm>
            <a:off x="1166813" y="2733675"/>
            <a:ext cx="63690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Every integer can be uniquely decomposed</a:t>
            </a:r>
            <a:br>
              <a:rPr lang="en-CA" altLang="en-US"/>
            </a:br>
            <a:r>
              <a:rPr lang="en-CA" altLang="en-US"/>
              <a:t>into a unique product of primes.</a:t>
            </a:r>
          </a:p>
        </p:txBody>
      </p:sp>
      <p:graphicFrame>
        <p:nvGraphicFramePr>
          <p:cNvPr id="315395" name="Object 3"/>
          <p:cNvGraphicFramePr>
            <a:graphicFrameLocks noChangeAspect="1"/>
          </p:cNvGraphicFramePr>
          <p:nvPr/>
        </p:nvGraphicFramePr>
        <p:xfrm>
          <a:off x="1277938" y="3724275"/>
          <a:ext cx="1066800" cy="373063"/>
        </p:xfrm>
        <a:graphic>
          <a:graphicData uri="http://schemas.openxmlformats.org/presentationml/2006/ole">
            <mc:AlternateContent xmlns:mc="http://schemas.openxmlformats.org/markup-compatibility/2006">
              <mc:Choice xmlns:v="urn:schemas-microsoft-com:vml" Requires="v">
                <p:oleObj spid="_x0000_s208050" name="Equation" r:id="rId3" imgW="800100" imgH="279400" progId="Equation.3">
                  <p:embed/>
                </p:oleObj>
              </mc:Choice>
              <mc:Fallback>
                <p:oleObj name="Equation" r:id="rId3" imgW="800100" imgH="279400" progId="Equation.3">
                  <p:embed/>
                  <p:pic>
                    <p:nvPicPr>
                      <p:cNvPr id="0"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7938" y="3724275"/>
                        <a:ext cx="1066800" cy="373063"/>
                      </a:xfrm>
                      <a:prstGeom prst="rect">
                        <a:avLst/>
                      </a:prstGeom>
                      <a:solidFill>
                        <a:schemeClr val="tx1"/>
                      </a:solidFill>
                    </p:spPr>
                  </p:pic>
                </p:oleObj>
              </mc:Fallback>
            </mc:AlternateContent>
          </a:graphicData>
        </a:graphic>
      </p:graphicFrame>
      <p:sp>
        <p:nvSpPr>
          <p:cNvPr id="12" name="Rectangle 11"/>
          <p:cNvSpPr>
            <a:spLocks noChangeArrowheads="1"/>
          </p:cNvSpPr>
          <p:nvPr/>
        </p:nvSpPr>
        <p:spPr bwMode="auto">
          <a:xfrm>
            <a:off x="822325" y="4300538"/>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Why is 1 not considered a prime?</a:t>
            </a:r>
          </a:p>
        </p:txBody>
      </p:sp>
      <p:sp>
        <p:nvSpPr>
          <p:cNvPr id="13" name="Rectangle 12"/>
          <p:cNvSpPr>
            <a:spLocks noChangeArrowheads="1"/>
          </p:cNvSpPr>
          <p:nvPr/>
        </p:nvSpPr>
        <p:spPr bwMode="auto">
          <a:xfrm>
            <a:off x="822325" y="4724400"/>
            <a:ext cx="7712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Because then this factorization would not be unique.</a:t>
            </a:r>
          </a:p>
        </p:txBody>
      </p:sp>
      <p:graphicFrame>
        <p:nvGraphicFramePr>
          <p:cNvPr id="14" name="Object 4"/>
          <p:cNvGraphicFramePr>
            <a:graphicFrameLocks noChangeAspect="1"/>
          </p:cNvGraphicFramePr>
          <p:nvPr/>
        </p:nvGraphicFramePr>
        <p:xfrm>
          <a:off x="2768600" y="3714750"/>
          <a:ext cx="1320800" cy="373063"/>
        </p:xfrm>
        <a:graphic>
          <a:graphicData uri="http://schemas.openxmlformats.org/presentationml/2006/ole">
            <mc:AlternateContent xmlns:mc="http://schemas.openxmlformats.org/markup-compatibility/2006">
              <mc:Choice xmlns:v="urn:schemas-microsoft-com:vml" Requires="v">
                <p:oleObj spid="_x0000_s208051" name="Equation" r:id="rId5" imgW="990170" imgH="279279" progId="Equation.3">
                  <p:embed/>
                </p:oleObj>
              </mc:Choice>
              <mc:Fallback>
                <p:oleObj name="Equation" r:id="rId5" imgW="990170" imgH="279279" progId="Equation.3">
                  <p:embed/>
                  <p:pic>
                    <p:nvPicPr>
                      <p:cNvPr id="0" name="Picture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68600" y="3714750"/>
                        <a:ext cx="1320800" cy="373063"/>
                      </a:xfrm>
                      <a:prstGeom prst="rect">
                        <a:avLst/>
                      </a:prstGeom>
                      <a:solidFill>
                        <a:schemeClr val="tx1"/>
                      </a:solidFill>
                    </p:spPr>
                  </p:pic>
                </p:oleObj>
              </mc:Fallback>
            </mc:AlternateContent>
          </a:graphicData>
        </a:graphic>
      </p:graphicFrame>
      <p:sp>
        <p:nvSpPr>
          <p:cNvPr id="11"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Primes</a:t>
            </a:r>
          </a:p>
        </p:txBody>
      </p:sp>
      <p:sp>
        <p:nvSpPr>
          <p:cNvPr id="15" name="Rectangle 14"/>
          <p:cNvSpPr>
            <a:spLocks noChangeArrowheads="1"/>
          </p:cNvSpPr>
          <p:nvPr/>
        </p:nvSpPr>
        <p:spPr bwMode="auto">
          <a:xfrm>
            <a:off x="838200" y="762000"/>
            <a:ext cx="57467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 is prime if it is a positive integer and </a:t>
            </a:r>
            <a:br>
              <a:rPr lang="en-CA" altLang="en-US"/>
            </a:br>
            <a:r>
              <a:rPr lang="en-CA" altLang="en-US"/>
              <a:t>  nothing but 1 and p divided into it. </a:t>
            </a:r>
          </a:p>
          <a:p>
            <a:pPr eaLnBrk="1" hangingPunct="1"/>
            <a:r>
              <a:rPr lang="en-CA" altLang="en-US"/>
              <a:t>Eg 2,3,5,7,11,13,17,19,23,29,31,....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5">
                                            <p:txEl>
                                              <p:pRg st="1" end="1"/>
                                            </p:txEl>
                                          </p:spTgt>
                                        </p:tgtEl>
                                        <p:attrNameLst>
                                          <p:attrName>style.visibility</p:attrName>
                                        </p:attrNameLst>
                                      </p:cBhvr>
                                      <p:to>
                                        <p:strVal val="visible"/>
                                      </p:to>
                                    </p:set>
                                    <p:anim calcmode="lin" valueType="num">
                                      <p:cBhvr additive="base">
                                        <p:cTn id="13"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15395"/>
                                        </p:tgtEl>
                                        <p:attrNameLst>
                                          <p:attrName>style.visibility</p:attrName>
                                        </p:attrNameLst>
                                      </p:cBhvr>
                                      <p:to>
                                        <p:strVal val="visible"/>
                                      </p:to>
                                    </p:set>
                                    <p:anim calcmode="lin" valueType="num">
                                      <p:cBhvr additive="base">
                                        <p:cTn id="31" dur="500" fill="hold"/>
                                        <p:tgtEl>
                                          <p:spTgt spid="315395"/>
                                        </p:tgtEl>
                                        <p:attrNameLst>
                                          <p:attrName>ppt_x</p:attrName>
                                        </p:attrNameLst>
                                      </p:cBhvr>
                                      <p:tavLst>
                                        <p:tav tm="0">
                                          <p:val>
                                            <p:strVal val="0-#ppt_w/2"/>
                                          </p:val>
                                        </p:tav>
                                        <p:tav tm="100000">
                                          <p:val>
                                            <p:strVal val="#ppt_x"/>
                                          </p:val>
                                        </p:tav>
                                      </p:tavLst>
                                    </p:anim>
                                    <p:anim calcmode="lin" valueType="num">
                                      <p:cBhvr additive="base">
                                        <p:cTn id="32" dur="500" fill="hold"/>
                                        <p:tgtEl>
                                          <p:spTgt spid="31539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0-#ppt_w/2"/>
                                          </p:val>
                                        </p:tav>
                                        <p:tav tm="100000">
                                          <p:val>
                                            <p:strVal val="#ppt_x"/>
                                          </p:val>
                                        </p:tav>
                                      </p:tavLst>
                                    </p:anim>
                                    <p:anim calcmode="lin" valueType="num">
                                      <p:cBhvr additive="base">
                                        <p:cTn id="3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0-#ppt_w/2"/>
                                          </p:val>
                                        </p:tav>
                                        <p:tav tm="100000">
                                          <p:val>
                                            <p:strVal val="#ppt_x"/>
                                          </p:val>
                                        </p:tav>
                                      </p:tavLst>
                                    </p:anim>
                                    <p:anim calcmode="lin" valueType="num">
                                      <p:cBhvr additive="base">
                                        <p:cTn id="44"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0-#ppt_w/2"/>
                                          </p:val>
                                        </p:tav>
                                        <p:tav tm="100000">
                                          <p:val>
                                            <p:strVal val="#ppt_x"/>
                                          </p:val>
                                        </p:tav>
                                      </p:tavLst>
                                    </p:anim>
                                    <p:anim calcmode="lin" valueType="num">
                                      <p:cBhvr additive="base">
                                        <p:cTn id="50"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2" grpId="0"/>
      <p:bldP spid="13"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Primes</a:t>
            </a:r>
          </a:p>
        </p:txBody>
      </p:sp>
      <p:grpSp>
        <p:nvGrpSpPr>
          <p:cNvPr id="2" name="Group 38"/>
          <p:cNvGrpSpPr>
            <a:grpSpLocks/>
          </p:cNvGrpSpPr>
          <p:nvPr/>
        </p:nvGrpSpPr>
        <p:grpSpPr bwMode="auto">
          <a:xfrm>
            <a:off x="609600" y="1600200"/>
            <a:ext cx="2770188" cy="1668463"/>
            <a:chOff x="2106465" y="1066800"/>
            <a:chExt cx="2770335" cy="1668600"/>
          </a:xfrm>
        </p:grpSpPr>
        <p:sp>
          <p:nvSpPr>
            <p:cNvPr id="208927" name="Oval 9"/>
            <p:cNvSpPr>
              <a:spLocks noChangeArrowheads="1"/>
            </p:cNvSpPr>
            <p:nvPr/>
          </p:nvSpPr>
          <p:spPr bwMode="auto">
            <a:xfrm>
              <a:off x="2362200" y="1295400"/>
              <a:ext cx="2514600" cy="1440000"/>
            </a:xfrm>
            <a:prstGeom prst="ellipse">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8928" name="Rectangle 15"/>
            <p:cNvSpPr>
              <a:spLocks noChangeArrowheads="1"/>
            </p:cNvSpPr>
            <p:nvPr/>
          </p:nvSpPr>
          <p:spPr bwMode="auto">
            <a:xfrm>
              <a:off x="4163772" y="15240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1</a:t>
              </a:r>
            </a:p>
          </p:txBody>
        </p:sp>
        <p:sp>
          <p:nvSpPr>
            <p:cNvPr id="208929" name="Rectangle 16"/>
            <p:cNvSpPr>
              <a:spLocks noChangeArrowheads="1"/>
            </p:cNvSpPr>
            <p:nvPr/>
          </p:nvSpPr>
          <p:spPr bwMode="auto">
            <a:xfrm>
              <a:off x="3352800" y="19812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2</a:t>
              </a:r>
            </a:p>
          </p:txBody>
        </p:sp>
        <p:sp>
          <p:nvSpPr>
            <p:cNvPr id="208930" name="Rectangle 17"/>
            <p:cNvSpPr>
              <a:spLocks noChangeArrowheads="1"/>
            </p:cNvSpPr>
            <p:nvPr/>
          </p:nvSpPr>
          <p:spPr bwMode="auto">
            <a:xfrm>
              <a:off x="3048000" y="12954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3</a:t>
              </a:r>
            </a:p>
          </p:txBody>
        </p:sp>
        <p:sp>
          <p:nvSpPr>
            <p:cNvPr id="208931" name="Rectangle 18"/>
            <p:cNvSpPr>
              <a:spLocks noChangeArrowheads="1"/>
            </p:cNvSpPr>
            <p:nvPr/>
          </p:nvSpPr>
          <p:spPr bwMode="auto">
            <a:xfrm>
              <a:off x="4191000" y="19812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3</a:t>
              </a:r>
              <a:r>
                <a:rPr lang="en-CA" altLang="en-US" baseline="-25000"/>
                <a:t>1</a:t>
              </a:r>
            </a:p>
          </p:txBody>
        </p:sp>
        <p:sp>
          <p:nvSpPr>
            <p:cNvPr id="208932" name="Rectangle 19"/>
            <p:cNvSpPr>
              <a:spLocks noChangeArrowheads="1"/>
            </p:cNvSpPr>
            <p:nvPr/>
          </p:nvSpPr>
          <p:spPr bwMode="auto">
            <a:xfrm>
              <a:off x="2836197" y="198120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7</a:t>
              </a:r>
              <a:endParaRPr lang="en-CA" altLang="en-US" baseline="-25000"/>
            </a:p>
          </p:txBody>
        </p:sp>
        <p:sp>
          <p:nvSpPr>
            <p:cNvPr id="208933" name="Rectangle 23"/>
            <p:cNvSpPr>
              <a:spLocks noChangeArrowheads="1"/>
            </p:cNvSpPr>
            <p:nvPr/>
          </p:nvSpPr>
          <p:spPr bwMode="auto">
            <a:xfrm>
              <a:off x="2106465" y="1066800"/>
              <a:ext cx="7232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168</a:t>
              </a:r>
              <a:endParaRPr lang="en-CA" altLang="en-US" baseline="-25000"/>
            </a:p>
          </p:txBody>
        </p:sp>
      </p:grpSp>
      <p:grpSp>
        <p:nvGrpSpPr>
          <p:cNvPr id="3" name="Group 60"/>
          <p:cNvGrpSpPr>
            <a:grpSpLocks/>
          </p:cNvGrpSpPr>
          <p:nvPr/>
        </p:nvGrpSpPr>
        <p:grpSpPr bwMode="auto">
          <a:xfrm>
            <a:off x="2284413" y="3667125"/>
            <a:ext cx="4303712" cy="1743075"/>
            <a:chOff x="2284022" y="3667780"/>
            <a:chExt cx="4304675" cy="1742420"/>
          </a:xfrm>
        </p:grpSpPr>
        <p:sp>
          <p:nvSpPr>
            <p:cNvPr id="208916" name="Oval 26"/>
            <p:cNvSpPr>
              <a:spLocks noChangeArrowheads="1"/>
            </p:cNvSpPr>
            <p:nvPr/>
          </p:nvSpPr>
          <p:spPr bwMode="auto">
            <a:xfrm>
              <a:off x="2539757" y="3962400"/>
              <a:ext cx="2514600" cy="1440000"/>
            </a:xfrm>
            <a:prstGeom prst="ellipse">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8917" name="Rectangle 27"/>
            <p:cNvSpPr>
              <a:spLocks noChangeArrowheads="1"/>
            </p:cNvSpPr>
            <p:nvPr/>
          </p:nvSpPr>
          <p:spPr bwMode="auto">
            <a:xfrm>
              <a:off x="4341329" y="41910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1</a:t>
              </a:r>
            </a:p>
          </p:txBody>
        </p:sp>
        <p:sp>
          <p:nvSpPr>
            <p:cNvPr id="208918" name="Rectangle 28"/>
            <p:cNvSpPr>
              <a:spLocks noChangeArrowheads="1"/>
            </p:cNvSpPr>
            <p:nvPr/>
          </p:nvSpPr>
          <p:spPr bwMode="auto">
            <a:xfrm>
              <a:off x="3530357" y="46482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2</a:t>
              </a:r>
            </a:p>
          </p:txBody>
        </p:sp>
        <p:sp>
          <p:nvSpPr>
            <p:cNvPr id="208919" name="Rectangle 29"/>
            <p:cNvSpPr>
              <a:spLocks noChangeArrowheads="1"/>
            </p:cNvSpPr>
            <p:nvPr/>
          </p:nvSpPr>
          <p:spPr bwMode="auto">
            <a:xfrm>
              <a:off x="3225557" y="39624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3</a:t>
              </a:r>
            </a:p>
          </p:txBody>
        </p:sp>
        <p:sp>
          <p:nvSpPr>
            <p:cNvPr id="208920" name="Rectangle 30"/>
            <p:cNvSpPr>
              <a:spLocks noChangeArrowheads="1"/>
            </p:cNvSpPr>
            <p:nvPr/>
          </p:nvSpPr>
          <p:spPr bwMode="auto">
            <a:xfrm>
              <a:off x="4368557" y="46482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3</a:t>
              </a:r>
              <a:r>
                <a:rPr lang="en-CA" altLang="en-US" baseline="-25000"/>
                <a:t>1</a:t>
              </a:r>
            </a:p>
          </p:txBody>
        </p:sp>
        <p:sp>
          <p:nvSpPr>
            <p:cNvPr id="208921" name="Rectangle 31"/>
            <p:cNvSpPr>
              <a:spLocks noChangeArrowheads="1"/>
            </p:cNvSpPr>
            <p:nvPr/>
          </p:nvSpPr>
          <p:spPr bwMode="auto">
            <a:xfrm>
              <a:off x="3013754" y="4648200"/>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7</a:t>
              </a:r>
              <a:endParaRPr lang="en-CA" altLang="en-US" baseline="-25000"/>
            </a:p>
          </p:txBody>
        </p:sp>
        <p:sp>
          <p:nvSpPr>
            <p:cNvPr id="208922" name="Rectangle 32"/>
            <p:cNvSpPr>
              <a:spLocks noChangeArrowheads="1"/>
            </p:cNvSpPr>
            <p:nvPr/>
          </p:nvSpPr>
          <p:spPr bwMode="auto">
            <a:xfrm>
              <a:off x="5408129" y="47244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3</a:t>
              </a:r>
              <a:r>
                <a:rPr lang="en-CA" altLang="en-US" baseline="-25000"/>
                <a:t>2</a:t>
              </a:r>
            </a:p>
          </p:txBody>
        </p:sp>
        <p:sp>
          <p:nvSpPr>
            <p:cNvPr id="208923" name="Rectangle 33"/>
            <p:cNvSpPr>
              <a:spLocks noChangeArrowheads="1"/>
            </p:cNvSpPr>
            <p:nvPr/>
          </p:nvSpPr>
          <p:spPr bwMode="auto">
            <a:xfrm>
              <a:off x="5232100" y="4057326"/>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5</a:t>
              </a:r>
              <a:endParaRPr lang="en-CA" altLang="en-US" baseline="-25000"/>
            </a:p>
          </p:txBody>
        </p:sp>
        <p:sp>
          <p:nvSpPr>
            <p:cNvPr id="208924" name="Oval 34"/>
            <p:cNvSpPr>
              <a:spLocks noChangeArrowheads="1"/>
            </p:cNvSpPr>
            <p:nvPr/>
          </p:nvSpPr>
          <p:spPr bwMode="auto">
            <a:xfrm>
              <a:off x="4063757" y="3970200"/>
              <a:ext cx="2514600" cy="1440000"/>
            </a:xfrm>
            <a:prstGeom prst="ellipse">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8925" name="Rectangle 35"/>
            <p:cNvSpPr>
              <a:spLocks noChangeArrowheads="1"/>
            </p:cNvSpPr>
            <p:nvPr/>
          </p:nvSpPr>
          <p:spPr bwMode="auto">
            <a:xfrm>
              <a:off x="2284022" y="3733800"/>
              <a:ext cx="7232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168</a:t>
              </a:r>
              <a:endParaRPr lang="en-CA" altLang="en-US" baseline="-25000"/>
            </a:p>
          </p:txBody>
        </p:sp>
        <p:sp>
          <p:nvSpPr>
            <p:cNvPr id="208926" name="Rectangle 36"/>
            <p:cNvSpPr>
              <a:spLocks noChangeArrowheads="1"/>
            </p:cNvSpPr>
            <p:nvPr/>
          </p:nvSpPr>
          <p:spPr bwMode="auto">
            <a:xfrm>
              <a:off x="6044957" y="3667780"/>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90</a:t>
              </a:r>
              <a:endParaRPr lang="en-CA" altLang="en-US" baseline="-25000"/>
            </a:p>
          </p:txBody>
        </p:sp>
      </p:grpSp>
      <p:sp>
        <p:nvSpPr>
          <p:cNvPr id="38" name="Rectangle 37"/>
          <p:cNvSpPr>
            <a:spLocks noChangeArrowheads="1"/>
          </p:cNvSpPr>
          <p:nvPr/>
        </p:nvSpPr>
        <p:spPr bwMode="auto">
          <a:xfrm>
            <a:off x="4146550" y="5503863"/>
            <a:ext cx="5059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Greatest Common Divisor (GCD)</a:t>
            </a:r>
            <a:endParaRPr lang="en-CA" altLang="en-US" baseline="-25000"/>
          </a:p>
        </p:txBody>
      </p:sp>
      <p:grpSp>
        <p:nvGrpSpPr>
          <p:cNvPr id="4" name="Group 51"/>
          <p:cNvGrpSpPr>
            <a:grpSpLocks/>
          </p:cNvGrpSpPr>
          <p:nvPr/>
        </p:nvGrpSpPr>
        <p:grpSpPr bwMode="auto">
          <a:xfrm>
            <a:off x="5551488" y="1525588"/>
            <a:ext cx="2525712" cy="1743075"/>
            <a:chOff x="5435357" y="924580"/>
            <a:chExt cx="2524940" cy="1742420"/>
          </a:xfrm>
        </p:grpSpPr>
        <p:sp>
          <p:nvSpPr>
            <p:cNvPr id="208910" name="Rectangle 40"/>
            <p:cNvSpPr>
              <a:spLocks noChangeArrowheads="1"/>
            </p:cNvSpPr>
            <p:nvPr/>
          </p:nvSpPr>
          <p:spPr bwMode="auto">
            <a:xfrm>
              <a:off x="5712929" y="14478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2</a:t>
              </a:r>
              <a:r>
                <a:rPr lang="en-CA" altLang="en-US" baseline="-25000"/>
                <a:t>1</a:t>
              </a:r>
            </a:p>
          </p:txBody>
        </p:sp>
        <p:sp>
          <p:nvSpPr>
            <p:cNvPr id="208911" name="Rectangle 43"/>
            <p:cNvSpPr>
              <a:spLocks noChangeArrowheads="1"/>
            </p:cNvSpPr>
            <p:nvPr/>
          </p:nvSpPr>
          <p:spPr bwMode="auto">
            <a:xfrm>
              <a:off x="5740157" y="19050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3</a:t>
              </a:r>
              <a:r>
                <a:rPr lang="en-CA" altLang="en-US" baseline="-25000"/>
                <a:t>1</a:t>
              </a:r>
            </a:p>
          </p:txBody>
        </p:sp>
        <p:sp>
          <p:nvSpPr>
            <p:cNvPr id="208912" name="Rectangle 45"/>
            <p:cNvSpPr>
              <a:spLocks noChangeArrowheads="1"/>
            </p:cNvSpPr>
            <p:nvPr/>
          </p:nvSpPr>
          <p:spPr bwMode="auto">
            <a:xfrm>
              <a:off x="6779729" y="1981200"/>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3</a:t>
              </a:r>
              <a:r>
                <a:rPr lang="en-CA" altLang="en-US" baseline="-25000"/>
                <a:t>2</a:t>
              </a:r>
            </a:p>
          </p:txBody>
        </p:sp>
        <p:sp>
          <p:nvSpPr>
            <p:cNvPr id="208913" name="Rectangle 46"/>
            <p:cNvSpPr>
              <a:spLocks noChangeArrowheads="1"/>
            </p:cNvSpPr>
            <p:nvPr/>
          </p:nvSpPr>
          <p:spPr bwMode="auto">
            <a:xfrm>
              <a:off x="6603700" y="1314126"/>
              <a:ext cx="3642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5</a:t>
              </a:r>
              <a:endParaRPr lang="en-CA" altLang="en-US" baseline="-25000"/>
            </a:p>
          </p:txBody>
        </p:sp>
        <p:sp>
          <p:nvSpPr>
            <p:cNvPr id="208914" name="Oval 47"/>
            <p:cNvSpPr>
              <a:spLocks noChangeArrowheads="1"/>
            </p:cNvSpPr>
            <p:nvPr/>
          </p:nvSpPr>
          <p:spPr bwMode="auto">
            <a:xfrm>
              <a:off x="5435357" y="1227000"/>
              <a:ext cx="2514600" cy="1440000"/>
            </a:xfrm>
            <a:prstGeom prst="ellipse">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08915" name="Rectangle 49"/>
            <p:cNvSpPr>
              <a:spLocks noChangeArrowheads="1"/>
            </p:cNvSpPr>
            <p:nvPr/>
          </p:nvSpPr>
          <p:spPr bwMode="auto">
            <a:xfrm>
              <a:off x="7416557" y="924580"/>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90</a:t>
              </a:r>
              <a:endParaRPr lang="en-CA" altLang="en-US" baseline="-25000"/>
            </a:p>
          </p:txBody>
        </p:sp>
      </p:grpSp>
      <p:sp>
        <p:nvSpPr>
          <p:cNvPr id="53" name="Rectangle 52"/>
          <p:cNvSpPr>
            <a:spLocks noChangeArrowheads="1"/>
          </p:cNvSpPr>
          <p:nvPr/>
        </p:nvSpPr>
        <p:spPr bwMode="auto">
          <a:xfrm>
            <a:off x="2165350" y="722313"/>
            <a:ext cx="484505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Each integer can be though to as</a:t>
            </a:r>
            <a:br>
              <a:rPr lang="en-CA" altLang="en-US"/>
            </a:br>
            <a:r>
              <a:rPr lang="en-CA" altLang="en-US"/>
              <a:t>the set of its prime multiples.</a:t>
            </a:r>
          </a:p>
        </p:txBody>
      </p:sp>
      <p:grpSp>
        <p:nvGrpSpPr>
          <p:cNvPr id="5" name="Group 56"/>
          <p:cNvGrpSpPr>
            <a:grpSpLocks/>
          </p:cNvGrpSpPr>
          <p:nvPr/>
        </p:nvGrpSpPr>
        <p:grpSpPr bwMode="auto">
          <a:xfrm>
            <a:off x="228600" y="3038475"/>
            <a:ext cx="4308475" cy="1228725"/>
            <a:chOff x="228600" y="3037820"/>
            <a:chExt cx="4309128" cy="1229380"/>
          </a:xfrm>
        </p:grpSpPr>
        <p:sp>
          <p:nvSpPr>
            <p:cNvPr id="208908" name="Rectangle 53"/>
            <p:cNvSpPr>
              <a:spLocks noChangeArrowheads="1"/>
            </p:cNvSpPr>
            <p:nvPr/>
          </p:nvSpPr>
          <p:spPr bwMode="auto">
            <a:xfrm>
              <a:off x="228600" y="3313093"/>
              <a:ext cx="430912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Subscripts are used to </a:t>
              </a:r>
              <a:br>
                <a:rPr lang="en-CA" altLang="en-US"/>
              </a:br>
              <a:r>
                <a:rPr lang="en-CA" altLang="en-US"/>
                <a:t>differentiate between copies.</a:t>
              </a:r>
            </a:p>
          </p:txBody>
        </p:sp>
        <p:cxnSp>
          <p:nvCxnSpPr>
            <p:cNvPr id="208909" name="Straight Arrow Connector 55"/>
            <p:cNvCxnSpPr>
              <a:cxnSpLocks noChangeShapeType="1"/>
              <a:endCxn id="208929" idx="2"/>
            </p:cNvCxnSpPr>
            <p:nvPr/>
          </p:nvCxnSpPr>
          <p:spPr bwMode="auto">
            <a:xfrm flipV="1">
              <a:off x="1676400" y="3037820"/>
              <a:ext cx="421749" cy="543580"/>
            </a:xfrm>
            <a:prstGeom prst="straightConnector1">
              <a:avLst/>
            </a:prstGeom>
            <a:noFill/>
            <a:ln w="25400" algn="ctr">
              <a:solidFill>
                <a:schemeClr val="accent1"/>
              </a:solidFill>
              <a:round/>
              <a:headEnd/>
              <a:tailEnd type="arrow" w="med" len="med"/>
            </a:ln>
            <a:extLst>
              <a:ext uri="{909E8E84-426E-40DD-AFC4-6F175D3DCCD1}">
                <a14:hiddenFill xmlns:a14="http://schemas.microsoft.com/office/drawing/2010/main">
                  <a:noFill/>
                </a14:hiddenFill>
              </a:ext>
            </a:extLst>
          </p:spPr>
        </p:cxnSp>
      </p:grpSp>
      <p:sp>
        <p:nvSpPr>
          <p:cNvPr id="58" name="Rectangle 57"/>
          <p:cNvSpPr>
            <a:spLocks noChangeArrowheads="1"/>
          </p:cNvSpPr>
          <p:nvPr/>
        </p:nvSpPr>
        <p:spPr bwMode="auto">
          <a:xfrm>
            <a:off x="292100" y="5495925"/>
            <a:ext cx="39322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 intersection 2</a:t>
            </a:r>
            <a:r>
              <a:rPr lang="en-CA" altLang="en-US">
                <a:cs typeface="Times New Roman" pitchFamily="18" charset="0"/>
              </a:rPr>
              <a:t>∙3 = 6 </a:t>
            </a:r>
            <a:r>
              <a:rPr lang="en-CA" altLang="en-US"/>
              <a:t>is</a:t>
            </a:r>
          </a:p>
        </p:txBody>
      </p:sp>
      <p:sp>
        <p:nvSpPr>
          <p:cNvPr id="59" name="Rectangle 58"/>
          <p:cNvSpPr>
            <a:spLocks noChangeArrowheads="1"/>
          </p:cNvSpPr>
          <p:nvPr/>
        </p:nvSpPr>
        <p:spPr bwMode="auto">
          <a:xfrm>
            <a:off x="328613" y="5935663"/>
            <a:ext cx="439578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 union 2</a:t>
            </a:r>
            <a:r>
              <a:rPr lang="en-CA" altLang="en-US" baseline="30000"/>
              <a:t>3</a:t>
            </a:r>
            <a:r>
              <a:rPr lang="en-CA" altLang="en-US">
                <a:cs typeface="Times New Roman" pitchFamily="18" charset="0"/>
              </a:rPr>
              <a:t>∙3</a:t>
            </a:r>
            <a:r>
              <a:rPr lang="en-CA" altLang="en-US" baseline="30000"/>
              <a:t>2</a:t>
            </a:r>
            <a:r>
              <a:rPr lang="en-CA" altLang="en-US">
                <a:cs typeface="Times New Roman" pitchFamily="18" charset="0"/>
              </a:rPr>
              <a:t>∙5∙7 = 2520 </a:t>
            </a:r>
            <a:r>
              <a:rPr lang="en-CA" altLang="en-US"/>
              <a:t>is</a:t>
            </a:r>
          </a:p>
        </p:txBody>
      </p:sp>
      <p:sp>
        <p:nvSpPr>
          <p:cNvPr id="60" name="Rectangle 59"/>
          <p:cNvSpPr>
            <a:spLocks noChangeArrowheads="1"/>
          </p:cNvSpPr>
          <p:nvPr/>
        </p:nvSpPr>
        <p:spPr bwMode="auto">
          <a:xfrm>
            <a:off x="4721225" y="5935663"/>
            <a:ext cx="41290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Greatest Common Multiple</a:t>
            </a:r>
            <a:endParaRPr lang="en-CA" altLang="en-US" baseline="-25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5"/>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8"/>
                                        </p:tgtEl>
                                        <p:attrNameLst>
                                          <p:attrName>style.visibility</p:attrName>
                                        </p:attrNameLst>
                                      </p:cBhvr>
                                      <p:to>
                                        <p:strVal val="visible"/>
                                      </p:to>
                                    </p:set>
                                    <p:anim calcmode="lin" valueType="num">
                                      <p:cBhvr additive="base">
                                        <p:cTn id="37" dur="500" fill="hold"/>
                                        <p:tgtEl>
                                          <p:spTgt spid="58"/>
                                        </p:tgtEl>
                                        <p:attrNameLst>
                                          <p:attrName>ppt_x</p:attrName>
                                        </p:attrNameLst>
                                      </p:cBhvr>
                                      <p:tavLst>
                                        <p:tav tm="0">
                                          <p:val>
                                            <p:strVal val="#ppt_x"/>
                                          </p:val>
                                        </p:tav>
                                        <p:tav tm="100000">
                                          <p:val>
                                            <p:strVal val="#ppt_x"/>
                                          </p:val>
                                        </p:tav>
                                      </p:tavLst>
                                    </p:anim>
                                    <p:anim calcmode="lin" valueType="num">
                                      <p:cBhvr additive="base">
                                        <p:cTn id="38"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500" fill="hold"/>
                                        <p:tgtEl>
                                          <p:spTgt spid="38"/>
                                        </p:tgtEl>
                                        <p:attrNameLst>
                                          <p:attrName>ppt_x</p:attrName>
                                        </p:attrNameLst>
                                      </p:cBhvr>
                                      <p:tavLst>
                                        <p:tav tm="0">
                                          <p:val>
                                            <p:strVal val="#ppt_x"/>
                                          </p:val>
                                        </p:tav>
                                        <p:tav tm="100000">
                                          <p:val>
                                            <p:strVal val="#ppt_x"/>
                                          </p:val>
                                        </p:tav>
                                      </p:tavLst>
                                    </p:anim>
                                    <p:anim calcmode="lin" valueType="num">
                                      <p:cBhvr additive="base">
                                        <p:cTn id="4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9"/>
                                        </p:tgtEl>
                                        <p:attrNameLst>
                                          <p:attrName>style.visibility</p:attrName>
                                        </p:attrNameLst>
                                      </p:cBhvr>
                                      <p:to>
                                        <p:strVal val="visible"/>
                                      </p:to>
                                    </p:set>
                                    <p:anim calcmode="lin" valueType="num">
                                      <p:cBhvr additive="base">
                                        <p:cTn id="49" dur="500" fill="hold"/>
                                        <p:tgtEl>
                                          <p:spTgt spid="59"/>
                                        </p:tgtEl>
                                        <p:attrNameLst>
                                          <p:attrName>ppt_x</p:attrName>
                                        </p:attrNameLst>
                                      </p:cBhvr>
                                      <p:tavLst>
                                        <p:tav tm="0">
                                          <p:val>
                                            <p:strVal val="#ppt_x"/>
                                          </p:val>
                                        </p:tav>
                                        <p:tav tm="100000">
                                          <p:val>
                                            <p:strVal val="#ppt_x"/>
                                          </p:val>
                                        </p:tav>
                                      </p:tavLst>
                                    </p:anim>
                                    <p:anim calcmode="lin" valueType="num">
                                      <p:cBhvr additive="base">
                                        <p:cTn id="50"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0"/>
                                        </p:tgtEl>
                                        <p:attrNameLst>
                                          <p:attrName>style.visibility</p:attrName>
                                        </p:attrNameLst>
                                      </p:cBhvr>
                                      <p:to>
                                        <p:strVal val="visible"/>
                                      </p:to>
                                    </p:set>
                                    <p:anim calcmode="lin" valueType="num">
                                      <p:cBhvr additive="base">
                                        <p:cTn id="55" dur="500" fill="hold"/>
                                        <p:tgtEl>
                                          <p:spTgt spid="60"/>
                                        </p:tgtEl>
                                        <p:attrNameLst>
                                          <p:attrName>ppt_x</p:attrName>
                                        </p:attrNameLst>
                                      </p:cBhvr>
                                      <p:tavLst>
                                        <p:tav tm="0">
                                          <p:val>
                                            <p:strVal val="#ppt_x"/>
                                          </p:val>
                                        </p:tav>
                                        <p:tav tm="100000">
                                          <p:val>
                                            <p:strVal val="#ppt_x"/>
                                          </p:val>
                                        </p:tav>
                                      </p:tavLst>
                                    </p:anim>
                                    <p:anim calcmode="lin" valueType="num">
                                      <p:cBhvr additive="base">
                                        <p:cTn id="56"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53" grpId="0"/>
      <p:bldP spid="58" grpId="0"/>
      <p:bldP spid="59" grpId="0"/>
      <p:bldP spid="60"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6153" name="TextBox 2"/>
          <p:cNvSpPr txBox="1">
            <a:spLocks noChangeArrowheads="1"/>
          </p:cNvSpPr>
          <p:nvPr/>
        </p:nvSpPr>
        <p:spPr bwMode="auto">
          <a:xfrm>
            <a:off x="762000" y="1590675"/>
            <a:ext cx="8151813"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 By contradiction, </a:t>
            </a:r>
            <a:br>
              <a:rPr lang="en-CA" altLang="en-US"/>
            </a:br>
            <a:r>
              <a:rPr lang="en-CA" altLang="en-US"/>
              <a:t>suppose there are only a finite number.</a:t>
            </a:r>
          </a:p>
          <a:p>
            <a:pPr eaLnBrk="1" hangingPunct="1"/>
            <a:r>
              <a:rPr lang="en-CA" altLang="en-US"/>
              <a:t>Hence, there is a maximum prime.</a:t>
            </a:r>
          </a:p>
          <a:p>
            <a:pPr eaLnBrk="1" hangingPunct="1"/>
            <a:r>
              <a:rPr lang="en-CA" altLang="en-US"/>
              <a:t>Let it be </a:t>
            </a:r>
            <a:r>
              <a:rPr lang="en-CA" altLang="en-US" i="1"/>
              <a:t>p</a:t>
            </a:r>
            <a:r>
              <a:rPr lang="en-CA" altLang="en-US"/>
              <a:t>.</a:t>
            </a:r>
          </a:p>
          <a:p>
            <a:pPr eaLnBrk="1" hangingPunct="1"/>
            <a:r>
              <a:rPr lang="en-CA" altLang="en-US"/>
              <a:t>Let </a:t>
            </a:r>
            <a:r>
              <a:rPr lang="en-CA" altLang="en-US" i="1"/>
              <a:t>n=p</a:t>
            </a:r>
            <a:r>
              <a:rPr lang="en-CA" altLang="en-US"/>
              <a:t>!+1.</a:t>
            </a:r>
          </a:p>
          <a:p>
            <a:pPr eaLnBrk="1" hangingPunct="1"/>
            <a:r>
              <a:rPr lang="en-CA" altLang="en-US"/>
              <a:t>Note every prime </a:t>
            </a:r>
            <a:r>
              <a:rPr lang="en-CA" altLang="en-US" i="1"/>
              <a:t>p’</a:t>
            </a:r>
            <a:r>
              <a:rPr lang="en-CA" altLang="en-US"/>
              <a:t> ≤ </a:t>
            </a:r>
            <a:r>
              <a:rPr lang="en-CA" altLang="en-US" i="1"/>
              <a:t>p</a:t>
            </a:r>
            <a:r>
              <a:rPr lang="en-CA" altLang="en-US"/>
              <a:t> </a:t>
            </a:r>
          </a:p>
          <a:p>
            <a:pPr eaLnBrk="1" hangingPunct="1"/>
            <a:r>
              <a:rPr lang="en-CA" altLang="en-US"/>
              <a:t>does not divide into </a:t>
            </a:r>
            <a:r>
              <a:rPr lang="en-CA" altLang="en-US" i="1"/>
              <a:t>n</a:t>
            </a:r>
            <a:r>
              <a:rPr lang="en-CA" altLang="en-US"/>
              <a:t>, because</a:t>
            </a:r>
          </a:p>
          <a:p>
            <a:pPr eaLnBrk="1" hangingPunct="1"/>
            <a:r>
              <a:rPr lang="en-CA" altLang="en-US"/>
              <a:t>the remainder is 1.</a:t>
            </a:r>
          </a:p>
          <a:p>
            <a:pPr eaLnBrk="1" hangingPunct="1"/>
            <a:r>
              <a:rPr lang="en-CA" altLang="en-US"/>
              <a:t>Consider the decomposition of </a:t>
            </a:r>
            <a:r>
              <a:rPr lang="en-CA" altLang="en-US" i="1"/>
              <a:t>n</a:t>
            </a:r>
            <a:r>
              <a:rPr lang="en-CA" altLang="en-US"/>
              <a:t> into prime factors.</a:t>
            </a:r>
          </a:p>
          <a:p>
            <a:pPr eaLnBrk="1" hangingPunct="1"/>
            <a:r>
              <a:rPr lang="en-CA" altLang="en-US"/>
              <a:t>It contains no primes ≤</a:t>
            </a:r>
            <a:r>
              <a:rPr lang="en-CA" altLang="en-US" i="1"/>
              <a:t>p</a:t>
            </a:r>
          </a:p>
          <a:p>
            <a:pPr eaLnBrk="1" hangingPunct="1"/>
            <a:r>
              <a:rPr lang="en-CA" altLang="en-US"/>
              <a:t>Hence there is a prime bigger than </a:t>
            </a:r>
            <a:r>
              <a:rPr lang="en-CA" altLang="en-US" i="1"/>
              <a:t>p</a:t>
            </a:r>
            <a:r>
              <a:rPr lang="en-CA" altLang="en-US"/>
              <a:t> that divides into </a:t>
            </a:r>
            <a:r>
              <a:rPr lang="en-CA" altLang="en-US" i="1"/>
              <a:t>n</a:t>
            </a:r>
            <a:r>
              <a:rPr lang="en-CA" altLang="en-US"/>
              <a:t>.</a:t>
            </a:r>
          </a:p>
          <a:p>
            <a:pPr eaLnBrk="1" hangingPunct="1"/>
            <a:r>
              <a:rPr lang="en-CA" altLang="en-US"/>
              <a:t>Contradicting the fact that </a:t>
            </a:r>
            <a:r>
              <a:rPr lang="en-CA" altLang="en-US" i="1"/>
              <a:t>p</a:t>
            </a:r>
            <a:r>
              <a:rPr lang="en-CA" altLang="en-US"/>
              <a:t> is the biggest prime.</a:t>
            </a:r>
          </a:p>
        </p:txBody>
      </p:sp>
      <p:sp>
        <p:nvSpPr>
          <p:cNvPr id="10" name="TextBox 2"/>
          <p:cNvSpPr txBox="1">
            <a:spLocks noChangeArrowheads="1"/>
          </p:cNvSpPr>
          <p:nvPr/>
        </p:nvSpPr>
        <p:spPr bwMode="auto">
          <a:xfrm>
            <a:off x="777875" y="990600"/>
            <a:ext cx="7312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Theorem: There are an infinite number of primes.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153">
                                            <p:txEl>
                                              <p:pRg st="0" end="0"/>
                                            </p:txEl>
                                          </p:spTgt>
                                        </p:tgtEl>
                                        <p:attrNameLst>
                                          <p:attrName>style.visibility</p:attrName>
                                        </p:attrNameLst>
                                      </p:cBhvr>
                                      <p:to>
                                        <p:strVal val="visible"/>
                                      </p:to>
                                    </p:set>
                                    <p:anim calcmode="lin" valueType="num">
                                      <p:cBhvr additive="base">
                                        <p:cTn id="13" dur="500" fill="hold"/>
                                        <p:tgtEl>
                                          <p:spTgt spid="615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1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153">
                                            <p:txEl>
                                              <p:pRg st="1" end="1"/>
                                            </p:txEl>
                                          </p:spTgt>
                                        </p:tgtEl>
                                        <p:attrNameLst>
                                          <p:attrName>style.visibility</p:attrName>
                                        </p:attrNameLst>
                                      </p:cBhvr>
                                      <p:to>
                                        <p:strVal val="visible"/>
                                      </p:to>
                                    </p:set>
                                    <p:anim calcmode="lin" valueType="num">
                                      <p:cBhvr additive="base">
                                        <p:cTn id="19" dur="500" fill="hold"/>
                                        <p:tgtEl>
                                          <p:spTgt spid="615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1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6153">
                                            <p:txEl>
                                              <p:pRg st="2" end="2"/>
                                            </p:txEl>
                                          </p:spTgt>
                                        </p:tgtEl>
                                        <p:attrNameLst>
                                          <p:attrName>style.visibility</p:attrName>
                                        </p:attrNameLst>
                                      </p:cBhvr>
                                      <p:to>
                                        <p:strVal val="visible"/>
                                      </p:to>
                                    </p:set>
                                    <p:anim calcmode="lin" valueType="num">
                                      <p:cBhvr additive="base">
                                        <p:cTn id="25" dur="500" fill="hold"/>
                                        <p:tgtEl>
                                          <p:spTgt spid="615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15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6153">
                                            <p:txEl>
                                              <p:pRg st="3" end="3"/>
                                            </p:txEl>
                                          </p:spTgt>
                                        </p:tgtEl>
                                        <p:attrNameLst>
                                          <p:attrName>style.visibility</p:attrName>
                                        </p:attrNameLst>
                                      </p:cBhvr>
                                      <p:to>
                                        <p:strVal val="visible"/>
                                      </p:to>
                                    </p:set>
                                    <p:anim calcmode="lin" valueType="num">
                                      <p:cBhvr additive="base">
                                        <p:cTn id="31" dur="500" fill="hold"/>
                                        <p:tgtEl>
                                          <p:spTgt spid="615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15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6153">
                                            <p:txEl>
                                              <p:pRg st="4" end="4"/>
                                            </p:txEl>
                                          </p:spTgt>
                                        </p:tgtEl>
                                        <p:attrNameLst>
                                          <p:attrName>style.visibility</p:attrName>
                                        </p:attrNameLst>
                                      </p:cBhvr>
                                      <p:to>
                                        <p:strVal val="visible"/>
                                      </p:to>
                                    </p:set>
                                    <p:anim calcmode="lin" valueType="num">
                                      <p:cBhvr additive="base">
                                        <p:cTn id="37" dur="500" fill="hold"/>
                                        <p:tgtEl>
                                          <p:spTgt spid="6153">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15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6153">
                                            <p:txEl>
                                              <p:pRg st="5" end="5"/>
                                            </p:txEl>
                                          </p:spTgt>
                                        </p:tgtEl>
                                        <p:attrNameLst>
                                          <p:attrName>style.visibility</p:attrName>
                                        </p:attrNameLst>
                                      </p:cBhvr>
                                      <p:to>
                                        <p:strVal val="visible"/>
                                      </p:to>
                                    </p:set>
                                    <p:anim calcmode="lin" valueType="num">
                                      <p:cBhvr additive="base">
                                        <p:cTn id="43" dur="500" fill="hold"/>
                                        <p:tgtEl>
                                          <p:spTgt spid="6153">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15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6153">
                                            <p:txEl>
                                              <p:pRg st="6" end="6"/>
                                            </p:txEl>
                                          </p:spTgt>
                                        </p:tgtEl>
                                        <p:attrNameLst>
                                          <p:attrName>style.visibility</p:attrName>
                                        </p:attrNameLst>
                                      </p:cBhvr>
                                      <p:to>
                                        <p:strVal val="visible"/>
                                      </p:to>
                                    </p:set>
                                    <p:anim calcmode="lin" valueType="num">
                                      <p:cBhvr additive="base">
                                        <p:cTn id="49" dur="500" fill="hold"/>
                                        <p:tgtEl>
                                          <p:spTgt spid="6153">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15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6153">
                                            <p:txEl>
                                              <p:pRg st="7" end="7"/>
                                            </p:txEl>
                                          </p:spTgt>
                                        </p:tgtEl>
                                        <p:attrNameLst>
                                          <p:attrName>style.visibility</p:attrName>
                                        </p:attrNameLst>
                                      </p:cBhvr>
                                      <p:to>
                                        <p:strVal val="visible"/>
                                      </p:to>
                                    </p:set>
                                    <p:anim calcmode="lin" valueType="num">
                                      <p:cBhvr additive="base">
                                        <p:cTn id="55" dur="500" fill="hold"/>
                                        <p:tgtEl>
                                          <p:spTgt spid="6153">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15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6153">
                                            <p:txEl>
                                              <p:pRg st="8" end="8"/>
                                            </p:txEl>
                                          </p:spTgt>
                                        </p:tgtEl>
                                        <p:attrNameLst>
                                          <p:attrName>style.visibility</p:attrName>
                                        </p:attrNameLst>
                                      </p:cBhvr>
                                      <p:to>
                                        <p:strVal val="visible"/>
                                      </p:to>
                                    </p:set>
                                    <p:anim calcmode="lin" valueType="num">
                                      <p:cBhvr additive="base">
                                        <p:cTn id="61" dur="500" fill="hold"/>
                                        <p:tgtEl>
                                          <p:spTgt spid="6153">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15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6153">
                                            <p:txEl>
                                              <p:pRg st="9" end="9"/>
                                            </p:txEl>
                                          </p:spTgt>
                                        </p:tgtEl>
                                        <p:attrNameLst>
                                          <p:attrName>style.visibility</p:attrName>
                                        </p:attrNameLst>
                                      </p:cBhvr>
                                      <p:to>
                                        <p:strVal val="visible"/>
                                      </p:to>
                                    </p:set>
                                    <p:anim calcmode="lin" valueType="num">
                                      <p:cBhvr additive="base">
                                        <p:cTn id="67" dur="500" fill="hold"/>
                                        <p:tgtEl>
                                          <p:spTgt spid="6153">
                                            <p:txEl>
                                              <p:pRg st="9" end="9"/>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15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6153">
                                            <p:txEl>
                                              <p:pRg st="10" end="10"/>
                                            </p:txEl>
                                          </p:spTgt>
                                        </p:tgtEl>
                                        <p:attrNameLst>
                                          <p:attrName>style.visibility</p:attrName>
                                        </p:attrNameLst>
                                      </p:cBhvr>
                                      <p:to>
                                        <p:strVal val="visible"/>
                                      </p:to>
                                    </p:set>
                                    <p:anim calcmode="lin" valueType="num">
                                      <p:cBhvr additive="base">
                                        <p:cTn id="73" dur="500" fill="hold"/>
                                        <p:tgtEl>
                                          <p:spTgt spid="6153">
                                            <p:txEl>
                                              <p:pRg st="10" end="1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153">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0946" name="Object 4"/>
          <p:cNvGraphicFramePr>
            <a:graphicFrameLocks noChangeAspect="1"/>
          </p:cNvGraphicFramePr>
          <p:nvPr/>
        </p:nvGraphicFramePr>
        <p:xfrm>
          <a:off x="3181350" y="1270000"/>
          <a:ext cx="2762250" cy="1752600"/>
        </p:xfrm>
        <a:graphic>
          <a:graphicData uri="http://schemas.openxmlformats.org/presentationml/2006/ole">
            <mc:AlternateContent xmlns:mc="http://schemas.openxmlformats.org/markup-compatibility/2006">
              <mc:Choice xmlns:v="urn:schemas-microsoft-com:vml" Requires="v">
                <p:oleObj spid="_x0000_s211122" name="Equation" r:id="rId3" imgW="1917700" imgH="1219200" progId="Equation.3">
                  <p:embed/>
                </p:oleObj>
              </mc:Choice>
              <mc:Fallback>
                <p:oleObj name="Equation" r:id="rId3" imgW="1917700" imgH="1219200" progId="Equation.3">
                  <p:embed/>
                  <p:pic>
                    <p:nvPicPr>
                      <p:cNvPr id="0"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1350" y="1270000"/>
                        <a:ext cx="2762250" cy="1752600"/>
                      </a:xfrm>
                      <a:prstGeom prst="rect">
                        <a:avLst/>
                      </a:prstGeom>
                      <a:solidFill>
                        <a:schemeClr val="tx1"/>
                      </a:solidFill>
                    </p:spPr>
                  </p:pic>
                </p:oleObj>
              </mc:Fallback>
            </mc:AlternateContent>
          </a:graphicData>
        </a:graphic>
      </p:graphicFrame>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16" name="Rectangle 15"/>
          <p:cNvSpPr>
            <a:spLocks noChangeArrowheads="1"/>
          </p:cNvSpPr>
          <p:nvPr/>
        </p:nvSpPr>
        <p:spPr bwMode="auto">
          <a:xfrm>
            <a:off x="5181600" y="2117725"/>
            <a:ext cx="838200" cy="576263"/>
          </a:xfrm>
          <a:prstGeom prst="rect">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7" name="Rectangle 16"/>
          <p:cNvSpPr>
            <a:spLocks noChangeArrowheads="1"/>
          </p:cNvSpPr>
          <p:nvPr/>
        </p:nvSpPr>
        <p:spPr bwMode="auto">
          <a:xfrm>
            <a:off x="5181600" y="1447800"/>
            <a:ext cx="457200" cy="612775"/>
          </a:xfrm>
          <a:prstGeom prst="rect">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8" name="Rectangle 17"/>
          <p:cNvSpPr>
            <a:spLocks noChangeArrowheads="1"/>
          </p:cNvSpPr>
          <p:nvPr/>
        </p:nvSpPr>
        <p:spPr bwMode="auto">
          <a:xfrm>
            <a:off x="5105400" y="2743200"/>
            <a:ext cx="609600" cy="360363"/>
          </a:xfrm>
          <a:prstGeom prst="rect">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3" name="Group 8"/>
          <p:cNvGrpSpPr>
            <a:grpSpLocks/>
          </p:cNvGrpSpPr>
          <p:nvPr/>
        </p:nvGrpSpPr>
        <p:grpSpPr bwMode="auto">
          <a:xfrm>
            <a:off x="1127125" y="3733800"/>
            <a:ext cx="6069013" cy="592138"/>
            <a:chOff x="1127125" y="3733800"/>
            <a:chExt cx="6069013" cy="592138"/>
          </a:xfrm>
        </p:grpSpPr>
        <p:sp>
          <p:nvSpPr>
            <p:cNvPr id="210952" name="TextBox 2"/>
            <p:cNvSpPr txBox="1">
              <a:spLocks noChangeArrowheads="1"/>
            </p:cNvSpPr>
            <p:nvPr/>
          </p:nvSpPr>
          <p:spPr bwMode="auto">
            <a:xfrm>
              <a:off x="1127125" y="3733800"/>
              <a:ext cx="57991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 Count the # of prime factors of  </a:t>
              </a:r>
            </a:p>
          </p:txBody>
        </p:sp>
        <p:graphicFrame>
          <p:nvGraphicFramePr>
            <p:cNvPr id="210953" name="Object 5"/>
            <p:cNvGraphicFramePr>
              <a:graphicFrameLocks noChangeAspect="1"/>
            </p:cNvGraphicFramePr>
            <p:nvPr/>
          </p:nvGraphicFramePr>
          <p:xfrm>
            <a:off x="6672263" y="3749675"/>
            <a:ext cx="523875" cy="576263"/>
          </p:xfrm>
          <a:graphic>
            <a:graphicData uri="http://schemas.openxmlformats.org/presentationml/2006/ole">
              <mc:AlternateContent xmlns:mc="http://schemas.openxmlformats.org/markup-compatibility/2006">
                <mc:Choice xmlns:v="urn:schemas-microsoft-com:vml" Requires="v">
                  <p:oleObj spid="_x0000_s211123" name="Equation" r:id="rId5" imgW="393529" imgH="431613" progId="Equation.3">
                    <p:embed/>
                  </p:oleObj>
                </mc:Choice>
                <mc:Fallback>
                  <p:oleObj name="Equation" r:id="rId5" imgW="393529" imgH="431613" progId="Equation.3">
                    <p:embed/>
                    <p:pic>
                      <p:nvPicPr>
                        <p:cNvPr id="0" name="Picture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72263" y="3749675"/>
                          <a:ext cx="523875" cy="576263"/>
                        </a:xfrm>
                        <a:prstGeom prst="rect">
                          <a:avLst/>
                        </a:prstGeom>
                        <a:solidFill>
                          <a:schemeClr val="tx1"/>
                        </a:solidFill>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2"/>
          <p:cNvSpPr txBox="1">
            <a:spLocks noChangeArrowheads="1"/>
          </p:cNvSpPr>
          <p:nvPr/>
        </p:nvSpPr>
        <p:spPr bwMode="auto">
          <a:xfrm>
            <a:off x="4121150" y="4116388"/>
            <a:ext cx="811213" cy="5318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=7</a:t>
            </a:r>
          </a:p>
        </p:txBody>
      </p:sp>
      <p:grpSp>
        <p:nvGrpSpPr>
          <p:cNvPr id="2" name="Group 3"/>
          <p:cNvGrpSpPr>
            <a:grpSpLocks/>
          </p:cNvGrpSpPr>
          <p:nvPr/>
        </p:nvGrpSpPr>
        <p:grpSpPr bwMode="auto">
          <a:xfrm>
            <a:off x="844550" y="5410200"/>
            <a:ext cx="1136650" cy="684213"/>
            <a:chOff x="532" y="3408"/>
            <a:chExt cx="716" cy="431"/>
          </a:xfrm>
        </p:grpSpPr>
        <p:sp>
          <p:nvSpPr>
            <p:cNvPr id="23573" name="Text Box 4"/>
            <p:cNvSpPr txBox="1">
              <a:spLocks noChangeArrowheads="1"/>
            </p:cNvSpPr>
            <p:nvPr/>
          </p:nvSpPr>
          <p:spPr bwMode="auto">
            <a:xfrm>
              <a:off x="532" y="3504"/>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=1</a:t>
              </a:r>
            </a:p>
          </p:txBody>
        </p:sp>
        <p:sp>
          <p:nvSpPr>
            <p:cNvPr id="23574" name="Line 5"/>
            <p:cNvSpPr>
              <a:spLocks noChangeShapeType="1"/>
            </p:cNvSpPr>
            <p:nvPr/>
          </p:nvSpPr>
          <p:spPr bwMode="auto">
            <a:xfrm flipH="1">
              <a:off x="1056" y="3408"/>
              <a:ext cx="192"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 name="Group 6"/>
          <p:cNvGrpSpPr>
            <a:grpSpLocks/>
          </p:cNvGrpSpPr>
          <p:nvPr/>
        </p:nvGrpSpPr>
        <p:grpSpPr bwMode="auto">
          <a:xfrm>
            <a:off x="1905000" y="4649788"/>
            <a:ext cx="2209800" cy="760412"/>
            <a:chOff x="1200" y="2929"/>
            <a:chExt cx="1392" cy="479"/>
          </a:xfrm>
        </p:grpSpPr>
        <p:sp>
          <p:nvSpPr>
            <p:cNvPr id="23571" name="Text Box 7"/>
            <p:cNvSpPr txBox="1">
              <a:spLocks noChangeArrowheads="1"/>
            </p:cNvSpPr>
            <p:nvPr/>
          </p:nvSpPr>
          <p:spPr bwMode="auto">
            <a:xfrm>
              <a:off x="1200" y="3073"/>
              <a:ext cx="511" cy="3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N</a:t>
              </a:r>
              <a:r>
                <a:rPr lang="en-US" altLang="en-US"/>
                <a:t>=3</a:t>
              </a:r>
            </a:p>
          </p:txBody>
        </p:sp>
        <p:sp>
          <p:nvSpPr>
            <p:cNvPr id="23572" name="Line 8"/>
            <p:cNvSpPr>
              <a:spLocks noChangeShapeType="1"/>
            </p:cNvSpPr>
            <p:nvPr/>
          </p:nvSpPr>
          <p:spPr bwMode="auto">
            <a:xfrm flipH="1">
              <a:off x="1728" y="2929"/>
              <a:ext cx="864" cy="14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9"/>
          <p:cNvGrpSpPr>
            <a:grpSpLocks/>
          </p:cNvGrpSpPr>
          <p:nvPr/>
        </p:nvGrpSpPr>
        <p:grpSpPr bwMode="auto">
          <a:xfrm>
            <a:off x="1346200" y="4419600"/>
            <a:ext cx="557213" cy="661988"/>
            <a:chOff x="848" y="2784"/>
            <a:chExt cx="351" cy="417"/>
          </a:xfrm>
        </p:grpSpPr>
        <p:sp>
          <p:nvSpPr>
            <p:cNvPr id="23569" name="Text Box 10"/>
            <p:cNvSpPr txBox="1">
              <a:spLocks noChangeArrowheads="1"/>
            </p:cNvSpPr>
            <p:nvPr/>
          </p:nvSpPr>
          <p:spPr bwMode="auto">
            <a:xfrm>
              <a:off x="848" y="278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b</a:t>
              </a:r>
              <a:r>
                <a:rPr lang="en-US" altLang="en-US" baseline="30000"/>
                <a:t>3</a:t>
              </a:r>
            </a:p>
          </p:txBody>
        </p:sp>
        <p:sp>
          <p:nvSpPr>
            <p:cNvPr id="23570" name="Freeform 11"/>
            <p:cNvSpPr>
              <a:spLocks/>
            </p:cNvSpPr>
            <p:nvPr/>
          </p:nvSpPr>
          <p:spPr bwMode="auto">
            <a:xfrm flipH="1">
              <a:off x="1008" y="3080"/>
              <a:ext cx="191" cy="121"/>
            </a:xfrm>
            <a:custGeom>
              <a:avLst/>
              <a:gdLst>
                <a:gd name="T0" fmla="*/ 0 w 191"/>
                <a:gd name="T1" fmla="*/ 88 h 121"/>
                <a:gd name="T2" fmla="*/ 141 w 191"/>
                <a:gd name="T3" fmla="*/ 106 h 121"/>
                <a:gd name="T4" fmla="*/ 191 w 191"/>
                <a:gd name="T5" fmla="*/ 0 h 121"/>
                <a:gd name="T6" fmla="*/ 0 60000 65536"/>
                <a:gd name="T7" fmla="*/ 0 60000 65536"/>
                <a:gd name="T8" fmla="*/ 0 60000 65536"/>
                <a:gd name="T9" fmla="*/ 0 w 191"/>
                <a:gd name="T10" fmla="*/ 0 h 121"/>
                <a:gd name="T11" fmla="*/ 191 w 191"/>
                <a:gd name="T12" fmla="*/ 121 h 121"/>
              </a:gdLst>
              <a:ahLst/>
              <a:cxnLst>
                <a:cxn ang="T6">
                  <a:pos x="T0" y="T1"/>
                </a:cxn>
                <a:cxn ang="T7">
                  <a:pos x="T2" y="T3"/>
                </a:cxn>
                <a:cxn ang="T8">
                  <a:pos x="T4" y="T5"/>
                </a:cxn>
              </a:cxnLst>
              <a:rect l="T9" t="T10" r="T11" b="T12"/>
              <a:pathLst>
                <a:path w="191" h="121">
                  <a:moveTo>
                    <a:pt x="0" y="88"/>
                  </a:moveTo>
                  <a:cubicBezTo>
                    <a:pt x="23" y="91"/>
                    <a:pt x="109" y="121"/>
                    <a:pt x="141" y="106"/>
                  </a:cubicBezTo>
                  <a:cubicBezTo>
                    <a:pt x="173" y="91"/>
                    <a:pt x="181" y="22"/>
                    <a:pt x="191" y="0"/>
                  </a:cubicBezTo>
                </a:path>
              </a:pathLst>
            </a:custGeom>
            <a:noFill/>
            <a:ln w="12700" cap="flat" cmpd="sng">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 name="Group 12"/>
          <p:cNvGrpSpPr>
            <a:grpSpLocks/>
          </p:cNvGrpSpPr>
          <p:nvPr/>
        </p:nvGrpSpPr>
        <p:grpSpPr bwMode="auto">
          <a:xfrm>
            <a:off x="4953000" y="3822700"/>
            <a:ext cx="2052638" cy="596900"/>
            <a:chOff x="3120" y="2408"/>
            <a:chExt cx="1293" cy="376"/>
          </a:xfrm>
        </p:grpSpPr>
        <p:sp>
          <p:nvSpPr>
            <p:cNvPr id="23567" name="Text Box 13"/>
            <p:cNvSpPr txBox="1">
              <a:spLocks noChangeArrowheads="1"/>
            </p:cNvSpPr>
            <p:nvPr/>
          </p:nvSpPr>
          <p:spPr bwMode="auto">
            <a:xfrm>
              <a:off x="3120" y="2408"/>
              <a:ext cx="129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b</a:t>
              </a:r>
              <a:r>
                <a:rPr lang="en-US" altLang="en-US" baseline="30000"/>
                <a:t>7</a:t>
              </a:r>
              <a:r>
                <a:rPr lang="en-US" altLang="en-US"/>
                <a:t> = (</a:t>
              </a:r>
              <a:r>
                <a:rPr lang="en-US" altLang="en-US" i="1"/>
                <a:t>b</a:t>
              </a:r>
              <a:r>
                <a:rPr lang="en-US" altLang="en-US" baseline="30000"/>
                <a:t>3</a:t>
              </a:r>
              <a:r>
                <a:rPr lang="en-US" altLang="en-US"/>
                <a:t>)</a:t>
              </a:r>
              <a:r>
                <a:rPr lang="en-US" altLang="en-US" baseline="30000"/>
                <a:t>2 </a:t>
              </a:r>
              <a:r>
                <a:rPr lang="en-US" altLang="en-US">
                  <a:latin typeface="Arial" charset="0"/>
                </a:rPr>
                <a:t>×</a:t>
              </a:r>
              <a:r>
                <a:rPr lang="en-US" altLang="en-US"/>
                <a:t> </a:t>
              </a:r>
              <a:r>
                <a:rPr lang="en-US" altLang="en-US" i="1"/>
                <a:t>b</a:t>
              </a:r>
              <a:endParaRPr lang="en-US" altLang="en-US" i="1" baseline="30000"/>
            </a:p>
          </p:txBody>
        </p:sp>
        <p:sp>
          <p:nvSpPr>
            <p:cNvPr id="23568" name="Freeform 14"/>
            <p:cNvSpPr>
              <a:spLocks/>
            </p:cNvSpPr>
            <p:nvPr/>
          </p:nvSpPr>
          <p:spPr bwMode="auto">
            <a:xfrm>
              <a:off x="3120" y="2663"/>
              <a:ext cx="191" cy="121"/>
            </a:xfrm>
            <a:custGeom>
              <a:avLst/>
              <a:gdLst>
                <a:gd name="T0" fmla="*/ 0 w 191"/>
                <a:gd name="T1" fmla="*/ 88 h 121"/>
                <a:gd name="T2" fmla="*/ 141 w 191"/>
                <a:gd name="T3" fmla="*/ 106 h 121"/>
                <a:gd name="T4" fmla="*/ 191 w 191"/>
                <a:gd name="T5" fmla="*/ 0 h 121"/>
                <a:gd name="T6" fmla="*/ 0 60000 65536"/>
                <a:gd name="T7" fmla="*/ 0 60000 65536"/>
                <a:gd name="T8" fmla="*/ 0 60000 65536"/>
                <a:gd name="T9" fmla="*/ 0 w 191"/>
                <a:gd name="T10" fmla="*/ 0 h 121"/>
                <a:gd name="T11" fmla="*/ 191 w 191"/>
                <a:gd name="T12" fmla="*/ 121 h 121"/>
              </a:gdLst>
              <a:ahLst/>
              <a:cxnLst>
                <a:cxn ang="T6">
                  <a:pos x="T0" y="T1"/>
                </a:cxn>
                <a:cxn ang="T7">
                  <a:pos x="T2" y="T3"/>
                </a:cxn>
                <a:cxn ang="T8">
                  <a:pos x="T4" y="T5"/>
                </a:cxn>
              </a:cxnLst>
              <a:rect l="T9" t="T10" r="T11" b="T12"/>
              <a:pathLst>
                <a:path w="191" h="121">
                  <a:moveTo>
                    <a:pt x="0" y="88"/>
                  </a:moveTo>
                  <a:cubicBezTo>
                    <a:pt x="23" y="91"/>
                    <a:pt x="109" y="121"/>
                    <a:pt x="141" y="106"/>
                  </a:cubicBezTo>
                  <a:cubicBezTo>
                    <a:pt x="173" y="91"/>
                    <a:pt x="181" y="22"/>
                    <a:pt x="191" y="0"/>
                  </a:cubicBezTo>
                </a:path>
              </a:pathLst>
            </a:custGeom>
            <a:noFill/>
            <a:ln w="12700" cap="flat" cmpd="sng">
              <a:solidFill>
                <a:schemeClr val="tx1"/>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03791" name="Text Box 15"/>
          <p:cNvSpPr txBox="1">
            <a:spLocks noChangeArrowheads="1"/>
          </p:cNvSpPr>
          <p:nvPr/>
        </p:nvSpPr>
        <p:spPr bwMode="auto">
          <a:xfrm>
            <a:off x="5029200" y="989013"/>
            <a:ext cx="343852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T</a:t>
            </a:r>
            <a:r>
              <a:rPr lang="en-US" altLang="en-US"/>
              <a:t>(</a:t>
            </a:r>
            <a:r>
              <a:rPr lang="en-US" altLang="en-US" i="1"/>
              <a:t>N</a:t>
            </a:r>
            <a:r>
              <a:rPr lang="en-US" altLang="en-US"/>
              <a:t>) = 1</a:t>
            </a:r>
            <a:r>
              <a:rPr lang="en-US" altLang="en-US" i="1"/>
              <a:t>T</a:t>
            </a:r>
            <a:r>
              <a:rPr lang="en-US" altLang="en-US"/>
              <a:t>(</a:t>
            </a:r>
            <a:r>
              <a:rPr lang="en-US" altLang="en-US" i="1"/>
              <a:t>N</a:t>
            </a:r>
            <a:r>
              <a:rPr lang="en-US" altLang="en-US"/>
              <a:t>/2) + 1</a:t>
            </a:r>
          </a:p>
          <a:p>
            <a:pPr eaLnBrk="1" hangingPunct="1"/>
            <a:r>
              <a:rPr lang="en-US" altLang="en-US"/>
              <a:t>         = </a:t>
            </a:r>
            <a:r>
              <a:rPr lang="en-US" altLang="en-US">
                <a:latin typeface="Symbol" pitchFamily="18" charset="2"/>
                <a:sym typeface="Symbol" pitchFamily="18" charset="2"/>
              </a:rPr>
              <a:t></a:t>
            </a:r>
            <a:r>
              <a:rPr lang="en-US" altLang="en-US"/>
              <a:t>(log(</a:t>
            </a:r>
            <a:r>
              <a:rPr lang="en-US" altLang="en-US" i="1"/>
              <a:t>N</a:t>
            </a:r>
            <a:r>
              <a:rPr lang="en-US" altLang="en-US"/>
              <a:t>))</a:t>
            </a:r>
          </a:p>
          <a:p>
            <a:pPr eaLnBrk="1" hangingPunct="1"/>
            <a:r>
              <a:rPr lang="en-US" altLang="en-US"/>
              <a:t>Size  = log(</a:t>
            </a:r>
            <a:r>
              <a:rPr lang="en-US" altLang="en-US" i="1"/>
              <a:t>b</a:t>
            </a:r>
            <a:r>
              <a:rPr lang="en-US" altLang="en-US"/>
              <a:t>) + log(</a:t>
            </a:r>
            <a:r>
              <a:rPr lang="en-US" altLang="en-US" i="1"/>
              <a:t>N</a:t>
            </a:r>
            <a:r>
              <a:rPr lang="en-US" altLang="en-US"/>
              <a:t>)</a:t>
            </a:r>
          </a:p>
        </p:txBody>
      </p:sp>
      <p:sp>
        <p:nvSpPr>
          <p:cNvPr id="203792" name="Text Box 16"/>
          <p:cNvSpPr txBox="1">
            <a:spLocks noChangeArrowheads="1"/>
          </p:cNvSpPr>
          <p:nvPr/>
        </p:nvSpPr>
        <p:spPr bwMode="auto">
          <a:xfrm>
            <a:off x="7650163" y="1416050"/>
            <a:ext cx="1152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a:t>
            </a:r>
            <a:r>
              <a:rPr lang="en-US" altLang="en-US">
                <a:latin typeface="Symbol" pitchFamily="18" charset="2"/>
                <a:sym typeface="Symbol" pitchFamily="18" charset="2"/>
              </a:rPr>
              <a:t></a:t>
            </a:r>
            <a:r>
              <a:rPr lang="en-US" altLang="en-US"/>
              <a:t>(</a:t>
            </a:r>
            <a:r>
              <a:rPr lang="en-US" altLang="en-US" i="1"/>
              <a:t>n</a:t>
            </a:r>
            <a:r>
              <a:rPr lang="en-US" altLang="en-US"/>
              <a:t>)</a:t>
            </a:r>
          </a:p>
        </p:txBody>
      </p:sp>
      <p:graphicFrame>
        <p:nvGraphicFramePr>
          <p:cNvPr id="23561" name="Object 2"/>
          <p:cNvGraphicFramePr>
            <a:graphicFrameLocks noChangeAspect="1"/>
          </p:cNvGraphicFramePr>
          <p:nvPr/>
        </p:nvGraphicFramePr>
        <p:xfrm>
          <a:off x="3983038" y="2247900"/>
          <a:ext cx="271462" cy="201613"/>
        </p:xfrm>
        <a:graphic>
          <a:graphicData uri="http://schemas.openxmlformats.org/presentationml/2006/ole">
            <mc:AlternateContent xmlns:mc="http://schemas.openxmlformats.org/markup-compatibility/2006">
              <mc:Choice xmlns:v="urn:schemas-microsoft-com:vml" Requires="v">
                <p:oleObj spid="_x0000_s23915" name="Equation" r:id="rId4" imgW="253780" imgH="253780" progId="">
                  <p:embed/>
                </p:oleObj>
              </mc:Choice>
              <mc:Fallback>
                <p:oleObj name="Equation" r:id="rId4" imgW="253780" imgH="253780" progId="">
                  <p:embed/>
                  <p:pic>
                    <p:nvPicPr>
                      <p:cNvPr id="0" name="Picture 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83038" y="2247900"/>
                        <a:ext cx="271462" cy="2016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562" name="Object 3"/>
          <p:cNvGraphicFramePr>
            <a:graphicFrameLocks noChangeAspect="1"/>
          </p:cNvGraphicFramePr>
          <p:nvPr/>
        </p:nvGraphicFramePr>
        <p:xfrm>
          <a:off x="3644900" y="2241550"/>
          <a:ext cx="271463" cy="200025"/>
        </p:xfrm>
        <a:graphic>
          <a:graphicData uri="http://schemas.openxmlformats.org/presentationml/2006/ole">
            <mc:AlternateContent xmlns:mc="http://schemas.openxmlformats.org/markup-compatibility/2006">
              <mc:Choice xmlns:v="urn:schemas-microsoft-com:vml" Requires="v">
                <p:oleObj spid="_x0000_s23916" name="Equation" r:id="rId6" imgW="253780" imgH="253780" progId="">
                  <p:embed/>
                </p:oleObj>
              </mc:Choice>
              <mc:Fallback>
                <p:oleObj name="Equation" r:id="rId6" imgW="253780" imgH="25378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44900" y="2241550"/>
                        <a:ext cx="271463" cy="20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563" name="Object 4"/>
          <p:cNvGraphicFramePr>
            <a:graphicFrameLocks noChangeAspect="1"/>
          </p:cNvGraphicFramePr>
          <p:nvPr/>
        </p:nvGraphicFramePr>
        <p:xfrm>
          <a:off x="3746500" y="2560638"/>
          <a:ext cx="271463" cy="201612"/>
        </p:xfrm>
        <a:graphic>
          <a:graphicData uri="http://schemas.openxmlformats.org/presentationml/2006/ole">
            <mc:AlternateContent xmlns:mc="http://schemas.openxmlformats.org/markup-compatibility/2006">
              <mc:Choice xmlns:v="urn:schemas-microsoft-com:vml" Requires="v">
                <p:oleObj spid="_x0000_s23917" name="Equation" r:id="rId7" imgW="253780" imgH="253780" progId="">
                  <p:embed/>
                </p:oleObj>
              </mc:Choice>
              <mc:Fallback>
                <p:oleObj name="Equation" r:id="rId7" imgW="253780" imgH="253780" progId="">
                  <p:embed/>
                  <p:pic>
                    <p:nvPicPr>
                      <p:cNvPr id="0" name="Picture 2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46500" y="2560638"/>
                        <a:ext cx="271463" cy="2016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564" name="Object 5"/>
          <p:cNvGraphicFramePr>
            <a:graphicFrameLocks noChangeAspect="1"/>
          </p:cNvGraphicFramePr>
          <p:nvPr/>
        </p:nvGraphicFramePr>
        <p:xfrm>
          <a:off x="4110038" y="2552700"/>
          <a:ext cx="271462" cy="201613"/>
        </p:xfrm>
        <a:graphic>
          <a:graphicData uri="http://schemas.openxmlformats.org/presentationml/2006/ole">
            <mc:AlternateContent xmlns:mc="http://schemas.openxmlformats.org/markup-compatibility/2006">
              <mc:Choice xmlns:v="urn:schemas-microsoft-com:vml" Requires="v">
                <p:oleObj spid="_x0000_s23918" name="Equation" r:id="rId8" imgW="253780" imgH="253780" progId="">
                  <p:embed/>
                </p:oleObj>
              </mc:Choice>
              <mc:Fallback>
                <p:oleObj name="Equation" r:id="rId8" imgW="253780" imgH="253780" progId="">
                  <p:embed/>
                  <p:pic>
                    <p:nvPicPr>
                      <p:cNvPr id="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0038" y="2552700"/>
                        <a:ext cx="271462" cy="2016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23565" name="Picture 21" descr="02-191"/>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8600" y="381000"/>
            <a:ext cx="4572000" cy="322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6" name="Rectangle 2"/>
          <p:cNvSpPr>
            <a:spLocks noChangeArrowheads="1"/>
          </p:cNvSpPr>
          <p:nvPr/>
        </p:nvSpPr>
        <p:spPr bwMode="auto">
          <a:xfrm>
            <a:off x="2438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Powers mod 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3778"/>
                                        </p:tgtEl>
                                        <p:attrNameLst>
                                          <p:attrName>style.visibility</p:attrName>
                                        </p:attrNameLst>
                                      </p:cBhvr>
                                      <p:to>
                                        <p:strVal val="visible"/>
                                      </p:to>
                                    </p:set>
                                    <p:anim calcmode="lin" valueType="num">
                                      <p:cBhvr additive="base">
                                        <p:cTn id="7" dur="500" fill="hold"/>
                                        <p:tgtEl>
                                          <p:spTgt spid="203778"/>
                                        </p:tgtEl>
                                        <p:attrNameLst>
                                          <p:attrName>ppt_x</p:attrName>
                                        </p:attrNameLst>
                                      </p:cBhvr>
                                      <p:tavLst>
                                        <p:tav tm="0">
                                          <p:val>
                                            <p:strVal val="#ppt_x"/>
                                          </p:val>
                                        </p:tav>
                                        <p:tav tm="100000">
                                          <p:val>
                                            <p:strVal val="#ppt_x"/>
                                          </p:val>
                                        </p:tav>
                                      </p:tavLst>
                                    </p:anim>
                                    <p:anim calcmode="lin" valueType="num">
                                      <p:cBhvr additive="base">
                                        <p:cTn id="8" dur="500" fill="hold"/>
                                        <p:tgtEl>
                                          <p:spTgt spid="20377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203791">
                                            <p:txEl>
                                              <p:pRg st="0" end="0"/>
                                            </p:txEl>
                                          </p:spTgt>
                                        </p:tgtEl>
                                        <p:attrNameLst>
                                          <p:attrName>style.visibility</p:attrName>
                                        </p:attrNameLst>
                                      </p:cBhvr>
                                      <p:to>
                                        <p:strVal val="visible"/>
                                      </p:to>
                                    </p:set>
                                    <p:anim calcmode="lin" valueType="num">
                                      <p:cBhvr additive="base">
                                        <p:cTn id="31" dur="500" fill="hold"/>
                                        <p:tgtEl>
                                          <p:spTgt spid="203791">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037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203791">
                                            <p:txEl>
                                              <p:pRg st="1" end="1"/>
                                            </p:txEl>
                                          </p:spTgt>
                                        </p:tgtEl>
                                        <p:attrNameLst>
                                          <p:attrName>style.visibility</p:attrName>
                                        </p:attrNameLst>
                                      </p:cBhvr>
                                      <p:to>
                                        <p:strVal val="visible"/>
                                      </p:to>
                                    </p:set>
                                    <p:anim calcmode="lin" valueType="num">
                                      <p:cBhvr additive="base">
                                        <p:cTn id="37" dur="500" fill="hold"/>
                                        <p:tgtEl>
                                          <p:spTgt spid="203791">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03791">
                                            <p:txEl>
                                              <p:pRg st="1" end="1"/>
                                            </p:txEl>
                                          </p:spTgt>
                                        </p:tgtEl>
                                        <p:attrNameLst>
                                          <p:attrName>ppt_y</p:attrName>
                                        </p:attrNameLst>
                                      </p:cBhvr>
                                      <p:tavLst>
                                        <p:tav tm="0">
                                          <p:val>
                                            <p:strVal val="#ppt_y"/>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203791">
                                            <p:txEl>
                                              <p:pRg st="2" end="2"/>
                                            </p:txEl>
                                          </p:spTgt>
                                        </p:tgtEl>
                                        <p:attrNameLst>
                                          <p:attrName>style.visibility</p:attrName>
                                        </p:attrNameLst>
                                      </p:cBhvr>
                                      <p:to>
                                        <p:strVal val="visible"/>
                                      </p:to>
                                    </p:set>
                                    <p:anim calcmode="lin" valueType="num">
                                      <p:cBhvr additive="base">
                                        <p:cTn id="47" dur="500" fill="hold"/>
                                        <p:tgtEl>
                                          <p:spTgt spid="203791">
                                            <p:txEl>
                                              <p:pRg st="2" end="2"/>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037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203792"/>
                                        </p:tgtEl>
                                        <p:attrNameLst>
                                          <p:attrName>style.visibility</p:attrName>
                                        </p:attrNameLst>
                                      </p:cBhvr>
                                      <p:to>
                                        <p:strVal val="visible"/>
                                      </p:to>
                                    </p:set>
                                    <p:anim calcmode="lin" valueType="num">
                                      <p:cBhvr additive="base">
                                        <p:cTn id="53" dur="500" fill="hold"/>
                                        <p:tgtEl>
                                          <p:spTgt spid="203792"/>
                                        </p:tgtEl>
                                        <p:attrNameLst>
                                          <p:attrName>ppt_x</p:attrName>
                                        </p:attrNameLst>
                                      </p:cBhvr>
                                      <p:tavLst>
                                        <p:tav tm="0">
                                          <p:val>
                                            <p:strVal val="1+#ppt_w/2"/>
                                          </p:val>
                                        </p:tav>
                                        <p:tav tm="100000">
                                          <p:val>
                                            <p:strVal val="#ppt_x"/>
                                          </p:val>
                                        </p:tav>
                                      </p:tavLst>
                                    </p:anim>
                                    <p:anim calcmode="lin" valueType="num">
                                      <p:cBhvr additive="base">
                                        <p:cTn id="54" dur="500" fill="hold"/>
                                        <p:tgtEl>
                                          <p:spTgt spid="2037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78" grpId="0" animBg="1"/>
      <p:bldP spid="203792"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1971" name="Object 5"/>
          <p:cNvGraphicFramePr>
            <a:graphicFrameLocks noChangeAspect="1"/>
          </p:cNvGraphicFramePr>
          <p:nvPr/>
        </p:nvGraphicFramePr>
        <p:xfrm>
          <a:off x="1346200" y="1312863"/>
          <a:ext cx="355600" cy="574675"/>
        </p:xfrm>
        <a:graphic>
          <a:graphicData uri="http://schemas.openxmlformats.org/presentationml/2006/ole">
            <mc:AlternateContent xmlns:mc="http://schemas.openxmlformats.org/markup-compatibility/2006">
              <mc:Choice xmlns:v="urn:schemas-microsoft-com:vml" Requires="v">
                <p:oleObj spid="_x0000_s212312" name="Equation" r:id="rId3" imgW="266469" imgH="431425" progId="Equation.3">
                  <p:embed/>
                </p:oleObj>
              </mc:Choice>
              <mc:Fallback>
                <p:oleObj name="Equation" r:id="rId3" imgW="266469" imgH="431425" progId="Equation.3">
                  <p:embed/>
                  <p:pic>
                    <p:nvPicPr>
                      <p:cNvPr id="0"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6200" y="1312863"/>
                        <a:ext cx="355600" cy="574675"/>
                      </a:xfrm>
                      <a:prstGeom prst="rect">
                        <a:avLst/>
                      </a:prstGeom>
                      <a:solidFill>
                        <a:schemeClr val="tx1"/>
                      </a:solidFill>
                    </p:spPr>
                  </p:pic>
                </p:oleObj>
              </mc:Fallback>
            </mc:AlternateContent>
          </a:graphicData>
        </a:graphic>
      </p:graphicFrame>
      <p:sp>
        <p:nvSpPr>
          <p:cNvPr id="17" name="TextBox 7"/>
          <p:cNvSpPr txBox="1">
            <a:spLocks noChangeArrowheads="1"/>
          </p:cNvSpPr>
          <p:nvPr/>
        </p:nvSpPr>
        <p:spPr bwMode="auto">
          <a:xfrm>
            <a:off x="1828800" y="1371600"/>
            <a:ext cx="58658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“a choose b”</a:t>
            </a:r>
          </a:p>
          <a:p>
            <a:pPr eaLnBrk="1" hangingPunct="1"/>
            <a:r>
              <a:rPr lang="en-CA" altLang="en-US"/>
              <a:t>= Given a set of </a:t>
            </a:r>
            <a:r>
              <a:rPr lang="en-CA" altLang="en-US" i="1"/>
              <a:t>a</a:t>
            </a:r>
            <a:r>
              <a:rPr lang="en-CA" altLang="en-US"/>
              <a:t> objects, </a:t>
            </a:r>
            <a:br>
              <a:rPr lang="en-CA" altLang="en-US"/>
            </a:br>
            <a:r>
              <a:rPr lang="en-CA" altLang="en-US"/>
              <a:t>    it is the number of ways of choosing </a:t>
            </a:r>
            <a:br>
              <a:rPr lang="en-CA" altLang="en-US"/>
            </a:br>
            <a:r>
              <a:rPr lang="en-CA" altLang="en-US"/>
              <a:t>    a subset consisting of </a:t>
            </a:r>
            <a:r>
              <a:rPr lang="en-CA" altLang="en-US" i="1"/>
              <a:t>b</a:t>
            </a:r>
            <a:r>
              <a:rPr lang="en-CA" altLang="en-US"/>
              <a:t> of them.</a:t>
            </a:r>
          </a:p>
        </p:txBody>
      </p:sp>
      <p:graphicFrame>
        <p:nvGraphicFramePr>
          <p:cNvPr id="18" name="Object 17"/>
          <p:cNvGraphicFramePr>
            <a:graphicFrameLocks noChangeAspect="1"/>
          </p:cNvGraphicFramePr>
          <p:nvPr/>
        </p:nvGraphicFramePr>
        <p:xfrm>
          <a:off x="1981200" y="3243263"/>
          <a:ext cx="984250" cy="558800"/>
        </p:xfrm>
        <a:graphic>
          <a:graphicData uri="http://schemas.openxmlformats.org/presentationml/2006/ole">
            <mc:AlternateContent xmlns:mc="http://schemas.openxmlformats.org/markup-compatibility/2006">
              <mc:Choice xmlns:v="urn:schemas-microsoft-com:vml" Requires="v">
                <p:oleObj spid="_x0000_s212313" name="Equation" r:id="rId5" imgW="736600" imgH="419100" progId="Equation.3">
                  <p:embed/>
                </p:oleObj>
              </mc:Choice>
              <mc:Fallback>
                <p:oleObj name="Equation" r:id="rId5" imgW="736600" imgH="419100" progId="Equation.3">
                  <p:embed/>
                  <p:pic>
                    <p:nvPicPr>
                      <p:cNvPr id="0"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81200" y="3243263"/>
                        <a:ext cx="984250" cy="558800"/>
                      </a:xfrm>
                      <a:prstGeom prst="rect">
                        <a:avLst/>
                      </a:prstGeom>
                      <a:solidFill>
                        <a:schemeClr val="tx1"/>
                      </a:solidFill>
                    </p:spPr>
                  </p:pic>
                </p:oleObj>
              </mc:Fallback>
            </mc:AlternateContent>
          </a:graphicData>
        </a:graphic>
      </p:graphicFrame>
      <p:graphicFrame>
        <p:nvGraphicFramePr>
          <p:cNvPr id="21" name="Object 19"/>
          <p:cNvGraphicFramePr>
            <a:graphicFrameLocks noChangeAspect="1"/>
          </p:cNvGraphicFramePr>
          <p:nvPr/>
        </p:nvGraphicFramePr>
        <p:xfrm>
          <a:off x="1981200" y="3962400"/>
          <a:ext cx="6862763" cy="574675"/>
        </p:xfrm>
        <a:graphic>
          <a:graphicData uri="http://schemas.openxmlformats.org/presentationml/2006/ole">
            <mc:AlternateContent xmlns:mc="http://schemas.openxmlformats.org/markup-compatibility/2006">
              <mc:Choice xmlns:v="urn:schemas-microsoft-com:vml" Requires="v">
                <p:oleObj spid="_x0000_s212314" name="Equation" r:id="rId7" imgW="5143500" imgH="431800" progId="Equation.3">
                  <p:embed/>
                </p:oleObj>
              </mc:Choice>
              <mc:Fallback>
                <p:oleObj name="Equation" r:id="rId7" imgW="5143500" imgH="431800" progId="Equation.3">
                  <p:embed/>
                  <p:pic>
                    <p:nvPicPr>
                      <p:cNvPr id="0" name="Picture 1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81200" y="3962400"/>
                        <a:ext cx="6862763" cy="574675"/>
                      </a:xfrm>
                      <a:prstGeom prst="rect">
                        <a:avLst/>
                      </a:prstGeom>
                      <a:solidFill>
                        <a:schemeClr val="tx1"/>
                      </a:solidFill>
                    </p:spPr>
                  </p:pic>
                </p:oleObj>
              </mc:Fallback>
            </mc:AlternateContent>
          </a:graphicData>
        </a:graphic>
      </p:graphicFrame>
      <p:graphicFrame>
        <p:nvGraphicFramePr>
          <p:cNvPr id="23" name="Object 9"/>
          <p:cNvGraphicFramePr>
            <a:graphicFrameLocks noChangeAspect="1"/>
          </p:cNvGraphicFramePr>
          <p:nvPr/>
        </p:nvGraphicFramePr>
        <p:xfrm>
          <a:off x="3084513" y="3243263"/>
          <a:ext cx="2851150" cy="558800"/>
        </p:xfrm>
        <a:graphic>
          <a:graphicData uri="http://schemas.openxmlformats.org/presentationml/2006/ole">
            <mc:AlternateContent xmlns:mc="http://schemas.openxmlformats.org/markup-compatibility/2006">
              <mc:Choice xmlns:v="urn:schemas-microsoft-com:vml" Requires="v">
                <p:oleObj spid="_x0000_s212315" name="Equation" r:id="rId9" imgW="2133600" imgH="419100" progId="Equation.3">
                  <p:embed/>
                </p:oleObj>
              </mc:Choice>
              <mc:Fallback>
                <p:oleObj name="Equation" r:id="rId9" imgW="2133600" imgH="419100" progId="Equation.3">
                  <p:embed/>
                  <p:pic>
                    <p:nvPicPr>
                      <p:cNvPr id="0" name="Picture 1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84513" y="3243263"/>
                        <a:ext cx="2851150" cy="5588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1+#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1+#ppt_w/2"/>
                                          </p:val>
                                        </p:tav>
                                        <p:tav tm="100000">
                                          <p:val>
                                            <p:strVal val="#ppt_x"/>
                                          </p:val>
                                        </p:tav>
                                      </p:tavLst>
                                    </p:anim>
                                    <p:anim calcmode="lin" valueType="num">
                                      <p:cBhvr additive="base">
                                        <p:cTn id="2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1+#ppt_w/2"/>
                                          </p:val>
                                        </p:tav>
                                        <p:tav tm="100000">
                                          <p:val>
                                            <p:strVal val="#ppt_x"/>
                                          </p:val>
                                        </p:tav>
                                      </p:tavLst>
                                    </p:anim>
                                    <p:anim calcmode="lin" valueType="num">
                                      <p:cBhvr additive="base">
                                        <p:cTn id="32"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2995" name="Object 5"/>
          <p:cNvGraphicFramePr>
            <a:graphicFrameLocks noChangeAspect="1"/>
          </p:cNvGraphicFramePr>
          <p:nvPr/>
        </p:nvGraphicFramePr>
        <p:xfrm>
          <a:off x="1346200" y="1312863"/>
          <a:ext cx="355600" cy="574675"/>
        </p:xfrm>
        <a:graphic>
          <a:graphicData uri="http://schemas.openxmlformats.org/presentationml/2006/ole">
            <mc:AlternateContent xmlns:mc="http://schemas.openxmlformats.org/markup-compatibility/2006">
              <mc:Choice xmlns:v="urn:schemas-microsoft-com:vml" Requires="v">
                <p:oleObj spid="_x0000_s246881" name="Equation" r:id="rId3" imgW="266469" imgH="431425" progId="Equation.3">
                  <p:embed/>
                </p:oleObj>
              </mc:Choice>
              <mc:Fallback>
                <p:oleObj name="Equation" r:id="rId3" imgW="266469" imgH="431425" progId="Equation.3">
                  <p:embed/>
                  <p:pic>
                    <p:nvPicPr>
                      <p:cNvPr id="0" name="Picture 2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6200" y="1312863"/>
                        <a:ext cx="355600" cy="574675"/>
                      </a:xfrm>
                      <a:prstGeom prst="rect">
                        <a:avLst/>
                      </a:prstGeom>
                      <a:solidFill>
                        <a:schemeClr val="tx1"/>
                      </a:solidFill>
                    </p:spPr>
                  </p:pic>
                </p:oleObj>
              </mc:Fallback>
            </mc:AlternateContent>
          </a:graphicData>
        </a:graphic>
      </p:graphicFrame>
      <p:graphicFrame>
        <p:nvGraphicFramePr>
          <p:cNvPr id="7175" name="Object 9"/>
          <p:cNvGraphicFramePr>
            <a:graphicFrameLocks noChangeAspect="1"/>
          </p:cNvGraphicFramePr>
          <p:nvPr/>
        </p:nvGraphicFramePr>
        <p:xfrm>
          <a:off x="4797425" y="3276600"/>
          <a:ext cx="3813175" cy="577850"/>
        </p:xfrm>
        <a:graphic>
          <a:graphicData uri="http://schemas.openxmlformats.org/presentationml/2006/ole">
            <mc:AlternateContent xmlns:mc="http://schemas.openxmlformats.org/markup-compatibility/2006">
              <mc:Choice xmlns:v="urn:schemas-microsoft-com:vml" Requires="v">
                <p:oleObj spid="_x0000_s246882" name="Equation" r:id="rId5" imgW="2857500" imgH="431800" progId="Equation.3">
                  <p:embed/>
                </p:oleObj>
              </mc:Choice>
              <mc:Fallback>
                <p:oleObj name="Equation" r:id="rId5" imgW="2857500" imgH="431800" progId="Equation.3">
                  <p:embed/>
                  <p:pic>
                    <p:nvPicPr>
                      <p:cNvPr id="0"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97425" y="3276600"/>
                        <a:ext cx="3813175" cy="577850"/>
                      </a:xfrm>
                      <a:prstGeom prst="rect">
                        <a:avLst/>
                      </a:prstGeom>
                      <a:solidFill>
                        <a:schemeClr val="tx1"/>
                      </a:solidFill>
                    </p:spPr>
                  </p:pic>
                </p:oleObj>
              </mc:Fallback>
            </mc:AlternateContent>
          </a:graphicData>
        </a:graphic>
      </p:graphicFrame>
      <p:grpSp>
        <p:nvGrpSpPr>
          <p:cNvPr id="3" name="Group 37"/>
          <p:cNvGrpSpPr>
            <a:grpSpLocks/>
          </p:cNvGrpSpPr>
          <p:nvPr/>
        </p:nvGrpSpPr>
        <p:grpSpPr bwMode="auto">
          <a:xfrm>
            <a:off x="3200400" y="4953000"/>
            <a:ext cx="838200" cy="346075"/>
            <a:chOff x="3200400" y="4953000"/>
            <a:chExt cx="838200" cy="346816"/>
          </a:xfrm>
        </p:grpSpPr>
        <p:graphicFrame>
          <p:nvGraphicFramePr>
            <p:cNvPr id="213019" name="Object 14"/>
            <p:cNvGraphicFramePr>
              <a:graphicFrameLocks noChangeAspect="1"/>
            </p:cNvGraphicFramePr>
            <p:nvPr/>
          </p:nvGraphicFramePr>
          <p:xfrm>
            <a:off x="3420454" y="4995016"/>
            <a:ext cx="322262" cy="304800"/>
          </p:xfrm>
          <a:graphic>
            <a:graphicData uri="http://schemas.openxmlformats.org/presentationml/2006/ole">
              <mc:AlternateContent xmlns:mc="http://schemas.openxmlformats.org/markup-compatibility/2006">
                <mc:Choice xmlns:v="urn:schemas-microsoft-com:vml" Requires="v">
                  <p:oleObj spid="_x0000_s246883" name="Equation" r:id="rId7" imgW="241300" imgH="228600" progId="Equation.3">
                    <p:embed/>
                  </p:oleObj>
                </mc:Choice>
                <mc:Fallback>
                  <p:oleObj name="Equation" r:id="rId7" imgW="241300" imgH="228600" progId="Equation.3">
                    <p:embed/>
                    <p:pic>
                      <p:nvPicPr>
                        <p:cNvPr id="0" name="Picture 3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20454" y="4995016"/>
                          <a:ext cx="322262" cy="304800"/>
                        </a:xfrm>
                        <a:prstGeom prst="rect">
                          <a:avLst/>
                        </a:prstGeom>
                        <a:solidFill>
                          <a:schemeClr val="tx1"/>
                        </a:solidFill>
                      </p:spPr>
                    </p:pic>
                  </p:oleObj>
                </mc:Fallback>
              </mc:AlternateContent>
            </a:graphicData>
          </a:graphic>
        </p:graphicFrame>
        <p:cxnSp>
          <p:nvCxnSpPr>
            <p:cNvPr id="213020" name="Straight Connector 14"/>
            <p:cNvCxnSpPr>
              <a:cxnSpLocks noChangeShapeType="1"/>
            </p:cNvCxnSpPr>
            <p:nvPr/>
          </p:nvCxnSpPr>
          <p:spPr bwMode="auto">
            <a:xfrm>
              <a:off x="3200400" y="4953000"/>
              <a:ext cx="838200" cy="0"/>
            </a:xfrm>
            <a:prstGeom prst="line">
              <a:avLst/>
            </a:prstGeom>
            <a:noFill/>
            <a:ln w="25400" algn="ctr">
              <a:solidFill>
                <a:srgbClr val="FF0000"/>
              </a:solidFill>
              <a:round/>
              <a:headEnd type="triangle" w="med" len="med"/>
              <a:tailEnd type="triangle" w="med" len="med"/>
            </a:ln>
            <a:extLst>
              <a:ext uri="{909E8E84-426E-40DD-AFC4-6F175D3DCCD1}">
                <a14:hiddenFill xmlns:a14="http://schemas.microsoft.com/office/drawing/2010/main">
                  <a:noFill/>
                </a14:hiddenFill>
              </a:ext>
            </a:extLst>
          </p:spPr>
        </p:cxnSp>
      </p:grpSp>
      <p:sp>
        <p:nvSpPr>
          <p:cNvPr id="212998" name="TextBox 7"/>
          <p:cNvSpPr txBox="1">
            <a:spLocks noChangeArrowheads="1"/>
          </p:cNvSpPr>
          <p:nvPr/>
        </p:nvSpPr>
        <p:spPr bwMode="auto">
          <a:xfrm>
            <a:off x="1828800" y="1371600"/>
            <a:ext cx="58658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“a choose b”</a:t>
            </a:r>
          </a:p>
          <a:p>
            <a:pPr eaLnBrk="1" hangingPunct="1"/>
            <a:r>
              <a:rPr lang="en-CA" altLang="en-US"/>
              <a:t>= Given a set of </a:t>
            </a:r>
            <a:r>
              <a:rPr lang="en-CA" altLang="en-US" i="1"/>
              <a:t>a</a:t>
            </a:r>
            <a:r>
              <a:rPr lang="en-CA" altLang="en-US"/>
              <a:t> objects, </a:t>
            </a:r>
            <a:br>
              <a:rPr lang="en-CA" altLang="en-US"/>
            </a:br>
            <a:r>
              <a:rPr lang="en-CA" altLang="en-US"/>
              <a:t>    it is the number of ways of choosing </a:t>
            </a:r>
            <a:br>
              <a:rPr lang="en-CA" altLang="en-US"/>
            </a:br>
            <a:r>
              <a:rPr lang="en-CA" altLang="en-US"/>
              <a:t>    a subset consisting of </a:t>
            </a:r>
            <a:r>
              <a:rPr lang="en-CA" altLang="en-US" i="1"/>
              <a:t>b</a:t>
            </a:r>
            <a:r>
              <a:rPr lang="en-CA" altLang="en-US"/>
              <a:t> of them.</a:t>
            </a:r>
          </a:p>
        </p:txBody>
      </p:sp>
      <p:grpSp>
        <p:nvGrpSpPr>
          <p:cNvPr id="4" name="Group 29"/>
          <p:cNvGrpSpPr>
            <a:grpSpLocks/>
          </p:cNvGrpSpPr>
          <p:nvPr/>
        </p:nvGrpSpPr>
        <p:grpSpPr bwMode="auto">
          <a:xfrm>
            <a:off x="2101850" y="3390900"/>
            <a:ext cx="3184525" cy="1409700"/>
            <a:chOff x="2101480" y="3390900"/>
            <a:chExt cx="3184720" cy="1409700"/>
          </a:xfrm>
        </p:grpSpPr>
        <p:grpSp>
          <p:nvGrpSpPr>
            <p:cNvPr id="213011" name="Group 28"/>
            <p:cNvGrpSpPr>
              <a:grpSpLocks/>
            </p:cNvGrpSpPr>
            <p:nvPr/>
          </p:nvGrpSpPr>
          <p:grpSpPr bwMode="auto">
            <a:xfrm>
              <a:off x="2101480" y="3390900"/>
              <a:ext cx="2927720" cy="1409700"/>
              <a:chOff x="2101480" y="3390900"/>
              <a:chExt cx="2927720" cy="1409700"/>
            </a:xfrm>
          </p:grpSpPr>
          <p:sp>
            <p:nvSpPr>
              <p:cNvPr id="213013" name="Freeform 10"/>
              <p:cNvSpPr>
                <a:spLocks/>
              </p:cNvSpPr>
              <p:nvPr/>
            </p:nvSpPr>
            <p:spPr bwMode="auto">
              <a:xfrm>
                <a:off x="2133600" y="3390900"/>
                <a:ext cx="2895600" cy="952500"/>
              </a:xfrm>
              <a:custGeom>
                <a:avLst/>
                <a:gdLst>
                  <a:gd name="T0" fmla="*/ 0 w 2895601"/>
                  <a:gd name="T1" fmla="*/ 952473 h 952501"/>
                  <a:gd name="T2" fmla="*/ 914400 w 2895601"/>
                  <a:gd name="T3" fmla="*/ 800073 h 952501"/>
                  <a:gd name="T4" fmla="*/ 1295403 w 2895601"/>
                  <a:gd name="T5" fmla="*/ 114300 h 952501"/>
                  <a:gd name="T6" fmla="*/ 1600194 w 2895601"/>
                  <a:gd name="T7" fmla="*/ 114300 h 952501"/>
                  <a:gd name="T8" fmla="*/ 1981195 w 2895601"/>
                  <a:gd name="T9" fmla="*/ 800073 h 952501"/>
                  <a:gd name="T10" fmla="*/ 2895591 w 2895601"/>
                  <a:gd name="T11" fmla="*/ 952473 h 952501"/>
                  <a:gd name="T12" fmla="*/ 0 60000 65536"/>
                  <a:gd name="T13" fmla="*/ 0 60000 65536"/>
                  <a:gd name="T14" fmla="*/ 0 60000 65536"/>
                  <a:gd name="T15" fmla="*/ 0 60000 65536"/>
                  <a:gd name="T16" fmla="*/ 0 60000 65536"/>
                  <a:gd name="T17" fmla="*/ 0 60000 65536"/>
                  <a:gd name="T18" fmla="*/ 0 w 2895601"/>
                  <a:gd name="T19" fmla="*/ 0 h 952501"/>
                  <a:gd name="T20" fmla="*/ 2895601 w 2895601"/>
                  <a:gd name="T21" fmla="*/ 952501 h 952501"/>
                </a:gdLst>
                <a:ahLst/>
                <a:cxnLst>
                  <a:cxn ang="T12">
                    <a:pos x="T0" y="T1"/>
                  </a:cxn>
                  <a:cxn ang="T13">
                    <a:pos x="T2" y="T3"/>
                  </a:cxn>
                  <a:cxn ang="T14">
                    <a:pos x="T4" y="T5"/>
                  </a:cxn>
                  <a:cxn ang="T15">
                    <a:pos x="T6" y="T7"/>
                  </a:cxn>
                  <a:cxn ang="T16">
                    <a:pos x="T8" y="T9"/>
                  </a:cxn>
                  <a:cxn ang="T17">
                    <a:pos x="T10" y="T11"/>
                  </a:cxn>
                </a:cxnLst>
                <a:rect l="T18" t="T19" r="T20" b="T21"/>
                <a:pathLst>
                  <a:path w="2895601" h="952501">
                    <a:moveTo>
                      <a:pt x="0" y="952501"/>
                    </a:moveTo>
                    <a:cubicBezTo>
                      <a:pt x="281596" y="907250"/>
                      <a:pt x="698500" y="939801"/>
                      <a:pt x="914400" y="800101"/>
                    </a:cubicBezTo>
                    <a:cubicBezTo>
                      <a:pt x="1130300" y="660401"/>
                      <a:pt x="1181100" y="228600"/>
                      <a:pt x="1295400" y="114300"/>
                    </a:cubicBezTo>
                    <a:cubicBezTo>
                      <a:pt x="1409700" y="0"/>
                      <a:pt x="1485900" y="0"/>
                      <a:pt x="1600200" y="114300"/>
                    </a:cubicBezTo>
                    <a:cubicBezTo>
                      <a:pt x="1714500" y="228600"/>
                      <a:pt x="1765301" y="660401"/>
                      <a:pt x="1981201" y="800101"/>
                    </a:cubicBezTo>
                    <a:cubicBezTo>
                      <a:pt x="2197101" y="939801"/>
                      <a:pt x="2654895" y="899209"/>
                      <a:pt x="2895601" y="952501"/>
                    </a:cubicBezTo>
                  </a:path>
                </a:pathLst>
              </a:custGeom>
              <a:noFill/>
              <a:ln w="25400" cap="flat"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aphicFrame>
            <p:nvGraphicFramePr>
              <p:cNvPr id="213014" name="Object 11"/>
              <p:cNvGraphicFramePr>
                <a:graphicFrameLocks noChangeAspect="1"/>
              </p:cNvGraphicFramePr>
              <p:nvPr/>
            </p:nvGraphicFramePr>
            <p:xfrm>
              <a:off x="2514600" y="3463925"/>
              <a:ext cx="355600" cy="574675"/>
            </p:xfrm>
            <a:graphic>
              <a:graphicData uri="http://schemas.openxmlformats.org/presentationml/2006/ole">
                <mc:AlternateContent xmlns:mc="http://schemas.openxmlformats.org/markup-compatibility/2006">
                  <mc:Choice xmlns:v="urn:schemas-microsoft-com:vml" Requires="v">
                    <p:oleObj spid="_x0000_s246884" name="Equation" r:id="rId9" imgW="266469" imgH="431425" progId="Equation.3">
                      <p:embed/>
                    </p:oleObj>
                  </mc:Choice>
                  <mc:Fallback>
                    <p:oleObj name="Equation" r:id="rId9" imgW="266469" imgH="431425" progId="Equation.3">
                      <p:embed/>
                      <p:pic>
                        <p:nvPicPr>
                          <p:cNvPr id="0" name="Picture 3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14600" y="3463925"/>
                            <a:ext cx="355600" cy="574675"/>
                          </a:xfrm>
                          <a:prstGeom prst="rect">
                            <a:avLst/>
                          </a:prstGeom>
                          <a:solidFill>
                            <a:schemeClr val="tx1"/>
                          </a:solidFill>
                        </p:spPr>
                      </p:pic>
                    </p:oleObj>
                  </mc:Fallback>
                </mc:AlternateContent>
              </a:graphicData>
            </a:graphic>
          </p:graphicFrame>
          <p:cxnSp>
            <p:nvCxnSpPr>
              <p:cNvPr id="213015" name="Straight Connector 23"/>
              <p:cNvCxnSpPr>
                <a:cxnSpLocks noChangeShapeType="1"/>
              </p:cNvCxnSpPr>
              <p:nvPr/>
            </p:nvCxnSpPr>
            <p:spPr bwMode="auto">
              <a:xfrm>
                <a:off x="2133600" y="4419600"/>
                <a:ext cx="2895600" cy="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graphicFrame>
            <p:nvGraphicFramePr>
              <p:cNvPr id="213016" name="Object 12"/>
              <p:cNvGraphicFramePr>
                <a:graphicFrameLocks noChangeAspect="1"/>
              </p:cNvGraphicFramePr>
              <p:nvPr/>
            </p:nvGraphicFramePr>
            <p:xfrm>
              <a:off x="2101480" y="4461616"/>
              <a:ext cx="125412" cy="228600"/>
            </p:xfrm>
            <a:graphic>
              <a:graphicData uri="http://schemas.openxmlformats.org/presentationml/2006/ole">
                <mc:AlternateContent xmlns:mc="http://schemas.openxmlformats.org/markup-compatibility/2006">
                  <mc:Choice xmlns:v="urn:schemas-microsoft-com:vml" Requires="v">
                    <p:oleObj spid="_x0000_s246885" name="Equation" r:id="rId11" imgW="126725" imgH="177415" progId="Equation.3">
                      <p:embed/>
                    </p:oleObj>
                  </mc:Choice>
                  <mc:Fallback>
                    <p:oleObj name="Equation" r:id="rId11" imgW="126725" imgH="177415" progId="Equation.3">
                      <p:embed/>
                      <p:pic>
                        <p:nvPicPr>
                          <p:cNvPr id="0" name="Picture 3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01480" y="4461616"/>
                            <a:ext cx="125412" cy="228600"/>
                          </a:xfrm>
                          <a:prstGeom prst="rect">
                            <a:avLst/>
                          </a:prstGeom>
                          <a:solidFill>
                            <a:schemeClr val="tx1"/>
                          </a:solidFill>
                        </p:spPr>
                      </p:pic>
                    </p:oleObj>
                  </mc:Fallback>
                </mc:AlternateContent>
              </a:graphicData>
            </a:graphic>
          </p:graphicFrame>
          <p:graphicFrame>
            <p:nvGraphicFramePr>
              <p:cNvPr id="213017" name="Object 13"/>
              <p:cNvGraphicFramePr>
                <a:graphicFrameLocks noChangeAspect="1"/>
              </p:cNvGraphicFramePr>
              <p:nvPr/>
            </p:nvGraphicFramePr>
            <p:xfrm>
              <a:off x="3482976" y="4491038"/>
              <a:ext cx="178690" cy="309562"/>
            </p:xfrm>
            <a:graphic>
              <a:graphicData uri="http://schemas.openxmlformats.org/presentationml/2006/ole">
                <mc:AlternateContent xmlns:mc="http://schemas.openxmlformats.org/markup-compatibility/2006">
                  <mc:Choice xmlns:v="urn:schemas-microsoft-com:vml" Requires="v">
                    <p:oleObj spid="_x0000_s246886" name="Equation" r:id="rId13" imgW="228501" imgH="304668" progId="Equation.3">
                      <p:embed/>
                    </p:oleObj>
                  </mc:Choice>
                  <mc:Fallback>
                    <p:oleObj name="Equation" r:id="rId13" imgW="228501" imgH="304668" progId="Equation.3">
                      <p:embed/>
                      <p:pic>
                        <p:nvPicPr>
                          <p:cNvPr id="0" name="Picture 3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482976" y="4491038"/>
                            <a:ext cx="178690" cy="309562"/>
                          </a:xfrm>
                          <a:prstGeom prst="rect">
                            <a:avLst/>
                          </a:prstGeom>
                          <a:solidFill>
                            <a:schemeClr val="tx1"/>
                          </a:solidFill>
                        </p:spPr>
                      </p:pic>
                    </p:oleObj>
                  </mc:Fallback>
                </mc:AlternateContent>
              </a:graphicData>
            </a:graphic>
          </p:graphicFrame>
          <p:graphicFrame>
            <p:nvGraphicFramePr>
              <p:cNvPr id="213018" name="Object 14"/>
              <p:cNvGraphicFramePr>
                <a:graphicFrameLocks noChangeAspect="1"/>
              </p:cNvGraphicFramePr>
              <p:nvPr/>
            </p:nvGraphicFramePr>
            <p:xfrm>
              <a:off x="4903788" y="4495800"/>
              <a:ext cx="100012" cy="141288"/>
            </p:xfrm>
            <a:graphic>
              <a:graphicData uri="http://schemas.openxmlformats.org/presentationml/2006/ole">
                <mc:AlternateContent xmlns:mc="http://schemas.openxmlformats.org/markup-compatibility/2006">
                  <mc:Choice xmlns:v="urn:schemas-microsoft-com:vml" Requires="v">
                    <p:oleObj spid="_x0000_s246887" name="Equation" r:id="rId15" imgW="126835" imgH="139518" progId="Equation.3">
                      <p:embed/>
                    </p:oleObj>
                  </mc:Choice>
                  <mc:Fallback>
                    <p:oleObj name="Equation" r:id="rId15" imgW="126835" imgH="139518" progId="Equation.3">
                      <p:embed/>
                      <p:pic>
                        <p:nvPicPr>
                          <p:cNvPr id="0" name="Picture 35"/>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903788" y="4495800"/>
                            <a:ext cx="100012" cy="141288"/>
                          </a:xfrm>
                          <a:prstGeom prst="rect">
                            <a:avLst/>
                          </a:prstGeom>
                          <a:solidFill>
                            <a:schemeClr val="tx1"/>
                          </a:solidFill>
                        </p:spPr>
                      </p:pic>
                    </p:oleObj>
                  </mc:Fallback>
                </mc:AlternateContent>
              </a:graphicData>
            </a:graphic>
          </p:graphicFrame>
        </p:grpSp>
        <p:graphicFrame>
          <p:nvGraphicFramePr>
            <p:cNvPr id="213012" name="Object 15"/>
            <p:cNvGraphicFramePr>
              <a:graphicFrameLocks noChangeAspect="1"/>
            </p:cNvGraphicFramePr>
            <p:nvPr/>
          </p:nvGraphicFramePr>
          <p:xfrm>
            <a:off x="5148130" y="4307258"/>
            <a:ext cx="138070" cy="247650"/>
          </p:xfrm>
          <a:graphic>
            <a:graphicData uri="http://schemas.openxmlformats.org/presentationml/2006/ole">
              <mc:AlternateContent xmlns:mc="http://schemas.openxmlformats.org/markup-compatibility/2006">
                <mc:Choice xmlns:v="urn:schemas-microsoft-com:vml" Requires="v">
                  <p:oleObj spid="_x0000_s246888" name="Equation" r:id="rId17" imgW="126725" imgH="177415" progId="Equation.3">
                    <p:embed/>
                  </p:oleObj>
                </mc:Choice>
                <mc:Fallback>
                  <p:oleObj name="Equation" r:id="rId17" imgW="126725" imgH="177415" progId="Equation.3">
                    <p:embed/>
                    <p:pic>
                      <p:nvPicPr>
                        <p:cNvPr id="0" name="Picture 36"/>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148130" y="4307258"/>
                          <a:ext cx="138070" cy="247650"/>
                        </a:xfrm>
                        <a:prstGeom prst="rect">
                          <a:avLst/>
                        </a:prstGeom>
                        <a:solidFill>
                          <a:schemeClr val="tx1"/>
                        </a:solidFill>
                      </p:spPr>
                    </p:pic>
                  </p:oleObj>
                </mc:Fallback>
              </mc:AlternateContent>
            </a:graphicData>
          </a:graphic>
        </p:graphicFrame>
      </p:grpSp>
      <p:grpSp>
        <p:nvGrpSpPr>
          <p:cNvPr id="6" name="Group 35"/>
          <p:cNvGrpSpPr>
            <a:grpSpLocks/>
          </p:cNvGrpSpPr>
          <p:nvPr/>
        </p:nvGrpSpPr>
        <p:grpSpPr bwMode="auto">
          <a:xfrm>
            <a:off x="2593975" y="5953125"/>
            <a:ext cx="2054225" cy="600075"/>
            <a:chOff x="2594716" y="5953125"/>
            <a:chExt cx="2053484" cy="600075"/>
          </a:xfrm>
        </p:grpSpPr>
        <p:sp>
          <p:nvSpPr>
            <p:cNvPr id="213009" name="TextBox 7"/>
            <p:cNvSpPr txBox="1">
              <a:spLocks noChangeArrowheads="1"/>
            </p:cNvSpPr>
            <p:nvPr/>
          </p:nvSpPr>
          <p:spPr bwMode="auto">
            <a:xfrm>
              <a:off x="2594716" y="5953125"/>
              <a:ext cx="105189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Lm 1:</a:t>
              </a:r>
            </a:p>
          </p:txBody>
        </p:sp>
        <p:graphicFrame>
          <p:nvGraphicFramePr>
            <p:cNvPr id="213010" name="Object 16"/>
            <p:cNvGraphicFramePr>
              <a:graphicFrameLocks noChangeAspect="1"/>
            </p:cNvGraphicFramePr>
            <p:nvPr/>
          </p:nvGraphicFramePr>
          <p:xfrm>
            <a:off x="3581400" y="5961063"/>
            <a:ext cx="1066800" cy="592137"/>
          </p:xfrm>
          <a:graphic>
            <a:graphicData uri="http://schemas.openxmlformats.org/presentationml/2006/ole">
              <mc:AlternateContent xmlns:mc="http://schemas.openxmlformats.org/markup-compatibility/2006">
                <mc:Choice xmlns:v="urn:schemas-microsoft-com:vml" Requires="v">
                  <p:oleObj spid="_x0000_s246889" name="Equation" r:id="rId19" imgW="799753" imgH="444307" progId="Equation.3">
                    <p:embed/>
                  </p:oleObj>
                </mc:Choice>
                <mc:Fallback>
                  <p:oleObj name="Equation" r:id="rId19" imgW="799753" imgH="444307" progId="Equation.3">
                    <p:embed/>
                    <p:pic>
                      <p:nvPicPr>
                        <p:cNvPr id="0" name="Picture 3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581400" y="5961063"/>
                          <a:ext cx="1066800" cy="592137"/>
                        </a:xfrm>
                        <a:prstGeom prst="rect">
                          <a:avLst/>
                        </a:prstGeom>
                        <a:solidFill>
                          <a:schemeClr val="tx1"/>
                        </a:solidFill>
                      </p:spPr>
                    </p:pic>
                  </p:oleObj>
                </mc:Fallback>
              </mc:AlternateContent>
            </a:graphicData>
          </a:graphic>
        </p:graphicFrame>
      </p:grpSp>
      <p:grpSp>
        <p:nvGrpSpPr>
          <p:cNvPr id="7" name="Group 36"/>
          <p:cNvGrpSpPr>
            <a:grpSpLocks/>
          </p:cNvGrpSpPr>
          <p:nvPr/>
        </p:nvGrpSpPr>
        <p:grpSpPr bwMode="auto">
          <a:xfrm>
            <a:off x="3563938" y="3429000"/>
            <a:ext cx="1431925" cy="2184400"/>
            <a:chOff x="3564308" y="3429000"/>
            <a:chExt cx="1431554" cy="2184400"/>
          </a:xfrm>
        </p:grpSpPr>
        <p:graphicFrame>
          <p:nvGraphicFramePr>
            <p:cNvPr id="213006" name="Object 8"/>
            <p:cNvGraphicFramePr>
              <a:graphicFrameLocks noChangeAspect="1"/>
            </p:cNvGraphicFramePr>
            <p:nvPr/>
          </p:nvGraphicFramePr>
          <p:xfrm>
            <a:off x="4419600" y="5037138"/>
            <a:ext cx="576262" cy="576262"/>
          </p:xfrm>
          <a:graphic>
            <a:graphicData uri="http://schemas.openxmlformats.org/presentationml/2006/ole">
              <mc:AlternateContent xmlns:mc="http://schemas.openxmlformats.org/markup-compatibility/2006">
                <mc:Choice xmlns:v="urn:schemas-microsoft-com:vml" Requires="v">
                  <p:oleObj spid="_x0000_s246890" name="Equation" r:id="rId21" imgW="431613" imgH="431613" progId="Equation.3">
                    <p:embed/>
                  </p:oleObj>
                </mc:Choice>
                <mc:Fallback>
                  <p:oleObj name="Equation" r:id="rId21" imgW="431613" imgH="431613" progId="Equation.3">
                    <p:embed/>
                    <p:pic>
                      <p:nvPicPr>
                        <p:cNvPr id="0" name="Picture 3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419600" y="5037138"/>
                          <a:ext cx="576262" cy="576262"/>
                        </a:xfrm>
                        <a:prstGeom prst="rect">
                          <a:avLst/>
                        </a:prstGeom>
                        <a:solidFill>
                          <a:schemeClr val="tx1"/>
                        </a:solidFill>
                      </p:spPr>
                    </p:pic>
                  </p:oleObj>
                </mc:Fallback>
              </mc:AlternateContent>
            </a:graphicData>
          </a:graphic>
        </p:graphicFrame>
        <p:sp>
          <p:nvSpPr>
            <p:cNvPr id="213007" name="Rectangle 15"/>
            <p:cNvSpPr>
              <a:spLocks noChangeArrowheads="1"/>
            </p:cNvSpPr>
            <p:nvPr/>
          </p:nvSpPr>
          <p:spPr bwMode="auto">
            <a:xfrm>
              <a:off x="3564308" y="3429000"/>
              <a:ext cx="45719" cy="9900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3008" name="Freeform 33"/>
            <p:cNvSpPr>
              <a:spLocks/>
            </p:cNvSpPr>
            <p:nvPr/>
          </p:nvSpPr>
          <p:spPr bwMode="auto">
            <a:xfrm>
              <a:off x="3623417" y="3913974"/>
              <a:ext cx="734938" cy="1093862"/>
            </a:xfrm>
            <a:custGeom>
              <a:avLst/>
              <a:gdLst>
                <a:gd name="T0" fmla="*/ 0 w 734938"/>
                <a:gd name="T1" fmla="*/ 0 h 1093862"/>
                <a:gd name="T2" fmla="*/ 376015 w 734938"/>
                <a:gd name="T3" fmla="*/ 393106 h 1093862"/>
                <a:gd name="T4" fmla="*/ 734938 w 734938"/>
                <a:gd name="T5" fmla="*/ 1093862 h 1093862"/>
                <a:gd name="T6" fmla="*/ 0 60000 65536"/>
                <a:gd name="T7" fmla="*/ 0 60000 65536"/>
                <a:gd name="T8" fmla="*/ 0 60000 65536"/>
                <a:gd name="T9" fmla="*/ 0 w 734938"/>
                <a:gd name="T10" fmla="*/ 0 h 1093862"/>
                <a:gd name="T11" fmla="*/ 734938 w 734938"/>
                <a:gd name="T12" fmla="*/ 1093862 h 1093862"/>
              </a:gdLst>
              <a:ahLst/>
              <a:cxnLst>
                <a:cxn ang="T6">
                  <a:pos x="T0" y="T1"/>
                </a:cxn>
                <a:cxn ang="T7">
                  <a:pos x="T2" y="T3"/>
                </a:cxn>
                <a:cxn ang="T8">
                  <a:pos x="T4" y="T5"/>
                </a:cxn>
              </a:cxnLst>
              <a:rect l="T9" t="T10" r="T11" b="T12"/>
              <a:pathLst>
                <a:path w="734938" h="1093862">
                  <a:moveTo>
                    <a:pt x="0" y="0"/>
                  </a:moveTo>
                  <a:cubicBezTo>
                    <a:pt x="126762" y="105398"/>
                    <a:pt x="253525" y="210796"/>
                    <a:pt x="376015" y="393106"/>
                  </a:cubicBezTo>
                  <a:cubicBezTo>
                    <a:pt x="498505" y="575416"/>
                    <a:pt x="616721" y="834639"/>
                    <a:pt x="734938" y="1093862"/>
                  </a:cubicBezTo>
                </a:path>
              </a:pathLst>
            </a:custGeom>
            <a:noFill/>
            <a:ln w="15875" cap="flat" cmpd="sng" algn="ctr">
              <a:solidFill>
                <a:schemeClr val="tx1"/>
              </a:solidFill>
              <a:prstDash val="solid"/>
              <a:round/>
              <a:headEnd type="none" w="med" len="med"/>
              <a:tailEnd type="stealth"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aphicFrame>
        <p:nvGraphicFramePr>
          <p:cNvPr id="35" name="Object 17"/>
          <p:cNvGraphicFramePr>
            <a:graphicFrameLocks noChangeAspect="1"/>
          </p:cNvGraphicFramePr>
          <p:nvPr/>
        </p:nvGraphicFramePr>
        <p:xfrm>
          <a:off x="4979988" y="5029200"/>
          <a:ext cx="525462" cy="592138"/>
        </p:xfrm>
        <a:graphic>
          <a:graphicData uri="http://schemas.openxmlformats.org/presentationml/2006/ole">
            <mc:AlternateContent xmlns:mc="http://schemas.openxmlformats.org/markup-compatibility/2006">
              <mc:Choice xmlns:v="urn:schemas-microsoft-com:vml" Requires="v">
                <p:oleObj spid="_x0000_s246891" name="Equation" r:id="rId23" imgW="393529" imgH="444307" progId="Equation.3">
                  <p:embed/>
                </p:oleObj>
              </mc:Choice>
              <mc:Fallback>
                <p:oleObj name="Equation" r:id="rId23" imgW="393529" imgH="444307" progId="Equation.3">
                  <p:embed/>
                  <p:pic>
                    <p:nvPicPr>
                      <p:cNvPr id="0" name="Picture 39"/>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979988" y="5029200"/>
                        <a:ext cx="525462" cy="592138"/>
                      </a:xfrm>
                      <a:prstGeom prst="rect">
                        <a:avLst/>
                      </a:prstGeom>
                      <a:solidFill>
                        <a:schemeClr val="tx1"/>
                      </a:solidFill>
                    </p:spPr>
                  </p:pic>
                </p:oleObj>
              </mc:Fallback>
            </mc:AlternateContent>
          </a:graphicData>
        </a:graphic>
      </p:graphicFrame>
      <p:grpSp>
        <p:nvGrpSpPr>
          <p:cNvPr id="8" name="Group 39"/>
          <p:cNvGrpSpPr>
            <a:grpSpLocks/>
          </p:cNvGrpSpPr>
          <p:nvPr/>
        </p:nvGrpSpPr>
        <p:grpSpPr bwMode="auto">
          <a:xfrm>
            <a:off x="3910013" y="5037138"/>
            <a:ext cx="2025650" cy="558800"/>
            <a:chOff x="3910621" y="5037746"/>
            <a:chExt cx="2025042" cy="558800"/>
          </a:xfrm>
        </p:grpSpPr>
        <p:graphicFrame>
          <p:nvGraphicFramePr>
            <p:cNvPr id="213004" name="Object 7"/>
            <p:cNvGraphicFramePr>
              <a:graphicFrameLocks noChangeAspect="1"/>
            </p:cNvGraphicFramePr>
            <p:nvPr/>
          </p:nvGraphicFramePr>
          <p:xfrm>
            <a:off x="5562600" y="5181600"/>
            <a:ext cx="373063" cy="304800"/>
          </p:xfrm>
          <a:graphic>
            <a:graphicData uri="http://schemas.openxmlformats.org/presentationml/2006/ole">
              <mc:AlternateContent xmlns:mc="http://schemas.openxmlformats.org/markup-compatibility/2006">
                <mc:Choice xmlns:v="urn:schemas-microsoft-com:vml" Requires="v">
                  <p:oleObj spid="_x0000_s246892" name="Equation" r:id="rId25" imgW="279400" imgH="228600" progId="Equation.3">
                    <p:embed/>
                  </p:oleObj>
                </mc:Choice>
                <mc:Fallback>
                  <p:oleObj name="Equation" r:id="rId25" imgW="279400" imgH="228600" progId="Equation.3">
                    <p:embed/>
                    <p:pic>
                      <p:nvPicPr>
                        <p:cNvPr id="0" name="Picture 40"/>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562600" y="5181600"/>
                          <a:ext cx="373063" cy="304800"/>
                        </a:xfrm>
                        <a:prstGeom prst="rect">
                          <a:avLst/>
                        </a:prstGeom>
                        <a:solidFill>
                          <a:schemeClr val="tx1"/>
                        </a:solidFill>
                      </p:spPr>
                    </p:pic>
                  </p:oleObj>
                </mc:Fallback>
              </mc:AlternateContent>
            </a:graphicData>
          </a:graphic>
        </p:graphicFrame>
        <p:graphicFrame>
          <p:nvGraphicFramePr>
            <p:cNvPr id="213005" name="Object 19"/>
            <p:cNvGraphicFramePr>
              <a:graphicFrameLocks noChangeAspect="1"/>
            </p:cNvGraphicFramePr>
            <p:nvPr/>
          </p:nvGraphicFramePr>
          <p:xfrm>
            <a:off x="3910621" y="5037746"/>
            <a:ext cx="441325" cy="558800"/>
          </p:xfrm>
          <a:graphic>
            <a:graphicData uri="http://schemas.openxmlformats.org/presentationml/2006/ole">
              <mc:AlternateContent xmlns:mc="http://schemas.openxmlformats.org/markup-compatibility/2006">
                <mc:Choice xmlns:v="urn:schemas-microsoft-com:vml" Requires="v">
                  <p:oleObj spid="_x0000_s246893" name="Equation" r:id="rId27" imgW="330200" imgH="419100" progId="Equation.3">
                    <p:embed/>
                  </p:oleObj>
                </mc:Choice>
                <mc:Fallback>
                  <p:oleObj name="Equation" r:id="rId27" imgW="330200" imgH="419100" progId="Equation.3">
                    <p:embed/>
                    <p:pic>
                      <p:nvPicPr>
                        <p:cNvPr id="0" name="Picture 41"/>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3910621" y="5037746"/>
                          <a:ext cx="441325" cy="558800"/>
                        </a:xfrm>
                        <a:prstGeom prst="rect">
                          <a:avLst/>
                        </a:prstGeom>
                        <a:solidFill>
                          <a:schemeClr val="tx1"/>
                        </a:solidFill>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175"/>
                                        </p:tgtEl>
                                        <p:attrNameLst>
                                          <p:attrName>style.visibility</p:attrName>
                                        </p:attrNameLst>
                                      </p:cBhvr>
                                      <p:to>
                                        <p:strVal val="visible"/>
                                      </p:to>
                                    </p:set>
                                    <p:anim calcmode="lin" valueType="num">
                                      <p:cBhvr additive="base">
                                        <p:cTn id="13" dur="500" fill="hold"/>
                                        <p:tgtEl>
                                          <p:spTgt spid="7175"/>
                                        </p:tgtEl>
                                        <p:attrNameLst>
                                          <p:attrName>ppt_x</p:attrName>
                                        </p:attrNameLst>
                                      </p:cBhvr>
                                      <p:tavLst>
                                        <p:tav tm="0">
                                          <p:val>
                                            <p:strVal val="#ppt_x"/>
                                          </p:val>
                                        </p:tav>
                                        <p:tav tm="100000">
                                          <p:val>
                                            <p:strVal val="#ppt_x"/>
                                          </p:val>
                                        </p:tav>
                                      </p:tavLst>
                                    </p:anim>
                                    <p:anim calcmode="lin" valueType="num">
                                      <p:cBhvr additive="base">
                                        <p:cTn id="14" dur="500" fill="hold"/>
                                        <p:tgtEl>
                                          <p:spTgt spid="717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500" fill="hold"/>
                                        <p:tgtEl>
                                          <p:spTgt spid="35"/>
                                        </p:tgtEl>
                                        <p:attrNameLst>
                                          <p:attrName>ppt_x</p:attrName>
                                        </p:attrNameLst>
                                      </p:cBhvr>
                                      <p:tavLst>
                                        <p:tav tm="0">
                                          <p:val>
                                            <p:strVal val="#ppt_x"/>
                                          </p:val>
                                        </p:tav>
                                        <p:tav tm="100000">
                                          <p:val>
                                            <p:strVal val="#ppt_x"/>
                                          </p:val>
                                        </p:tav>
                                      </p:tavLst>
                                    </p:anim>
                                    <p:anim calcmode="lin" valueType="num">
                                      <p:cBhvr additive="base">
                                        <p:cTn id="3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4019" name="Object 5"/>
          <p:cNvGraphicFramePr>
            <a:graphicFrameLocks noChangeAspect="1"/>
          </p:cNvGraphicFramePr>
          <p:nvPr/>
        </p:nvGraphicFramePr>
        <p:xfrm>
          <a:off x="1346200" y="1312863"/>
          <a:ext cx="355600" cy="574675"/>
        </p:xfrm>
        <a:graphic>
          <a:graphicData uri="http://schemas.openxmlformats.org/presentationml/2006/ole">
            <mc:AlternateContent xmlns:mc="http://schemas.openxmlformats.org/markup-compatibility/2006">
              <mc:Choice xmlns:v="urn:schemas-microsoft-com:vml" Requires="v">
                <p:oleObj spid="_x0000_s214280" name="Equation" r:id="rId3" imgW="266469" imgH="431425" progId="Equation.3">
                  <p:embed/>
                </p:oleObj>
              </mc:Choice>
              <mc:Fallback>
                <p:oleObj name="Equation" r:id="rId3" imgW="266469" imgH="431425" progId="Equation.3">
                  <p:embed/>
                  <p:pic>
                    <p:nvPicPr>
                      <p:cNvPr id="0"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6200" y="1312863"/>
                        <a:ext cx="355600" cy="574675"/>
                      </a:xfrm>
                      <a:prstGeom prst="rect">
                        <a:avLst/>
                      </a:prstGeom>
                      <a:solidFill>
                        <a:schemeClr val="tx1"/>
                      </a:solidFill>
                    </p:spPr>
                  </p:pic>
                </p:oleObj>
              </mc:Fallback>
            </mc:AlternateContent>
          </a:graphicData>
        </a:graphic>
      </p:graphicFrame>
      <p:sp>
        <p:nvSpPr>
          <p:cNvPr id="214020" name="TextBox 7"/>
          <p:cNvSpPr txBox="1">
            <a:spLocks noChangeArrowheads="1"/>
          </p:cNvSpPr>
          <p:nvPr/>
        </p:nvSpPr>
        <p:spPr bwMode="auto">
          <a:xfrm>
            <a:off x="1828800" y="1371600"/>
            <a:ext cx="58658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“a choose b”</a:t>
            </a:r>
          </a:p>
          <a:p>
            <a:pPr eaLnBrk="1" hangingPunct="1"/>
            <a:r>
              <a:rPr lang="en-CA" altLang="en-US"/>
              <a:t>= Given a set of </a:t>
            </a:r>
            <a:r>
              <a:rPr lang="en-CA" altLang="en-US" i="1"/>
              <a:t>a</a:t>
            </a:r>
            <a:r>
              <a:rPr lang="en-CA" altLang="en-US"/>
              <a:t> objects, </a:t>
            </a:r>
            <a:br>
              <a:rPr lang="en-CA" altLang="en-US"/>
            </a:br>
            <a:r>
              <a:rPr lang="en-CA" altLang="en-US"/>
              <a:t>    it is the number of ways of choosing </a:t>
            </a:r>
            <a:br>
              <a:rPr lang="en-CA" altLang="en-US"/>
            </a:br>
            <a:r>
              <a:rPr lang="en-CA" altLang="en-US"/>
              <a:t>    a subset consisting of </a:t>
            </a:r>
            <a:r>
              <a:rPr lang="en-CA" altLang="en-US" i="1"/>
              <a:t>b</a:t>
            </a:r>
            <a:r>
              <a:rPr lang="en-CA" altLang="en-US"/>
              <a:t> of them.</a:t>
            </a:r>
          </a:p>
        </p:txBody>
      </p:sp>
      <p:sp>
        <p:nvSpPr>
          <p:cNvPr id="8" name="Rectangle 7"/>
          <p:cNvSpPr>
            <a:spLocks noChangeArrowheads="1"/>
          </p:cNvSpPr>
          <p:nvPr/>
        </p:nvSpPr>
        <p:spPr bwMode="auto">
          <a:xfrm>
            <a:off x="1846263" y="3081338"/>
            <a:ext cx="1900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an integer</a:t>
            </a:r>
          </a:p>
        </p:txBody>
      </p:sp>
      <p:sp>
        <p:nvSpPr>
          <p:cNvPr id="6" name="Rectangle 5"/>
          <p:cNvSpPr>
            <a:spLocks noChangeArrowheads="1"/>
          </p:cNvSpPr>
          <p:nvPr/>
        </p:nvSpPr>
        <p:spPr bwMode="auto">
          <a:xfrm>
            <a:off x="838200" y="3590925"/>
            <a:ext cx="3786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Prime Number Theorem:</a:t>
            </a:r>
          </a:p>
        </p:txBody>
      </p:sp>
      <p:sp>
        <p:nvSpPr>
          <p:cNvPr id="7" name="Rectangle 6"/>
          <p:cNvSpPr>
            <a:spLocks noChangeArrowheads="1"/>
          </p:cNvSpPr>
          <p:nvPr/>
        </p:nvSpPr>
        <p:spPr bwMode="auto">
          <a:xfrm>
            <a:off x="1166813" y="4038600"/>
            <a:ext cx="63690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Every integer can be uniquely decomposed</a:t>
            </a:r>
            <a:br>
              <a:rPr lang="en-CA" altLang="en-US"/>
            </a:br>
            <a:r>
              <a:rPr lang="en-CA" altLang="en-US"/>
              <a:t>into a unique product of primes, eg</a:t>
            </a:r>
          </a:p>
        </p:txBody>
      </p:sp>
      <p:graphicFrame>
        <p:nvGraphicFramePr>
          <p:cNvPr id="9" name="Object 3"/>
          <p:cNvGraphicFramePr>
            <a:graphicFrameLocks noChangeAspect="1"/>
          </p:cNvGraphicFramePr>
          <p:nvPr/>
        </p:nvGraphicFramePr>
        <p:xfrm>
          <a:off x="6477000" y="4572000"/>
          <a:ext cx="1066800" cy="373063"/>
        </p:xfrm>
        <a:graphic>
          <a:graphicData uri="http://schemas.openxmlformats.org/presentationml/2006/ole">
            <mc:AlternateContent xmlns:mc="http://schemas.openxmlformats.org/markup-compatibility/2006">
              <mc:Choice xmlns:v="urn:schemas-microsoft-com:vml" Requires="v">
                <p:oleObj spid="_x0000_s214281" name="Equation" r:id="rId5" imgW="800100" imgH="279400" progId="Equation.3">
                  <p:embed/>
                </p:oleObj>
              </mc:Choice>
              <mc:Fallback>
                <p:oleObj name="Equation" r:id="rId5" imgW="800100" imgH="279400" progId="Equation.3">
                  <p:embed/>
                  <p:pic>
                    <p:nvPicPr>
                      <p:cNvPr id="0" name="Picture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572000"/>
                        <a:ext cx="1066800" cy="373063"/>
                      </a:xfrm>
                      <a:prstGeom prst="rect">
                        <a:avLst/>
                      </a:prstGeom>
                      <a:solidFill>
                        <a:schemeClr val="tx1"/>
                      </a:solidFill>
                    </p:spPr>
                  </p:pic>
                </p:oleObj>
              </mc:Fallback>
            </mc:AlternateContent>
          </a:graphicData>
        </a:graphic>
      </p:graphicFrame>
      <p:grpSp>
        <p:nvGrpSpPr>
          <p:cNvPr id="3" name="Group 10"/>
          <p:cNvGrpSpPr>
            <a:grpSpLocks/>
          </p:cNvGrpSpPr>
          <p:nvPr/>
        </p:nvGrpSpPr>
        <p:grpSpPr bwMode="auto">
          <a:xfrm>
            <a:off x="2216150" y="5367338"/>
            <a:ext cx="3651250" cy="576262"/>
            <a:chOff x="2157038" y="5672137"/>
            <a:chExt cx="3651624" cy="576263"/>
          </a:xfrm>
        </p:grpSpPr>
        <p:graphicFrame>
          <p:nvGraphicFramePr>
            <p:cNvPr id="214026" name="Object 4"/>
            <p:cNvGraphicFramePr>
              <a:graphicFrameLocks noChangeAspect="1"/>
            </p:cNvGraphicFramePr>
            <p:nvPr/>
          </p:nvGraphicFramePr>
          <p:xfrm>
            <a:off x="2895600" y="5672137"/>
            <a:ext cx="2913062" cy="576263"/>
          </p:xfrm>
          <a:graphic>
            <a:graphicData uri="http://schemas.openxmlformats.org/presentationml/2006/ole">
              <mc:AlternateContent xmlns:mc="http://schemas.openxmlformats.org/markup-compatibility/2006">
                <mc:Choice xmlns:v="urn:schemas-microsoft-com:vml" Requires="v">
                  <p:oleObj spid="_x0000_s214282" name="Equation" r:id="rId7" imgW="2184400" imgH="431800" progId="Equation.3">
                    <p:embed/>
                  </p:oleObj>
                </mc:Choice>
                <mc:Fallback>
                  <p:oleObj name="Equation" r:id="rId7" imgW="2184400" imgH="431800" progId="Equation.3">
                    <p:embed/>
                    <p:pic>
                      <p:nvPicPr>
                        <p:cNvPr id="0" name="Picture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95600" y="5672137"/>
                          <a:ext cx="2913062" cy="576263"/>
                        </a:xfrm>
                        <a:prstGeom prst="rect">
                          <a:avLst/>
                        </a:prstGeom>
                        <a:solidFill>
                          <a:schemeClr val="tx1"/>
                        </a:solidFill>
                      </p:spPr>
                    </p:pic>
                  </p:oleObj>
                </mc:Fallback>
              </mc:AlternateContent>
            </a:graphicData>
          </a:graphic>
        </p:graphicFrame>
        <p:sp>
          <p:nvSpPr>
            <p:cNvPr id="214027" name="Rectangle 15"/>
            <p:cNvSpPr>
              <a:spLocks noChangeArrowheads="1"/>
            </p:cNvSpPr>
            <p:nvPr/>
          </p:nvSpPr>
          <p:spPr bwMode="auto">
            <a:xfrm>
              <a:off x="2157038" y="5715000"/>
              <a:ext cx="6623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Let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P spid="7"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6" name="Object 23"/>
          <p:cNvGraphicFramePr>
            <a:graphicFrameLocks noChangeAspect="1"/>
          </p:cNvGraphicFramePr>
          <p:nvPr/>
        </p:nvGraphicFramePr>
        <p:xfrm>
          <a:off x="2387600" y="719138"/>
          <a:ext cx="4487863" cy="576262"/>
        </p:xfrm>
        <a:graphic>
          <a:graphicData uri="http://schemas.openxmlformats.org/presentationml/2006/ole">
            <mc:AlternateContent xmlns:mc="http://schemas.openxmlformats.org/markup-compatibility/2006">
              <mc:Choice xmlns:v="urn:schemas-microsoft-com:vml" Requires="v">
                <p:oleObj spid="_x0000_s215650" name="Equation" r:id="rId3" imgW="3365500" imgH="431800" progId="Equation.3">
                  <p:embed/>
                </p:oleObj>
              </mc:Choice>
              <mc:Fallback>
                <p:oleObj name="Equation" r:id="rId3" imgW="3365500" imgH="431800" progId="Equation.3">
                  <p:embed/>
                  <p:pic>
                    <p:nvPicPr>
                      <p:cNvPr id="0"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7600" y="719138"/>
                        <a:ext cx="4487863" cy="576262"/>
                      </a:xfrm>
                      <a:prstGeom prst="rect">
                        <a:avLst/>
                      </a:prstGeom>
                      <a:solidFill>
                        <a:schemeClr val="tx1"/>
                      </a:solidFill>
                    </p:spPr>
                  </p:pic>
                </p:oleObj>
              </mc:Fallback>
            </mc:AlternateContent>
          </a:graphicData>
        </a:graphic>
      </p:graphicFrame>
      <p:grpSp>
        <p:nvGrpSpPr>
          <p:cNvPr id="3" name="Group 33"/>
          <p:cNvGrpSpPr>
            <a:grpSpLocks/>
          </p:cNvGrpSpPr>
          <p:nvPr/>
        </p:nvGrpSpPr>
        <p:grpSpPr bwMode="auto">
          <a:xfrm>
            <a:off x="3049588" y="1295400"/>
            <a:ext cx="3808412" cy="582613"/>
            <a:chOff x="3048979" y="1295399"/>
            <a:chExt cx="3809021" cy="583222"/>
          </a:xfrm>
        </p:grpSpPr>
        <p:sp>
          <p:nvSpPr>
            <p:cNvPr id="215056" name="Left Brace 27"/>
            <p:cNvSpPr>
              <a:spLocks/>
            </p:cNvSpPr>
            <p:nvPr/>
          </p:nvSpPr>
          <p:spPr bwMode="auto">
            <a:xfrm rot="-5400000">
              <a:off x="3544281" y="800099"/>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215057" name="Object 3"/>
            <p:cNvGraphicFramePr>
              <a:graphicFrameLocks noChangeAspect="1"/>
            </p:cNvGraphicFramePr>
            <p:nvPr/>
          </p:nvGraphicFramePr>
          <p:xfrm>
            <a:off x="3241675" y="1600200"/>
            <a:ext cx="830263" cy="269875"/>
          </p:xfrm>
          <a:graphic>
            <a:graphicData uri="http://schemas.openxmlformats.org/presentationml/2006/ole">
              <mc:AlternateContent xmlns:mc="http://schemas.openxmlformats.org/markup-compatibility/2006">
                <mc:Choice xmlns:v="urn:schemas-microsoft-com:vml" Requires="v">
                  <p:oleObj spid="_x0000_s215651" name="Equation" r:id="rId5" imgW="622030" imgH="203112" progId="Equation.3">
                    <p:embed/>
                  </p:oleObj>
                </mc:Choice>
                <mc:Fallback>
                  <p:oleObj name="Equation" r:id="rId5" imgW="622030" imgH="203112" progId="Equation.3">
                    <p:embed/>
                    <p:pic>
                      <p:nvPicPr>
                        <p:cNvPr id="0" name="Picture 2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41675" y="1600200"/>
                          <a:ext cx="830263" cy="269875"/>
                        </a:xfrm>
                        <a:prstGeom prst="rect">
                          <a:avLst/>
                        </a:prstGeom>
                        <a:solidFill>
                          <a:schemeClr val="tx1"/>
                        </a:solidFill>
                      </p:spPr>
                    </p:pic>
                  </p:oleObj>
                </mc:Fallback>
              </mc:AlternateContent>
            </a:graphicData>
          </a:graphic>
        </p:graphicFrame>
        <p:graphicFrame>
          <p:nvGraphicFramePr>
            <p:cNvPr id="215058" name="Object 25"/>
            <p:cNvGraphicFramePr>
              <a:graphicFrameLocks noChangeAspect="1"/>
            </p:cNvGraphicFramePr>
            <p:nvPr/>
          </p:nvGraphicFramePr>
          <p:xfrm>
            <a:off x="4328504" y="1600200"/>
            <a:ext cx="1235075" cy="269875"/>
          </p:xfrm>
          <a:graphic>
            <a:graphicData uri="http://schemas.openxmlformats.org/presentationml/2006/ole">
              <mc:AlternateContent xmlns:mc="http://schemas.openxmlformats.org/markup-compatibility/2006">
                <mc:Choice xmlns:v="urn:schemas-microsoft-com:vml" Requires="v">
                  <p:oleObj spid="_x0000_s215652" name="Equation" r:id="rId7" imgW="926698" imgH="203112" progId="Equation.3">
                    <p:embed/>
                  </p:oleObj>
                </mc:Choice>
                <mc:Fallback>
                  <p:oleObj name="Equation" r:id="rId7" imgW="926698" imgH="203112" progId="Equation.3">
                    <p:embed/>
                    <p:pic>
                      <p:nvPicPr>
                        <p:cNvPr id="0" name="Picture 2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28504" y="1600200"/>
                          <a:ext cx="1235075" cy="269875"/>
                        </a:xfrm>
                        <a:prstGeom prst="rect">
                          <a:avLst/>
                        </a:prstGeom>
                        <a:solidFill>
                          <a:schemeClr val="tx1"/>
                        </a:solidFill>
                      </p:spPr>
                    </p:pic>
                  </p:oleObj>
                </mc:Fallback>
              </mc:AlternateContent>
            </a:graphicData>
          </a:graphic>
        </p:graphicFrame>
        <p:graphicFrame>
          <p:nvGraphicFramePr>
            <p:cNvPr id="215059" name="Object 26"/>
            <p:cNvGraphicFramePr>
              <a:graphicFrameLocks noChangeAspect="1"/>
            </p:cNvGraphicFramePr>
            <p:nvPr/>
          </p:nvGraphicFramePr>
          <p:xfrm>
            <a:off x="5724525" y="1608746"/>
            <a:ext cx="1133475" cy="269875"/>
          </p:xfrm>
          <a:graphic>
            <a:graphicData uri="http://schemas.openxmlformats.org/presentationml/2006/ole">
              <mc:AlternateContent xmlns:mc="http://schemas.openxmlformats.org/markup-compatibility/2006">
                <mc:Choice xmlns:v="urn:schemas-microsoft-com:vml" Requires="v">
                  <p:oleObj spid="_x0000_s215653" name="Equation" r:id="rId9" imgW="850531" imgH="203112" progId="Equation.3">
                    <p:embed/>
                  </p:oleObj>
                </mc:Choice>
                <mc:Fallback>
                  <p:oleObj name="Equation" r:id="rId9" imgW="850531" imgH="203112" progId="Equation.3">
                    <p:embed/>
                    <p:pic>
                      <p:nvPicPr>
                        <p:cNvPr id="0" name="Picture 2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24525" y="1608746"/>
                          <a:ext cx="1133475" cy="269875"/>
                        </a:xfrm>
                        <a:prstGeom prst="rect">
                          <a:avLst/>
                        </a:prstGeom>
                        <a:solidFill>
                          <a:schemeClr val="tx1"/>
                        </a:solidFill>
                      </p:spPr>
                    </p:pic>
                  </p:oleObj>
                </mc:Fallback>
              </mc:AlternateContent>
            </a:graphicData>
          </a:graphic>
        </p:graphicFrame>
        <p:sp>
          <p:nvSpPr>
            <p:cNvPr id="215060" name="Left Brace 31"/>
            <p:cNvSpPr>
              <a:spLocks/>
            </p:cNvSpPr>
            <p:nvPr/>
          </p:nvSpPr>
          <p:spPr bwMode="auto">
            <a:xfrm rot="-5400000">
              <a:off x="4796949" y="800098"/>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5061" name="Left Brace 32"/>
            <p:cNvSpPr>
              <a:spLocks/>
            </p:cNvSpPr>
            <p:nvPr/>
          </p:nvSpPr>
          <p:spPr bwMode="auto">
            <a:xfrm rot="-5400000">
              <a:off x="6049617" y="800097"/>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4" name="Group 41"/>
          <p:cNvGrpSpPr>
            <a:grpSpLocks/>
          </p:cNvGrpSpPr>
          <p:nvPr/>
        </p:nvGrpSpPr>
        <p:grpSpPr bwMode="auto">
          <a:xfrm>
            <a:off x="1219200" y="2447925"/>
            <a:ext cx="3884613" cy="523875"/>
            <a:chOff x="1219200" y="2448580"/>
            <a:chExt cx="3884613" cy="523220"/>
          </a:xfrm>
        </p:grpSpPr>
        <p:sp>
          <p:nvSpPr>
            <p:cNvPr id="215054" name="TextBox 7"/>
            <p:cNvSpPr txBox="1">
              <a:spLocks noChangeArrowheads="1"/>
            </p:cNvSpPr>
            <p:nvPr/>
          </p:nvSpPr>
          <p:spPr bwMode="auto">
            <a:xfrm>
              <a:off x="1219200" y="2448580"/>
              <a:ext cx="14109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2:</a:t>
              </a:r>
            </a:p>
          </p:txBody>
        </p:sp>
        <p:graphicFrame>
          <p:nvGraphicFramePr>
            <p:cNvPr id="215055" name="Object 27"/>
            <p:cNvGraphicFramePr>
              <a:graphicFrameLocks noChangeAspect="1"/>
            </p:cNvGraphicFramePr>
            <p:nvPr/>
          </p:nvGraphicFramePr>
          <p:xfrm>
            <a:off x="2684463" y="2576513"/>
            <a:ext cx="2419350" cy="303212"/>
          </p:xfrm>
          <a:graphic>
            <a:graphicData uri="http://schemas.openxmlformats.org/presentationml/2006/ole">
              <mc:AlternateContent xmlns:mc="http://schemas.openxmlformats.org/markup-compatibility/2006">
                <mc:Choice xmlns:v="urn:schemas-microsoft-com:vml" Requires="v">
                  <p:oleObj spid="_x0000_s215654" name="Equation" r:id="rId11" imgW="1816100" imgH="228600" progId="Equation.3">
                    <p:embed/>
                  </p:oleObj>
                </mc:Choice>
                <mc:Fallback>
                  <p:oleObj name="Equation" r:id="rId11" imgW="1816100" imgH="228600" progId="Equation.3">
                    <p:embed/>
                    <p:pic>
                      <p:nvPicPr>
                        <p:cNvPr id="0" name="Picture 2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684463" y="2576513"/>
                          <a:ext cx="2419350" cy="303212"/>
                        </a:xfrm>
                        <a:prstGeom prst="rect">
                          <a:avLst/>
                        </a:prstGeom>
                        <a:solidFill>
                          <a:schemeClr val="tx1"/>
                        </a:solidFill>
                      </p:spPr>
                    </p:pic>
                  </p:oleObj>
                </mc:Fallback>
              </mc:AlternateContent>
            </a:graphicData>
          </a:graphic>
        </p:graphicFrame>
      </p:grpSp>
      <p:grpSp>
        <p:nvGrpSpPr>
          <p:cNvPr id="5" name="Group 42"/>
          <p:cNvGrpSpPr>
            <a:grpSpLocks/>
          </p:cNvGrpSpPr>
          <p:nvPr/>
        </p:nvGrpSpPr>
        <p:grpSpPr bwMode="auto">
          <a:xfrm>
            <a:off x="1846263" y="1374775"/>
            <a:ext cx="5273675" cy="2511425"/>
            <a:chOff x="1845892" y="1524000"/>
            <a:chExt cx="5273623" cy="2512037"/>
          </a:xfrm>
        </p:grpSpPr>
        <p:sp>
          <p:nvSpPr>
            <p:cNvPr id="215052" name="Rectangle 37"/>
            <p:cNvSpPr>
              <a:spLocks noChangeArrowheads="1"/>
            </p:cNvSpPr>
            <p:nvPr/>
          </p:nvSpPr>
          <p:spPr bwMode="auto">
            <a:xfrm>
              <a:off x="1845892" y="3081930"/>
              <a:ext cx="52736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i.e. All of these primes appear here </a:t>
              </a:r>
              <a:br>
                <a:rPr lang="en-CA" altLang="en-US"/>
              </a:br>
              <a:r>
                <a:rPr lang="en-CA" altLang="en-US"/>
                <a:t>      at least once each.</a:t>
              </a:r>
            </a:p>
          </p:txBody>
        </p:sp>
        <p:cxnSp>
          <p:nvCxnSpPr>
            <p:cNvPr id="215053" name="Straight Arrow Connector 40"/>
            <p:cNvCxnSpPr>
              <a:cxnSpLocks noChangeShapeType="1"/>
            </p:cNvCxnSpPr>
            <p:nvPr/>
          </p:nvCxnSpPr>
          <p:spPr bwMode="auto">
            <a:xfrm flipV="1">
              <a:off x="3733800" y="1524000"/>
              <a:ext cx="1066800" cy="1752600"/>
            </a:xfrm>
            <a:prstGeom prst="straightConnector1">
              <a:avLst/>
            </a:prstGeom>
            <a:noFill/>
            <a:ln w="25400" algn="ctr">
              <a:solidFill>
                <a:schemeClr val="accent1"/>
              </a:solidFill>
              <a:round/>
              <a:headEnd/>
              <a:tailEnd type="arrow" w="med" len="med"/>
            </a:ln>
            <a:extLst>
              <a:ext uri="{909E8E84-426E-40DD-AFC4-6F175D3DCCD1}">
                <a14:hiddenFill xmlns:a14="http://schemas.microsoft.com/office/drawing/2010/main">
                  <a:noFill/>
                </a14:hiddenFill>
              </a:ext>
            </a:extLst>
          </p:spPr>
        </p:cxnSp>
      </p:grpSp>
      <p:sp>
        <p:nvSpPr>
          <p:cNvPr id="45" name="TextBox 7"/>
          <p:cNvSpPr txBox="1">
            <a:spLocks noChangeArrowheads="1"/>
          </p:cNvSpPr>
          <p:nvPr/>
        </p:nvSpPr>
        <p:spPr bwMode="auto">
          <a:xfrm>
            <a:off x="1303338" y="3962400"/>
            <a:ext cx="1084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aphicFrame>
        <p:nvGraphicFramePr>
          <p:cNvPr id="7197" name="Object 29"/>
          <p:cNvGraphicFramePr>
            <a:graphicFrameLocks noChangeAspect="1"/>
          </p:cNvGraphicFramePr>
          <p:nvPr/>
        </p:nvGraphicFramePr>
        <p:xfrm>
          <a:off x="2303463" y="4038600"/>
          <a:ext cx="3597275" cy="576263"/>
        </p:xfrm>
        <a:graphic>
          <a:graphicData uri="http://schemas.openxmlformats.org/presentationml/2006/ole">
            <mc:AlternateContent xmlns:mc="http://schemas.openxmlformats.org/markup-compatibility/2006">
              <mc:Choice xmlns:v="urn:schemas-microsoft-com:vml" Requires="v">
                <p:oleObj spid="_x0000_s215655" name="Equation" r:id="rId13" imgW="2692400" imgH="431800" progId="Equation.3">
                  <p:embed/>
                </p:oleObj>
              </mc:Choice>
              <mc:Fallback>
                <p:oleObj name="Equation" r:id="rId13" imgW="2692400" imgH="431800" progId="Equation.3">
                  <p:embed/>
                  <p:pic>
                    <p:nvPicPr>
                      <p:cNvPr id="0" name="Picture 2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03463" y="4038600"/>
                        <a:ext cx="3597275" cy="576263"/>
                      </a:xfrm>
                      <a:prstGeom prst="rect">
                        <a:avLst/>
                      </a:prstGeom>
                      <a:solidFill>
                        <a:schemeClr val="tx1"/>
                      </a:solidFill>
                    </p:spPr>
                  </p:pic>
                </p:oleObj>
              </mc:Fallback>
            </mc:AlternateContent>
          </a:graphicData>
        </a:graphic>
      </p:graphicFrame>
      <p:sp>
        <p:nvSpPr>
          <p:cNvPr id="48" name="Rectangle 47"/>
          <p:cNvSpPr>
            <a:spLocks noChangeArrowheads="1"/>
          </p:cNvSpPr>
          <p:nvPr/>
        </p:nvSpPr>
        <p:spPr bwMode="auto">
          <a:xfrm>
            <a:off x="1541463" y="4864100"/>
            <a:ext cx="54832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This </a:t>
            </a:r>
            <a:r>
              <a:rPr lang="en-CA" altLang="en-US" i="1"/>
              <a:t>p</a:t>
            </a:r>
            <a:r>
              <a:rPr lang="en-CA" altLang="en-US"/>
              <a:t> appears on the top,</a:t>
            </a:r>
          </a:p>
          <a:p>
            <a:pPr algn="ctr" eaLnBrk="1" hangingPunct="1"/>
            <a:r>
              <a:rPr lang="en-CA" altLang="en-US"/>
              <a:t>but can’t be cancelled by the bottom </a:t>
            </a:r>
          </a:p>
          <a:p>
            <a:pPr algn="ctr" eaLnBrk="1" hangingPunct="1"/>
            <a:r>
              <a:rPr lang="en-CA" altLang="en-US"/>
              <a:t>because it is a prime.</a:t>
            </a:r>
          </a:p>
        </p:txBody>
      </p:sp>
      <p:cxnSp>
        <p:nvCxnSpPr>
          <p:cNvPr id="50" name="Straight Arrow Connector 49"/>
          <p:cNvCxnSpPr>
            <a:cxnSpLocks noChangeShapeType="1"/>
          </p:cNvCxnSpPr>
          <p:nvPr/>
        </p:nvCxnSpPr>
        <p:spPr bwMode="auto">
          <a:xfrm flipV="1">
            <a:off x="3352800" y="4267200"/>
            <a:ext cx="1295400" cy="76200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graphicFrame>
        <p:nvGraphicFramePr>
          <p:cNvPr id="7199" name="Object 8"/>
          <p:cNvGraphicFramePr>
            <a:graphicFrameLocks noChangeAspect="1"/>
          </p:cNvGraphicFramePr>
          <p:nvPr/>
        </p:nvGraphicFramePr>
        <p:xfrm>
          <a:off x="1728788" y="820738"/>
          <a:ext cx="531812" cy="414337"/>
        </p:xfrm>
        <a:graphic>
          <a:graphicData uri="http://schemas.openxmlformats.org/presentationml/2006/ole">
            <mc:AlternateContent xmlns:mc="http://schemas.openxmlformats.org/markup-compatibility/2006">
              <mc:Choice xmlns:v="urn:schemas-microsoft-com:vml" Requires="v">
                <p:oleObj spid="_x0000_s215656" name="Equation" r:id="rId15" imgW="228402" imgH="177646" progId="Equation.3">
                  <p:embed/>
                </p:oleObj>
              </mc:Choice>
              <mc:Fallback>
                <p:oleObj name="Equation" r:id="rId15" imgW="228402" imgH="177646" progId="Equation.3">
                  <p:embed/>
                  <p:pic>
                    <p:nvPicPr>
                      <p:cNvPr id="0" name="Picture 28"/>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28788" y="820738"/>
                        <a:ext cx="531812" cy="414337"/>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199"/>
                                        </p:tgtEl>
                                        <p:attrNameLst>
                                          <p:attrName>style.visibility</p:attrName>
                                        </p:attrNameLst>
                                      </p:cBhvr>
                                      <p:to>
                                        <p:strVal val="visible"/>
                                      </p:to>
                                    </p:set>
                                    <p:anim calcmode="lin" valueType="num">
                                      <p:cBhvr additive="base">
                                        <p:cTn id="13" dur="500" fill="hold"/>
                                        <p:tgtEl>
                                          <p:spTgt spid="7199"/>
                                        </p:tgtEl>
                                        <p:attrNameLst>
                                          <p:attrName>ppt_x</p:attrName>
                                        </p:attrNameLst>
                                      </p:cBhvr>
                                      <p:tavLst>
                                        <p:tav tm="0">
                                          <p:val>
                                            <p:strVal val="#ppt_x"/>
                                          </p:val>
                                        </p:tav>
                                        <p:tav tm="100000">
                                          <p:val>
                                            <p:strVal val="#ppt_x"/>
                                          </p:val>
                                        </p:tav>
                                      </p:tavLst>
                                    </p:anim>
                                    <p:anim calcmode="lin" valueType="num">
                                      <p:cBhvr additive="base">
                                        <p:cTn id="14" dur="500" fill="hold"/>
                                        <p:tgtEl>
                                          <p:spTgt spid="719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ppt_x"/>
                                          </p:val>
                                        </p:tav>
                                        <p:tav tm="100000">
                                          <p:val>
                                            <p:strVal val="#ppt_x"/>
                                          </p:val>
                                        </p:tav>
                                      </p:tavLst>
                                    </p:anim>
                                    <p:anim calcmode="lin" valueType="num">
                                      <p:cBhvr additive="base">
                                        <p:cTn id="3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7197"/>
                                        </p:tgtEl>
                                        <p:attrNameLst>
                                          <p:attrName>style.visibility</p:attrName>
                                        </p:attrNameLst>
                                      </p:cBhvr>
                                      <p:to>
                                        <p:strVal val="visible"/>
                                      </p:to>
                                    </p:set>
                                    <p:anim calcmode="lin" valueType="num">
                                      <p:cBhvr additive="base">
                                        <p:cTn id="41" dur="500" fill="hold"/>
                                        <p:tgtEl>
                                          <p:spTgt spid="7197"/>
                                        </p:tgtEl>
                                        <p:attrNameLst>
                                          <p:attrName>ppt_x</p:attrName>
                                        </p:attrNameLst>
                                      </p:cBhvr>
                                      <p:tavLst>
                                        <p:tav tm="0">
                                          <p:val>
                                            <p:strVal val="#ppt_x"/>
                                          </p:val>
                                        </p:tav>
                                        <p:tav tm="100000">
                                          <p:val>
                                            <p:strVal val="#ppt_x"/>
                                          </p:val>
                                        </p:tav>
                                      </p:tavLst>
                                    </p:anim>
                                    <p:anim calcmode="lin" valueType="num">
                                      <p:cBhvr additive="base">
                                        <p:cTn id="42" dur="500" fill="hold"/>
                                        <p:tgtEl>
                                          <p:spTgt spid="7197"/>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8">
                                            <p:txEl>
                                              <p:pRg st="0" end="0"/>
                                            </p:txEl>
                                          </p:spTgt>
                                        </p:tgtEl>
                                        <p:attrNameLst>
                                          <p:attrName>style.visibility</p:attrName>
                                        </p:attrNameLst>
                                      </p:cBhvr>
                                      <p:to>
                                        <p:strVal val="visible"/>
                                      </p:to>
                                    </p:set>
                                    <p:anim calcmode="lin" valueType="num">
                                      <p:cBhvr additive="base">
                                        <p:cTn id="47"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additive="base">
                                        <p:cTn id="51" dur="500" fill="hold"/>
                                        <p:tgtEl>
                                          <p:spTgt spid="50"/>
                                        </p:tgtEl>
                                        <p:attrNameLst>
                                          <p:attrName>ppt_x</p:attrName>
                                        </p:attrNameLst>
                                      </p:cBhvr>
                                      <p:tavLst>
                                        <p:tav tm="0">
                                          <p:val>
                                            <p:strVal val="#ppt_x"/>
                                          </p:val>
                                        </p:tav>
                                        <p:tav tm="100000">
                                          <p:val>
                                            <p:strVal val="#ppt_x"/>
                                          </p:val>
                                        </p:tav>
                                      </p:tavLst>
                                    </p:anim>
                                    <p:anim calcmode="lin" valueType="num">
                                      <p:cBhvr additive="base">
                                        <p:cTn id="5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48">
                                            <p:txEl>
                                              <p:pRg st="1" end="1"/>
                                            </p:txEl>
                                          </p:spTgt>
                                        </p:tgtEl>
                                        <p:attrNameLst>
                                          <p:attrName>style.visibility</p:attrName>
                                        </p:attrNameLst>
                                      </p:cBhvr>
                                      <p:to>
                                        <p:strVal val="visible"/>
                                      </p:to>
                                    </p:set>
                                    <p:anim calcmode="lin" valueType="num">
                                      <p:cBhvr additive="base">
                                        <p:cTn id="57"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48">
                                            <p:txEl>
                                              <p:pRg st="2" end="2"/>
                                            </p:txEl>
                                          </p:spTgt>
                                        </p:tgtEl>
                                        <p:attrNameLst>
                                          <p:attrName>style.visibility</p:attrName>
                                        </p:attrNameLst>
                                      </p:cBhvr>
                                      <p:to>
                                        <p:strVal val="visible"/>
                                      </p:to>
                                    </p:set>
                                    <p:anim calcmode="lin" valueType="num">
                                      <p:cBhvr additive="base">
                                        <p:cTn id="63" dur="500" fill="hold"/>
                                        <p:tgtEl>
                                          <p:spTgt spid="48">
                                            <p:txEl>
                                              <p:pRg st="2" end="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9498" name="Object 8"/>
          <p:cNvGraphicFramePr>
            <a:graphicFrameLocks noChangeAspect="1"/>
          </p:cNvGraphicFramePr>
          <p:nvPr/>
        </p:nvGraphicFramePr>
        <p:xfrm>
          <a:off x="1728788" y="820738"/>
          <a:ext cx="531812" cy="414337"/>
        </p:xfrm>
        <a:graphic>
          <a:graphicData uri="http://schemas.openxmlformats.org/presentationml/2006/ole">
            <mc:AlternateContent xmlns:mc="http://schemas.openxmlformats.org/markup-compatibility/2006">
              <mc:Choice xmlns:v="urn:schemas-microsoft-com:vml" Requires="v">
                <p:oleObj spid="_x0000_s216676" name="Equation" r:id="rId3" imgW="228402" imgH="177646" progId="Equation.3">
                  <p:embed/>
                </p:oleObj>
              </mc:Choice>
              <mc:Fallback>
                <p:oleObj name="Equation" r:id="rId3" imgW="228402" imgH="177646" progId="Equation.3">
                  <p:embed/>
                  <p:pic>
                    <p:nvPicPr>
                      <p:cNvPr id="0" name="Picture 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8788" y="820738"/>
                        <a:ext cx="531812" cy="414337"/>
                      </a:xfrm>
                      <a:prstGeom prst="rect">
                        <a:avLst/>
                      </a:prstGeom>
                      <a:solidFill>
                        <a:schemeClr val="tx1"/>
                      </a:solidFill>
                    </p:spPr>
                  </p:pic>
                </p:oleObj>
              </mc:Fallback>
            </mc:AlternateContent>
          </a:graphicData>
        </a:graphic>
      </p:graphicFrame>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6068" name="Object 23"/>
          <p:cNvGraphicFramePr>
            <a:graphicFrameLocks noChangeAspect="1"/>
          </p:cNvGraphicFramePr>
          <p:nvPr/>
        </p:nvGraphicFramePr>
        <p:xfrm>
          <a:off x="2387600" y="719138"/>
          <a:ext cx="4487863" cy="576262"/>
        </p:xfrm>
        <a:graphic>
          <a:graphicData uri="http://schemas.openxmlformats.org/presentationml/2006/ole">
            <mc:AlternateContent xmlns:mc="http://schemas.openxmlformats.org/markup-compatibility/2006">
              <mc:Choice xmlns:v="urn:schemas-microsoft-com:vml" Requires="v">
                <p:oleObj spid="_x0000_s216677" name="Equation" r:id="rId5" imgW="3365500" imgH="431800" progId="Equation.3">
                  <p:embed/>
                </p:oleObj>
              </mc:Choice>
              <mc:Fallback>
                <p:oleObj name="Equation" r:id="rId5" imgW="3365500" imgH="431800" progId="Equation.3">
                  <p:embed/>
                  <p:pic>
                    <p:nvPicPr>
                      <p:cNvPr id="0" name="Picture 2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87600" y="719138"/>
                        <a:ext cx="4487863" cy="576262"/>
                      </a:xfrm>
                      <a:prstGeom prst="rect">
                        <a:avLst/>
                      </a:prstGeom>
                      <a:solidFill>
                        <a:schemeClr val="tx1"/>
                      </a:solidFill>
                    </p:spPr>
                  </p:pic>
                </p:oleObj>
              </mc:Fallback>
            </mc:AlternateContent>
          </a:graphicData>
        </a:graphic>
      </p:graphicFrame>
      <p:grpSp>
        <p:nvGrpSpPr>
          <p:cNvPr id="216069" name="Group 33"/>
          <p:cNvGrpSpPr>
            <a:grpSpLocks/>
          </p:cNvGrpSpPr>
          <p:nvPr/>
        </p:nvGrpSpPr>
        <p:grpSpPr bwMode="auto">
          <a:xfrm>
            <a:off x="3049588" y="1295400"/>
            <a:ext cx="3808412" cy="582613"/>
            <a:chOff x="3048979" y="1295399"/>
            <a:chExt cx="3809021" cy="583222"/>
          </a:xfrm>
        </p:grpSpPr>
        <p:sp>
          <p:nvSpPr>
            <p:cNvPr id="216082" name="Left Brace 27"/>
            <p:cNvSpPr>
              <a:spLocks/>
            </p:cNvSpPr>
            <p:nvPr/>
          </p:nvSpPr>
          <p:spPr bwMode="auto">
            <a:xfrm rot="-5400000">
              <a:off x="3544281" y="800099"/>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216083" name="Object 3"/>
            <p:cNvGraphicFramePr>
              <a:graphicFrameLocks noChangeAspect="1"/>
            </p:cNvGraphicFramePr>
            <p:nvPr/>
          </p:nvGraphicFramePr>
          <p:xfrm>
            <a:off x="3241675" y="1600200"/>
            <a:ext cx="830263" cy="269875"/>
          </p:xfrm>
          <a:graphic>
            <a:graphicData uri="http://schemas.openxmlformats.org/presentationml/2006/ole">
              <mc:AlternateContent xmlns:mc="http://schemas.openxmlformats.org/markup-compatibility/2006">
                <mc:Choice xmlns:v="urn:schemas-microsoft-com:vml" Requires="v">
                  <p:oleObj spid="_x0000_s216678" name="Equation" r:id="rId7" imgW="622030" imgH="203112" progId="Equation.3">
                    <p:embed/>
                  </p:oleObj>
                </mc:Choice>
                <mc:Fallback>
                  <p:oleObj name="Equation" r:id="rId7" imgW="622030" imgH="203112" progId="Equation.3">
                    <p:embed/>
                    <p:pic>
                      <p:nvPicPr>
                        <p:cNvPr id="0" name="Picture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41675" y="1600200"/>
                          <a:ext cx="830263" cy="269875"/>
                        </a:xfrm>
                        <a:prstGeom prst="rect">
                          <a:avLst/>
                        </a:prstGeom>
                        <a:solidFill>
                          <a:schemeClr val="tx1"/>
                        </a:solidFill>
                      </p:spPr>
                    </p:pic>
                  </p:oleObj>
                </mc:Fallback>
              </mc:AlternateContent>
            </a:graphicData>
          </a:graphic>
        </p:graphicFrame>
        <p:graphicFrame>
          <p:nvGraphicFramePr>
            <p:cNvPr id="216084" name="Object 25"/>
            <p:cNvGraphicFramePr>
              <a:graphicFrameLocks noChangeAspect="1"/>
            </p:cNvGraphicFramePr>
            <p:nvPr/>
          </p:nvGraphicFramePr>
          <p:xfrm>
            <a:off x="4328504" y="1600200"/>
            <a:ext cx="1235075" cy="269875"/>
          </p:xfrm>
          <a:graphic>
            <a:graphicData uri="http://schemas.openxmlformats.org/presentationml/2006/ole">
              <mc:AlternateContent xmlns:mc="http://schemas.openxmlformats.org/markup-compatibility/2006">
                <mc:Choice xmlns:v="urn:schemas-microsoft-com:vml" Requires="v">
                  <p:oleObj spid="_x0000_s216679" name="Equation" r:id="rId9" imgW="926698" imgH="203112" progId="Equation.3">
                    <p:embed/>
                  </p:oleObj>
                </mc:Choice>
                <mc:Fallback>
                  <p:oleObj name="Equation" r:id="rId9" imgW="926698" imgH="203112" progId="Equation.3">
                    <p:embed/>
                    <p:pic>
                      <p:nvPicPr>
                        <p:cNvPr id="0" name="Picture 2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28504" y="1600200"/>
                          <a:ext cx="1235075" cy="269875"/>
                        </a:xfrm>
                        <a:prstGeom prst="rect">
                          <a:avLst/>
                        </a:prstGeom>
                        <a:solidFill>
                          <a:schemeClr val="tx1"/>
                        </a:solidFill>
                      </p:spPr>
                    </p:pic>
                  </p:oleObj>
                </mc:Fallback>
              </mc:AlternateContent>
            </a:graphicData>
          </a:graphic>
        </p:graphicFrame>
        <p:graphicFrame>
          <p:nvGraphicFramePr>
            <p:cNvPr id="216085" name="Object 26"/>
            <p:cNvGraphicFramePr>
              <a:graphicFrameLocks noChangeAspect="1"/>
            </p:cNvGraphicFramePr>
            <p:nvPr/>
          </p:nvGraphicFramePr>
          <p:xfrm>
            <a:off x="5724525" y="1608746"/>
            <a:ext cx="1133475" cy="269875"/>
          </p:xfrm>
          <a:graphic>
            <a:graphicData uri="http://schemas.openxmlformats.org/presentationml/2006/ole">
              <mc:AlternateContent xmlns:mc="http://schemas.openxmlformats.org/markup-compatibility/2006">
                <mc:Choice xmlns:v="urn:schemas-microsoft-com:vml" Requires="v">
                  <p:oleObj spid="_x0000_s216680" name="Equation" r:id="rId11" imgW="850531" imgH="203112" progId="Equation.3">
                    <p:embed/>
                  </p:oleObj>
                </mc:Choice>
                <mc:Fallback>
                  <p:oleObj name="Equation" r:id="rId11" imgW="850531" imgH="203112" progId="Equation.3">
                    <p:embed/>
                    <p:pic>
                      <p:nvPicPr>
                        <p:cNvPr id="0" name="Picture 2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24525" y="1608746"/>
                          <a:ext cx="1133475" cy="269875"/>
                        </a:xfrm>
                        <a:prstGeom prst="rect">
                          <a:avLst/>
                        </a:prstGeom>
                        <a:solidFill>
                          <a:schemeClr val="tx1"/>
                        </a:solidFill>
                      </p:spPr>
                    </p:pic>
                  </p:oleObj>
                </mc:Fallback>
              </mc:AlternateContent>
            </a:graphicData>
          </a:graphic>
        </p:graphicFrame>
        <p:sp>
          <p:nvSpPr>
            <p:cNvPr id="216086" name="Left Brace 31"/>
            <p:cNvSpPr>
              <a:spLocks/>
            </p:cNvSpPr>
            <p:nvPr/>
          </p:nvSpPr>
          <p:spPr bwMode="auto">
            <a:xfrm rot="-5400000">
              <a:off x="4796949" y="800098"/>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6087" name="Left Brace 32"/>
            <p:cNvSpPr>
              <a:spLocks/>
            </p:cNvSpPr>
            <p:nvPr/>
          </p:nvSpPr>
          <p:spPr bwMode="auto">
            <a:xfrm rot="-5400000">
              <a:off x="6049617" y="800097"/>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216070" name="Group 41"/>
          <p:cNvGrpSpPr>
            <a:grpSpLocks/>
          </p:cNvGrpSpPr>
          <p:nvPr/>
        </p:nvGrpSpPr>
        <p:grpSpPr bwMode="auto">
          <a:xfrm>
            <a:off x="1219200" y="2447925"/>
            <a:ext cx="3884613" cy="523875"/>
            <a:chOff x="1219200" y="2448580"/>
            <a:chExt cx="3884613" cy="523220"/>
          </a:xfrm>
        </p:grpSpPr>
        <p:sp>
          <p:nvSpPr>
            <p:cNvPr id="216080" name="TextBox 7"/>
            <p:cNvSpPr txBox="1">
              <a:spLocks noChangeArrowheads="1"/>
            </p:cNvSpPr>
            <p:nvPr/>
          </p:nvSpPr>
          <p:spPr bwMode="auto">
            <a:xfrm>
              <a:off x="1219200" y="2448580"/>
              <a:ext cx="14109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2:</a:t>
              </a:r>
            </a:p>
          </p:txBody>
        </p:sp>
        <p:graphicFrame>
          <p:nvGraphicFramePr>
            <p:cNvPr id="216081" name="Object 27"/>
            <p:cNvGraphicFramePr>
              <a:graphicFrameLocks noChangeAspect="1"/>
            </p:cNvGraphicFramePr>
            <p:nvPr/>
          </p:nvGraphicFramePr>
          <p:xfrm>
            <a:off x="2684463" y="2576513"/>
            <a:ext cx="2419350" cy="303212"/>
          </p:xfrm>
          <a:graphic>
            <a:graphicData uri="http://schemas.openxmlformats.org/presentationml/2006/ole">
              <mc:AlternateContent xmlns:mc="http://schemas.openxmlformats.org/markup-compatibility/2006">
                <mc:Choice xmlns:v="urn:schemas-microsoft-com:vml" Requires="v">
                  <p:oleObj spid="_x0000_s216681" name="Equation" r:id="rId13" imgW="1816100" imgH="228600" progId="Equation.3">
                    <p:embed/>
                  </p:oleObj>
                </mc:Choice>
                <mc:Fallback>
                  <p:oleObj name="Equation" r:id="rId13" imgW="1816100" imgH="228600" progId="Equation.3">
                    <p:embed/>
                    <p:pic>
                      <p:nvPicPr>
                        <p:cNvPr id="0" name="Picture 29"/>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684463" y="2576513"/>
                          <a:ext cx="2419350" cy="303212"/>
                        </a:xfrm>
                        <a:prstGeom prst="rect">
                          <a:avLst/>
                        </a:prstGeom>
                        <a:solidFill>
                          <a:schemeClr val="tx1"/>
                        </a:solidFill>
                      </p:spPr>
                    </p:pic>
                  </p:oleObj>
                </mc:Fallback>
              </mc:AlternateContent>
            </a:graphicData>
          </a:graphic>
        </p:graphicFrame>
      </p:grpSp>
      <p:grpSp>
        <p:nvGrpSpPr>
          <p:cNvPr id="216071" name="Group 42"/>
          <p:cNvGrpSpPr>
            <a:grpSpLocks/>
          </p:cNvGrpSpPr>
          <p:nvPr/>
        </p:nvGrpSpPr>
        <p:grpSpPr bwMode="auto">
          <a:xfrm>
            <a:off x="1846263" y="1374775"/>
            <a:ext cx="5273675" cy="2511425"/>
            <a:chOff x="1845892" y="1524000"/>
            <a:chExt cx="5273623" cy="2512037"/>
          </a:xfrm>
        </p:grpSpPr>
        <p:sp>
          <p:nvSpPr>
            <p:cNvPr id="216078" name="Rectangle 37"/>
            <p:cNvSpPr>
              <a:spLocks noChangeArrowheads="1"/>
            </p:cNvSpPr>
            <p:nvPr/>
          </p:nvSpPr>
          <p:spPr bwMode="auto">
            <a:xfrm>
              <a:off x="1845892" y="3081930"/>
              <a:ext cx="52736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i.e. All of these primes appear here </a:t>
              </a:r>
              <a:br>
                <a:rPr lang="en-CA" altLang="en-US"/>
              </a:br>
              <a:r>
                <a:rPr lang="en-CA" altLang="en-US"/>
                <a:t>      at least once each.</a:t>
              </a:r>
            </a:p>
          </p:txBody>
        </p:sp>
        <p:cxnSp>
          <p:nvCxnSpPr>
            <p:cNvPr id="216079" name="Straight Arrow Connector 40"/>
            <p:cNvCxnSpPr>
              <a:cxnSpLocks noChangeShapeType="1"/>
            </p:cNvCxnSpPr>
            <p:nvPr/>
          </p:nvCxnSpPr>
          <p:spPr bwMode="auto">
            <a:xfrm flipV="1">
              <a:off x="3733800" y="1524000"/>
              <a:ext cx="1066800" cy="1752600"/>
            </a:xfrm>
            <a:prstGeom prst="straightConnector1">
              <a:avLst/>
            </a:prstGeom>
            <a:noFill/>
            <a:ln w="25400" algn="ctr">
              <a:solidFill>
                <a:schemeClr val="accent1"/>
              </a:solidFill>
              <a:round/>
              <a:headEnd/>
              <a:tailEnd type="arrow" w="med" len="med"/>
            </a:ln>
            <a:extLst>
              <a:ext uri="{909E8E84-426E-40DD-AFC4-6F175D3DCCD1}">
                <a14:hiddenFill xmlns:a14="http://schemas.microsoft.com/office/drawing/2010/main">
                  <a:noFill/>
                </a14:hiddenFill>
              </a:ext>
            </a:extLst>
          </p:spPr>
        </p:cxnSp>
      </p:grpSp>
      <p:grpSp>
        <p:nvGrpSpPr>
          <p:cNvPr id="6" name="Group 33"/>
          <p:cNvGrpSpPr>
            <a:grpSpLocks/>
          </p:cNvGrpSpPr>
          <p:nvPr/>
        </p:nvGrpSpPr>
        <p:grpSpPr bwMode="auto">
          <a:xfrm>
            <a:off x="2057400" y="1295400"/>
            <a:ext cx="5354638" cy="4029075"/>
            <a:chOff x="2057400" y="1295400"/>
            <a:chExt cx="5354351" cy="4028420"/>
          </a:xfrm>
        </p:grpSpPr>
        <p:cxnSp>
          <p:nvCxnSpPr>
            <p:cNvPr id="216075" name="Straight Arrow Connector 49"/>
            <p:cNvCxnSpPr>
              <a:cxnSpLocks noChangeShapeType="1"/>
            </p:cNvCxnSpPr>
            <p:nvPr/>
          </p:nvCxnSpPr>
          <p:spPr bwMode="auto">
            <a:xfrm flipV="1">
              <a:off x="2667000" y="1295400"/>
              <a:ext cx="3581400" cy="358140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16076" name="Rectangle 20"/>
            <p:cNvSpPr>
              <a:spLocks noChangeArrowheads="1"/>
            </p:cNvSpPr>
            <p:nvPr/>
          </p:nvSpPr>
          <p:spPr bwMode="auto">
            <a:xfrm>
              <a:off x="2057400" y="4800600"/>
              <a:ext cx="53543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These only make the product bigger</a:t>
              </a:r>
            </a:p>
          </p:txBody>
        </p:sp>
        <p:cxnSp>
          <p:nvCxnSpPr>
            <p:cNvPr id="216077" name="Straight Arrow Connector 21"/>
            <p:cNvCxnSpPr>
              <a:cxnSpLocks noChangeShapeType="1"/>
            </p:cNvCxnSpPr>
            <p:nvPr/>
          </p:nvCxnSpPr>
          <p:spPr bwMode="auto">
            <a:xfrm flipV="1">
              <a:off x="2590800" y="1295400"/>
              <a:ext cx="990600" cy="358140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grpSp>
      <p:sp>
        <p:nvSpPr>
          <p:cNvPr id="24" name="Rectangle 23"/>
          <p:cNvSpPr>
            <a:spLocks noChangeArrowheads="1"/>
          </p:cNvSpPr>
          <p:nvPr/>
        </p:nvSpPr>
        <p:spPr bwMode="auto">
          <a:xfrm>
            <a:off x="2341563" y="3810000"/>
            <a:ext cx="45450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And each of these is at least </a:t>
            </a:r>
            <a:r>
              <a:rPr lang="en-CA" altLang="en-US" i="1"/>
              <a:t>n</a:t>
            </a:r>
            <a:r>
              <a:rPr lang="en-CA" altLang="en-US"/>
              <a:t>.</a:t>
            </a:r>
          </a:p>
        </p:txBody>
      </p:sp>
      <p:graphicFrame>
        <p:nvGraphicFramePr>
          <p:cNvPr id="319499" name="Object 9"/>
          <p:cNvGraphicFramePr>
            <a:graphicFrameLocks noChangeAspect="1"/>
          </p:cNvGraphicFramePr>
          <p:nvPr/>
        </p:nvGraphicFramePr>
        <p:xfrm>
          <a:off x="246063" y="803275"/>
          <a:ext cx="2039937" cy="425450"/>
        </p:xfrm>
        <a:graphic>
          <a:graphicData uri="http://schemas.openxmlformats.org/presentationml/2006/ole">
            <mc:AlternateContent xmlns:mc="http://schemas.openxmlformats.org/markup-compatibility/2006">
              <mc:Choice xmlns:v="urn:schemas-microsoft-com:vml" Requires="v">
                <p:oleObj spid="_x0000_s216682" name="Equation" r:id="rId15" imgW="977476" imgH="203112" progId="Equation.3">
                  <p:embed/>
                </p:oleObj>
              </mc:Choice>
              <mc:Fallback>
                <p:oleObj name="Equation" r:id="rId15" imgW="977476" imgH="203112" progId="Equation.3">
                  <p:embed/>
                  <p:pic>
                    <p:nvPicPr>
                      <p:cNvPr id="0" name="Picture 30"/>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46063" y="803275"/>
                        <a:ext cx="2039937" cy="42545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19499"/>
                                        </p:tgtEl>
                                        <p:attrNameLst>
                                          <p:attrName>style.visibility</p:attrName>
                                        </p:attrNameLst>
                                      </p:cBhvr>
                                      <p:to>
                                        <p:strVal val="visible"/>
                                      </p:to>
                                    </p:set>
                                    <p:anim calcmode="lin" valueType="num">
                                      <p:cBhvr additive="base">
                                        <p:cTn id="13" dur="500" fill="hold"/>
                                        <p:tgtEl>
                                          <p:spTgt spid="319499"/>
                                        </p:tgtEl>
                                        <p:attrNameLst>
                                          <p:attrName>ppt_x</p:attrName>
                                        </p:attrNameLst>
                                      </p:cBhvr>
                                      <p:tavLst>
                                        <p:tav tm="0">
                                          <p:val>
                                            <p:strVal val="#ppt_x"/>
                                          </p:val>
                                        </p:tav>
                                        <p:tav tm="100000">
                                          <p:val>
                                            <p:strVal val="#ppt_x"/>
                                          </p:val>
                                        </p:tav>
                                      </p:tavLst>
                                    </p:anim>
                                    <p:anim calcmode="lin" valueType="num">
                                      <p:cBhvr additive="base">
                                        <p:cTn id="14" dur="500" fill="hold"/>
                                        <p:tgtEl>
                                          <p:spTgt spid="319499"/>
                                        </p:tgtEl>
                                        <p:attrNameLst>
                                          <p:attrName>ppt_y</p:attrName>
                                        </p:attrNameLst>
                                      </p:cBhvr>
                                      <p:tavLst>
                                        <p:tav tm="0">
                                          <p:val>
                                            <p:strVal val="1+#ppt_h/2"/>
                                          </p:val>
                                        </p:tav>
                                        <p:tav tm="100000">
                                          <p:val>
                                            <p:strVal val="#ppt_y"/>
                                          </p:val>
                                        </p:tav>
                                      </p:tavLst>
                                    </p:anim>
                                  </p:childTnLst>
                                </p:cTn>
                              </p:par>
                              <p:par>
                                <p:cTn id="15" presetID="1" presetClass="exit" presetSubtype="0" fill="hold" nodeType="withEffect">
                                  <p:stCondLst>
                                    <p:cond delay="0"/>
                                  </p:stCondLst>
                                  <p:childTnLst>
                                    <p:set>
                                      <p:cBhvr>
                                        <p:cTn id="16" dur="1" fill="hold">
                                          <p:stCondLst>
                                            <p:cond delay="0"/>
                                          </p:stCondLst>
                                        </p:cTn>
                                        <p:tgtEl>
                                          <p:spTgt spid="319498"/>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7091" name="Object 2"/>
          <p:cNvGraphicFramePr>
            <a:graphicFrameLocks noChangeAspect="1"/>
          </p:cNvGraphicFramePr>
          <p:nvPr/>
        </p:nvGraphicFramePr>
        <p:xfrm>
          <a:off x="2387600" y="719138"/>
          <a:ext cx="4487863" cy="576262"/>
        </p:xfrm>
        <a:graphic>
          <a:graphicData uri="http://schemas.openxmlformats.org/presentationml/2006/ole">
            <mc:AlternateContent xmlns:mc="http://schemas.openxmlformats.org/markup-compatibility/2006">
              <mc:Choice xmlns:v="urn:schemas-microsoft-com:vml" Requires="v">
                <p:oleObj spid="_x0000_s217785" name="Equation" r:id="rId3" imgW="3365500" imgH="431800" progId="Equation.3">
                  <p:embed/>
                </p:oleObj>
              </mc:Choice>
              <mc:Fallback>
                <p:oleObj name="Equation" r:id="rId3" imgW="3365500" imgH="431800" progId="Equation.3">
                  <p:embed/>
                  <p:pic>
                    <p:nvPicPr>
                      <p:cNvPr id="0" name="Picture 2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7600" y="719138"/>
                        <a:ext cx="4487863" cy="576262"/>
                      </a:xfrm>
                      <a:prstGeom prst="rect">
                        <a:avLst/>
                      </a:prstGeom>
                      <a:solidFill>
                        <a:schemeClr val="tx1"/>
                      </a:solidFill>
                    </p:spPr>
                  </p:pic>
                </p:oleObj>
              </mc:Fallback>
            </mc:AlternateContent>
          </a:graphicData>
        </a:graphic>
      </p:graphicFrame>
      <p:grpSp>
        <p:nvGrpSpPr>
          <p:cNvPr id="217092" name="Group 33"/>
          <p:cNvGrpSpPr>
            <a:grpSpLocks/>
          </p:cNvGrpSpPr>
          <p:nvPr/>
        </p:nvGrpSpPr>
        <p:grpSpPr bwMode="auto">
          <a:xfrm>
            <a:off x="3049588" y="1295400"/>
            <a:ext cx="3808412" cy="582613"/>
            <a:chOff x="3048979" y="1295399"/>
            <a:chExt cx="3809021" cy="583222"/>
          </a:xfrm>
        </p:grpSpPr>
        <p:sp>
          <p:nvSpPr>
            <p:cNvPr id="217107" name="Left Brace 27"/>
            <p:cNvSpPr>
              <a:spLocks/>
            </p:cNvSpPr>
            <p:nvPr/>
          </p:nvSpPr>
          <p:spPr bwMode="auto">
            <a:xfrm rot="-5400000">
              <a:off x="3544281" y="800099"/>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217108" name="Object 23"/>
            <p:cNvGraphicFramePr>
              <a:graphicFrameLocks noChangeAspect="1"/>
            </p:cNvGraphicFramePr>
            <p:nvPr/>
          </p:nvGraphicFramePr>
          <p:xfrm>
            <a:off x="3241675" y="1600200"/>
            <a:ext cx="830263" cy="269875"/>
          </p:xfrm>
          <a:graphic>
            <a:graphicData uri="http://schemas.openxmlformats.org/presentationml/2006/ole">
              <mc:AlternateContent xmlns:mc="http://schemas.openxmlformats.org/markup-compatibility/2006">
                <mc:Choice xmlns:v="urn:schemas-microsoft-com:vml" Requires="v">
                  <p:oleObj spid="_x0000_s217786" name="Equation" r:id="rId5" imgW="622030" imgH="203112" progId="Equation.3">
                    <p:embed/>
                  </p:oleObj>
                </mc:Choice>
                <mc:Fallback>
                  <p:oleObj name="Equation" r:id="rId5" imgW="622030" imgH="203112" progId="Equation.3">
                    <p:embed/>
                    <p:pic>
                      <p:nvPicPr>
                        <p:cNvPr id="0" name="Picture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41675" y="1600200"/>
                          <a:ext cx="830263" cy="269875"/>
                        </a:xfrm>
                        <a:prstGeom prst="rect">
                          <a:avLst/>
                        </a:prstGeom>
                        <a:solidFill>
                          <a:schemeClr val="tx1"/>
                        </a:solidFill>
                      </p:spPr>
                    </p:pic>
                  </p:oleObj>
                </mc:Fallback>
              </mc:AlternateContent>
            </a:graphicData>
          </a:graphic>
        </p:graphicFrame>
        <p:graphicFrame>
          <p:nvGraphicFramePr>
            <p:cNvPr id="217109" name="Object 4"/>
            <p:cNvGraphicFramePr>
              <a:graphicFrameLocks noChangeAspect="1"/>
            </p:cNvGraphicFramePr>
            <p:nvPr/>
          </p:nvGraphicFramePr>
          <p:xfrm>
            <a:off x="4328504" y="1600200"/>
            <a:ext cx="1235075" cy="269875"/>
          </p:xfrm>
          <a:graphic>
            <a:graphicData uri="http://schemas.openxmlformats.org/presentationml/2006/ole">
              <mc:AlternateContent xmlns:mc="http://schemas.openxmlformats.org/markup-compatibility/2006">
                <mc:Choice xmlns:v="urn:schemas-microsoft-com:vml" Requires="v">
                  <p:oleObj spid="_x0000_s217787" name="Equation" r:id="rId7" imgW="926698" imgH="203112" progId="Equation.3">
                    <p:embed/>
                  </p:oleObj>
                </mc:Choice>
                <mc:Fallback>
                  <p:oleObj name="Equation" r:id="rId7" imgW="926698" imgH="203112" progId="Equation.3">
                    <p:embed/>
                    <p:pic>
                      <p:nvPicPr>
                        <p:cNvPr id="0" name="Picture 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28504" y="1600200"/>
                          <a:ext cx="1235075" cy="269875"/>
                        </a:xfrm>
                        <a:prstGeom prst="rect">
                          <a:avLst/>
                        </a:prstGeom>
                        <a:solidFill>
                          <a:schemeClr val="tx1"/>
                        </a:solidFill>
                      </p:spPr>
                    </p:pic>
                  </p:oleObj>
                </mc:Fallback>
              </mc:AlternateContent>
            </a:graphicData>
          </a:graphic>
        </p:graphicFrame>
        <p:graphicFrame>
          <p:nvGraphicFramePr>
            <p:cNvPr id="217110" name="Object 5"/>
            <p:cNvGraphicFramePr>
              <a:graphicFrameLocks noChangeAspect="1"/>
            </p:cNvGraphicFramePr>
            <p:nvPr/>
          </p:nvGraphicFramePr>
          <p:xfrm>
            <a:off x="5724525" y="1608746"/>
            <a:ext cx="1133475" cy="269875"/>
          </p:xfrm>
          <a:graphic>
            <a:graphicData uri="http://schemas.openxmlformats.org/presentationml/2006/ole">
              <mc:AlternateContent xmlns:mc="http://schemas.openxmlformats.org/markup-compatibility/2006">
                <mc:Choice xmlns:v="urn:schemas-microsoft-com:vml" Requires="v">
                  <p:oleObj spid="_x0000_s217788" name="Equation" r:id="rId9" imgW="850531" imgH="203112" progId="Equation.3">
                    <p:embed/>
                  </p:oleObj>
                </mc:Choice>
                <mc:Fallback>
                  <p:oleObj name="Equation" r:id="rId9" imgW="850531" imgH="203112" progId="Equation.3">
                    <p:embed/>
                    <p:pic>
                      <p:nvPicPr>
                        <p:cNvPr id="0" name="Picture 2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24525" y="1608746"/>
                          <a:ext cx="1133475" cy="269875"/>
                        </a:xfrm>
                        <a:prstGeom prst="rect">
                          <a:avLst/>
                        </a:prstGeom>
                        <a:solidFill>
                          <a:schemeClr val="tx1"/>
                        </a:solidFill>
                      </p:spPr>
                    </p:pic>
                  </p:oleObj>
                </mc:Fallback>
              </mc:AlternateContent>
            </a:graphicData>
          </a:graphic>
        </p:graphicFrame>
        <p:sp>
          <p:nvSpPr>
            <p:cNvPr id="217111" name="Left Brace 31"/>
            <p:cNvSpPr>
              <a:spLocks/>
            </p:cNvSpPr>
            <p:nvPr/>
          </p:nvSpPr>
          <p:spPr bwMode="auto">
            <a:xfrm rot="-5400000">
              <a:off x="4796949" y="800098"/>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7112" name="Left Brace 32"/>
            <p:cNvSpPr>
              <a:spLocks/>
            </p:cNvSpPr>
            <p:nvPr/>
          </p:nvSpPr>
          <p:spPr bwMode="auto">
            <a:xfrm rot="-5400000">
              <a:off x="6049617" y="800097"/>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45" name="TextBox 7"/>
          <p:cNvSpPr txBox="1">
            <a:spLocks noChangeArrowheads="1"/>
          </p:cNvSpPr>
          <p:nvPr/>
        </p:nvSpPr>
        <p:spPr bwMode="auto">
          <a:xfrm>
            <a:off x="1303338" y="3962400"/>
            <a:ext cx="1084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aphicFrame>
        <p:nvGraphicFramePr>
          <p:cNvPr id="7197" name="Object 7"/>
          <p:cNvGraphicFramePr>
            <a:graphicFrameLocks noChangeAspect="1"/>
          </p:cNvGraphicFramePr>
          <p:nvPr/>
        </p:nvGraphicFramePr>
        <p:xfrm>
          <a:off x="2438400" y="4038600"/>
          <a:ext cx="3325813" cy="576263"/>
        </p:xfrm>
        <a:graphic>
          <a:graphicData uri="http://schemas.openxmlformats.org/presentationml/2006/ole">
            <mc:AlternateContent xmlns:mc="http://schemas.openxmlformats.org/markup-compatibility/2006">
              <mc:Choice xmlns:v="urn:schemas-microsoft-com:vml" Requires="v">
                <p:oleObj spid="_x0000_s217789" name="Equation" r:id="rId11" imgW="2489200" imgH="431800" progId="Equation.3">
                  <p:embed/>
                </p:oleObj>
              </mc:Choice>
              <mc:Fallback>
                <p:oleObj name="Equation" r:id="rId11" imgW="2489200" imgH="431800" progId="Equation.3">
                  <p:embed/>
                  <p:pic>
                    <p:nvPicPr>
                      <p:cNvPr id="0" name="Picture 2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38400" y="4038600"/>
                        <a:ext cx="3325813" cy="576263"/>
                      </a:xfrm>
                      <a:prstGeom prst="rect">
                        <a:avLst/>
                      </a:prstGeom>
                      <a:solidFill>
                        <a:schemeClr val="tx1"/>
                      </a:solidFill>
                    </p:spPr>
                  </p:pic>
                </p:oleObj>
              </mc:Fallback>
            </mc:AlternateContent>
          </a:graphicData>
        </a:graphic>
      </p:graphicFrame>
      <p:sp>
        <p:nvSpPr>
          <p:cNvPr id="48" name="Rectangle 47"/>
          <p:cNvSpPr>
            <a:spLocks noChangeArrowheads="1"/>
          </p:cNvSpPr>
          <p:nvPr/>
        </p:nvSpPr>
        <p:spPr bwMode="auto">
          <a:xfrm>
            <a:off x="1624013" y="4864100"/>
            <a:ext cx="53181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This </a:t>
            </a:r>
            <a:r>
              <a:rPr lang="en-CA" altLang="en-US" i="1"/>
              <a:t>p</a:t>
            </a:r>
            <a:r>
              <a:rPr lang="en-CA" altLang="en-US"/>
              <a:t> does not appear on the top,</a:t>
            </a:r>
          </a:p>
          <a:p>
            <a:pPr algn="ctr" eaLnBrk="1" hangingPunct="1"/>
            <a:r>
              <a:rPr lang="en-CA" altLang="en-US"/>
              <a:t>and can’t be put together from parts</a:t>
            </a:r>
          </a:p>
          <a:p>
            <a:pPr algn="ctr" eaLnBrk="1" hangingPunct="1"/>
            <a:r>
              <a:rPr lang="en-CA" altLang="en-US"/>
              <a:t>because it is a prime.</a:t>
            </a:r>
          </a:p>
        </p:txBody>
      </p:sp>
      <p:cxnSp>
        <p:nvCxnSpPr>
          <p:cNvPr id="50" name="Straight Arrow Connector 49"/>
          <p:cNvCxnSpPr>
            <a:cxnSpLocks noChangeShapeType="1"/>
          </p:cNvCxnSpPr>
          <p:nvPr/>
        </p:nvCxnSpPr>
        <p:spPr bwMode="auto">
          <a:xfrm flipV="1">
            <a:off x="3352800" y="4267200"/>
            <a:ext cx="1295400" cy="76200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graphicFrame>
        <p:nvGraphicFramePr>
          <p:cNvPr id="7199" name="Object 8"/>
          <p:cNvGraphicFramePr>
            <a:graphicFrameLocks noChangeAspect="1"/>
          </p:cNvGraphicFramePr>
          <p:nvPr/>
        </p:nvGraphicFramePr>
        <p:xfrm>
          <a:off x="7086600" y="804863"/>
          <a:ext cx="531813" cy="414337"/>
        </p:xfrm>
        <a:graphic>
          <a:graphicData uri="http://schemas.openxmlformats.org/presentationml/2006/ole">
            <mc:AlternateContent xmlns:mc="http://schemas.openxmlformats.org/markup-compatibility/2006">
              <mc:Choice xmlns:v="urn:schemas-microsoft-com:vml" Requires="v">
                <p:oleObj spid="_x0000_s217790" name="Equation" r:id="rId13" imgW="228402" imgH="177646" progId="Equation.3">
                  <p:embed/>
                </p:oleObj>
              </mc:Choice>
              <mc:Fallback>
                <p:oleObj name="Equation" r:id="rId13" imgW="228402" imgH="177646" progId="Equation.3">
                  <p:embed/>
                  <p:pic>
                    <p:nvPicPr>
                      <p:cNvPr id="0" name="Picture 3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86600" y="804863"/>
                        <a:ext cx="531813" cy="414337"/>
                      </a:xfrm>
                      <a:prstGeom prst="rect">
                        <a:avLst/>
                      </a:prstGeom>
                      <a:solidFill>
                        <a:schemeClr val="tx1"/>
                      </a:solidFill>
                    </p:spPr>
                  </p:pic>
                </p:oleObj>
              </mc:Fallback>
            </mc:AlternateContent>
          </a:graphicData>
        </a:graphic>
      </p:graphicFrame>
      <p:grpSp>
        <p:nvGrpSpPr>
          <p:cNvPr id="4" name="Group 26"/>
          <p:cNvGrpSpPr>
            <a:grpSpLocks/>
          </p:cNvGrpSpPr>
          <p:nvPr/>
        </p:nvGrpSpPr>
        <p:grpSpPr bwMode="auto">
          <a:xfrm>
            <a:off x="1846263" y="677863"/>
            <a:ext cx="5189537" cy="2778125"/>
            <a:chOff x="1845892" y="677254"/>
            <a:chExt cx="5189432" cy="2778059"/>
          </a:xfrm>
        </p:grpSpPr>
        <p:sp>
          <p:nvSpPr>
            <p:cNvPr id="217104" name="Rectangle 37"/>
            <p:cNvSpPr>
              <a:spLocks noChangeArrowheads="1"/>
            </p:cNvSpPr>
            <p:nvPr/>
          </p:nvSpPr>
          <p:spPr bwMode="auto">
            <a:xfrm>
              <a:off x="1845892" y="2932093"/>
              <a:ext cx="48856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i.e. None of these primes appear.</a:t>
              </a:r>
            </a:p>
          </p:txBody>
        </p:sp>
        <p:cxnSp>
          <p:nvCxnSpPr>
            <p:cNvPr id="217105" name="Straight Connector 23"/>
            <p:cNvCxnSpPr>
              <a:cxnSpLocks noChangeShapeType="1"/>
            </p:cNvCxnSpPr>
            <p:nvPr/>
          </p:nvCxnSpPr>
          <p:spPr bwMode="auto">
            <a:xfrm flipV="1">
              <a:off x="5486400" y="685800"/>
              <a:ext cx="1447800" cy="76200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217106" name="Straight Connector 24"/>
            <p:cNvCxnSpPr>
              <a:cxnSpLocks noChangeShapeType="1"/>
            </p:cNvCxnSpPr>
            <p:nvPr/>
          </p:nvCxnSpPr>
          <p:spPr bwMode="auto">
            <a:xfrm>
              <a:off x="5587524" y="677254"/>
              <a:ext cx="1447800" cy="76200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grpSp>
      <p:grpSp>
        <p:nvGrpSpPr>
          <p:cNvPr id="5" name="Group 42"/>
          <p:cNvGrpSpPr>
            <a:grpSpLocks/>
          </p:cNvGrpSpPr>
          <p:nvPr/>
        </p:nvGrpSpPr>
        <p:grpSpPr bwMode="auto">
          <a:xfrm>
            <a:off x="1219200" y="2447925"/>
            <a:ext cx="3833813" cy="523875"/>
            <a:chOff x="1219200" y="2448580"/>
            <a:chExt cx="3833813" cy="523220"/>
          </a:xfrm>
        </p:grpSpPr>
        <p:sp>
          <p:nvSpPr>
            <p:cNvPr id="217101" name="TextBox 7"/>
            <p:cNvSpPr txBox="1">
              <a:spLocks noChangeArrowheads="1"/>
            </p:cNvSpPr>
            <p:nvPr/>
          </p:nvSpPr>
          <p:spPr bwMode="auto">
            <a:xfrm>
              <a:off x="1219200" y="2448580"/>
              <a:ext cx="14109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3:</a:t>
              </a:r>
            </a:p>
          </p:txBody>
        </p:sp>
        <p:graphicFrame>
          <p:nvGraphicFramePr>
            <p:cNvPr id="217102" name="Object 27"/>
            <p:cNvGraphicFramePr>
              <a:graphicFrameLocks noChangeAspect="1"/>
            </p:cNvGraphicFramePr>
            <p:nvPr/>
          </p:nvGraphicFramePr>
          <p:xfrm>
            <a:off x="2735263" y="2576513"/>
            <a:ext cx="2317750" cy="303212"/>
          </p:xfrm>
          <a:graphic>
            <a:graphicData uri="http://schemas.openxmlformats.org/presentationml/2006/ole">
              <mc:AlternateContent xmlns:mc="http://schemas.openxmlformats.org/markup-compatibility/2006">
                <mc:Choice xmlns:v="urn:schemas-microsoft-com:vml" Requires="v">
                  <p:oleObj spid="_x0000_s217791" name="Equation" r:id="rId15" imgW="1739900" imgH="228600" progId="Equation.3">
                    <p:embed/>
                  </p:oleObj>
                </mc:Choice>
                <mc:Fallback>
                  <p:oleObj name="Equation" r:id="rId15" imgW="1739900" imgH="228600" progId="Equation.3">
                    <p:embed/>
                    <p:pic>
                      <p:nvPicPr>
                        <p:cNvPr id="0" name="Picture 31"/>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735263" y="2576513"/>
                          <a:ext cx="2317750" cy="303212"/>
                        </a:xfrm>
                        <a:prstGeom prst="rect">
                          <a:avLst/>
                        </a:prstGeom>
                        <a:solidFill>
                          <a:schemeClr val="tx1"/>
                        </a:solidFill>
                      </p:spPr>
                    </p:pic>
                  </p:oleObj>
                </mc:Fallback>
              </mc:AlternateContent>
            </a:graphicData>
          </a:graphic>
        </p:graphicFrame>
        <p:cxnSp>
          <p:nvCxnSpPr>
            <p:cNvPr id="217103" name="Straight Connector 41"/>
            <p:cNvCxnSpPr>
              <a:cxnSpLocks noChangeShapeType="1"/>
            </p:cNvCxnSpPr>
            <p:nvPr/>
          </p:nvCxnSpPr>
          <p:spPr bwMode="auto">
            <a:xfrm>
              <a:off x="4648200" y="2632816"/>
              <a:ext cx="152400" cy="152400"/>
            </a:xfrm>
            <a:prstGeom prst="line">
              <a:avLst/>
            </a:prstGeom>
            <a:noFill/>
            <a:ln w="12700" algn="ctr">
              <a:solidFill>
                <a:schemeClr val="bg2"/>
              </a:solidFill>
              <a:round/>
              <a:headEnd/>
              <a:tailEnd/>
            </a:ln>
            <a:extLst>
              <a:ext uri="{909E8E84-426E-40DD-AFC4-6F175D3DCCD1}">
                <a14:hiddenFill xmlns:a14="http://schemas.microsoft.com/office/drawing/2010/main">
                  <a:noFill/>
                </a14:hiddenFill>
              </a:ext>
            </a:extLst>
          </p:spPr>
        </p:cxnSp>
      </p:grpSp>
      <p:graphicFrame>
        <p:nvGraphicFramePr>
          <p:cNvPr id="217100" name="Object 9"/>
          <p:cNvGraphicFramePr>
            <a:graphicFrameLocks noChangeAspect="1"/>
          </p:cNvGraphicFramePr>
          <p:nvPr/>
        </p:nvGraphicFramePr>
        <p:xfrm>
          <a:off x="246063" y="803275"/>
          <a:ext cx="2039937" cy="425450"/>
        </p:xfrm>
        <a:graphic>
          <a:graphicData uri="http://schemas.openxmlformats.org/presentationml/2006/ole">
            <mc:AlternateContent xmlns:mc="http://schemas.openxmlformats.org/markup-compatibility/2006">
              <mc:Choice xmlns:v="urn:schemas-microsoft-com:vml" Requires="v">
                <p:oleObj spid="_x0000_s217792" name="Equation" r:id="rId17" imgW="977476" imgH="203112" progId="Equation.3">
                  <p:embed/>
                </p:oleObj>
              </mc:Choice>
              <mc:Fallback>
                <p:oleObj name="Equation" r:id="rId17" imgW="977476" imgH="203112" progId="Equation.3">
                  <p:embed/>
                  <p:pic>
                    <p:nvPicPr>
                      <p:cNvPr id="0" name="Picture 3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6063" y="803275"/>
                        <a:ext cx="2039937" cy="42545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7199"/>
                                        </p:tgtEl>
                                        <p:attrNameLst>
                                          <p:attrName>style.visibility</p:attrName>
                                        </p:attrNameLst>
                                      </p:cBhvr>
                                      <p:to>
                                        <p:strVal val="visible"/>
                                      </p:to>
                                    </p:set>
                                    <p:anim calcmode="lin" valueType="num">
                                      <p:cBhvr additive="base">
                                        <p:cTn id="7" dur="500" fill="hold"/>
                                        <p:tgtEl>
                                          <p:spTgt spid="7199"/>
                                        </p:tgtEl>
                                        <p:attrNameLst>
                                          <p:attrName>ppt_x</p:attrName>
                                        </p:attrNameLst>
                                      </p:cBhvr>
                                      <p:tavLst>
                                        <p:tav tm="0">
                                          <p:val>
                                            <p:strVal val="#ppt_x"/>
                                          </p:val>
                                        </p:tav>
                                        <p:tav tm="100000">
                                          <p:val>
                                            <p:strVal val="#ppt_x"/>
                                          </p:val>
                                        </p:tav>
                                      </p:tavLst>
                                    </p:anim>
                                    <p:anim calcmode="lin" valueType="num">
                                      <p:cBhvr additive="base">
                                        <p:cTn id="8" dur="500" fill="hold"/>
                                        <p:tgtEl>
                                          <p:spTgt spid="719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500" fill="hold"/>
                                        <p:tgtEl>
                                          <p:spTgt spid="45"/>
                                        </p:tgtEl>
                                        <p:attrNameLst>
                                          <p:attrName>ppt_x</p:attrName>
                                        </p:attrNameLst>
                                      </p:cBhvr>
                                      <p:tavLst>
                                        <p:tav tm="0">
                                          <p:val>
                                            <p:strVal val="#ppt_x"/>
                                          </p:val>
                                        </p:tav>
                                        <p:tav tm="100000">
                                          <p:val>
                                            <p:strVal val="#ppt_x"/>
                                          </p:val>
                                        </p:tav>
                                      </p:tavLst>
                                    </p:anim>
                                    <p:anim calcmode="lin" valueType="num">
                                      <p:cBhvr additive="base">
                                        <p:cTn id="2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7197"/>
                                        </p:tgtEl>
                                        <p:attrNameLst>
                                          <p:attrName>style.visibility</p:attrName>
                                        </p:attrNameLst>
                                      </p:cBhvr>
                                      <p:to>
                                        <p:strVal val="visible"/>
                                      </p:to>
                                    </p:set>
                                    <p:anim calcmode="lin" valueType="num">
                                      <p:cBhvr additive="base">
                                        <p:cTn id="29" dur="500" fill="hold"/>
                                        <p:tgtEl>
                                          <p:spTgt spid="7197"/>
                                        </p:tgtEl>
                                        <p:attrNameLst>
                                          <p:attrName>ppt_x</p:attrName>
                                        </p:attrNameLst>
                                      </p:cBhvr>
                                      <p:tavLst>
                                        <p:tav tm="0">
                                          <p:val>
                                            <p:strVal val="#ppt_x"/>
                                          </p:val>
                                        </p:tav>
                                        <p:tav tm="100000">
                                          <p:val>
                                            <p:strVal val="#ppt_x"/>
                                          </p:val>
                                        </p:tav>
                                      </p:tavLst>
                                    </p:anim>
                                    <p:anim calcmode="lin" valueType="num">
                                      <p:cBhvr additive="base">
                                        <p:cTn id="30" dur="500" fill="hold"/>
                                        <p:tgtEl>
                                          <p:spTgt spid="7197"/>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48">
                                            <p:txEl>
                                              <p:pRg st="0" end="0"/>
                                            </p:txEl>
                                          </p:spTgt>
                                        </p:tgtEl>
                                        <p:attrNameLst>
                                          <p:attrName>style.visibility</p:attrName>
                                        </p:attrNameLst>
                                      </p:cBhvr>
                                      <p:to>
                                        <p:strVal val="visible"/>
                                      </p:to>
                                    </p:set>
                                    <p:anim calcmode="lin" valueType="num">
                                      <p:cBhvr additive="base">
                                        <p:cTn id="3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500" fill="hold"/>
                                        <p:tgtEl>
                                          <p:spTgt spid="50"/>
                                        </p:tgtEl>
                                        <p:attrNameLst>
                                          <p:attrName>ppt_x</p:attrName>
                                        </p:attrNameLst>
                                      </p:cBhvr>
                                      <p:tavLst>
                                        <p:tav tm="0">
                                          <p:val>
                                            <p:strVal val="#ppt_x"/>
                                          </p:val>
                                        </p:tav>
                                        <p:tav tm="100000">
                                          <p:val>
                                            <p:strVal val="#ppt_x"/>
                                          </p:val>
                                        </p:tav>
                                      </p:tavLst>
                                    </p:anim>
                                    <p:anim calcmode="lin" valueType="num">
                                      <p:cBhvr additive="base">
                                        <p:cTn id="4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48">
                                            <p:txEl>
                                              <p:pRg st="1" end="1"/>
                                            </p:txEl>
                                          </p:spTgt>
                                        </p:tgtEl>
                                        <p:attrNameLst>
                                          <p:attrName>style.visibility</p:attrName>
                                        </p:attrNameLst>
                                      </p:cBhvr>
                                      <p:to>
                                        <p:strVal val="visible"/>
                                      </p:to>
                                    </p:set>
                                    <p:anim calcmode="lin" valueType="num">
                                      <p:cBhvr additive="base">
                                        <p:cTn id="45"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48">
                                            <p:txEl>
                                              <p:pRg st="2" end="2"/>
                                            </p:txEl>
                                          </p:spTgt>
                                        </p:tgtEl>
                                        <p:attrNameLst>
                                          <p:attrName>style.visibility</p:attrName>
                                        </p:attrNameLst>
                                      </p:cBhvr>
                                      <p:to>
                                        <p:strVal val="visible"/>
                                      </p:to>
                                    </p:set>
                                    <p:anim calcmode="lin" valueType="num">
                                      <p:cBhvr additive="base">
                                        <p:cTn id="51" dur="500" fill="hold"/>
                                        <p:tgtEl>
                                          <p:spTgt spid="48">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8115" name="Object 2"/>
          <p:cNvGraphicFramePr>
            <a:graphicFrameLocks noChangeAspect="1"/>
          </p:cNvGraphicFramePr>
          <p:nvPr/>
        </p:nvGraphicFramePr>
        <p:xfrm>
          <a:off x="2387600" y="719138"/>
          <a:ext cx="4487863" cy="576262"/>
        </p:xfrm>
        <a:graphic>
          <a:graphicData uri="http://schemas.openxmlformats.org/presentationml/2006/ole">
            <mc:AlternateContent xmlns:mc="http://schemas.openxmlformats.org/markup-compatibility/2006">
              <mc:Choice xmlns:v="urn:schemas-microsoft-com:vml" Requires="v">
                <p:oleObj spid="_x0000_s218805" name="Equation" r:id="rId3" imgW="3365500" imgH="431800" progId="Equation.3">
                  <p:embed/>
                </p:oleObj>
              </mc:Choice>
              <mc:Fallback>
                <p:oleObj name="Equation" r:id="rId3" imgW="3365500" imgH="431800" progId="Equation.3">
                  <p:embed/>
                  <p:pic>
                    <p:nvPicPr>
                      <p:cNvPr id="0" name="Picture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7600" y="719138"/>
                        <a:ext cx="4487863" cy="576262"/>
                      </a:xfrm>
                      <a:prstGeom prst="rect">
                        <a:avLst/>
                      </a:prstGeom>
                      <a:solidFill>
                        <a:schemeClr val="tx1"/>
                      </a:solidFill>
                    </p:spPr>
                  </p:pic>
                </p:oleObj>
              </mc:Fallback>
            </mc:AlternateContent>
          </a:graphicData>
        </a:graphic>
      </p:graphicFrame>
      <p:grpSp>
        <p:nvGrpSpPr>
          <p:cNvPr id="218116" name="Group 33"/>
          <p:cNvGrpSpPr>
            <a:grpSpLocks/>
          </p:cNvGrpSpPr>
          <p:nvPr/>
        </p:nvGrpSpPr>
        <p:grpSpPr bwMode="auto">
          <a:xfrm>
            <a:off x="3049588" y="1295400"/>
            <a:ext cx="3808412" cy="582613"/>
            <a:chOff x="3048979" y="1295399"/>
            <a:chExt cx="3809021" cy="583222"/>
          </a:xfrm>
        </p:grpSpPr>
        <p:sp>
          <p:nvSpPr>
            <p:cNvPr id="218127" name="Left Brace 27"/>
            <p:cNvSpPr>
              <a:spLocks/>
            </p:cNvSpPr>
            <p:nvPr/>
          </p:nvSpPr>
          <p:spPr bwMode="auto">
            <a:xfrm rot="-5400000">
              <a:off x="3544281" y="800099"/>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aphicFrame>
          <p:nvGraphicFramePr>
            <p:cNvPr id="218128" name="Object 23"/>
            <p:cNvGraphicFramePr>
              <a:graphicFrameLocks noChangeAspect="1"/>
            </p:cNvGraphicFramePr>
            <p:nvPr/>
          </p:nvGraphicFramePr>
          <p:xfrm>
            <a:off x="3241675" y="1600200"/>
            <a:ext cx="830263" cy="269875"/>
          </p:xfrm>
          <a:graphic>
            <a:graphicData uri="http://schemas.openxmlformats.org/presentationml/2006/ole">
              <mc:AlternateContent xmlns:mc="http://schemas.openxmlformats.org/markup-compatibility/2006">
                <mc:Choice xmlns:v="urn:schemas-microsoft-com:vml" Requires="v">
                  <p:oleObj spid="_x0000_s218806" name="Equation" r:id="rId5" imgW="622030" imgH="203112" progId="Equation.3">
                    <p:embed/>
                  </p:oleObj>
                </mc:Choice>
                <mc:Fallback>
                  <p:oleObj name="Equation" r:id="rId5" imgW="622030" imgH="203112" progId="Equation.3">
                    <p:embed/>
                    <p:pic>
                      <p:nvPicPr>
                        <p:cNvPr id="0" name="Picture 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41675" y="1600200"/>
                          <a:ext cx="830263" cy="269875"/>
                        </a:xfrm>
                        <a:prstGeom prst="rect">
                          <a:avLst/>
                        </a:prstGeom>
                        <a:solidFill>
                          <a:schemeClr val="tx1"/>
                        </a:solidFill>
                      </p:spPr>
                    </p:pic>
                  </p:oleObj>
                </mc:Fallback>
              </mc:AlternateContent>
            </a:graphicData>
          </a:graphic>
        </p:graphicFrame>
        <p:graphicFrame>
          <p:nvGraphicFramePr>
            <p:cNvPr id="218129" name="Object 4"/>
            <p:cNvGraphicFramePr>
              <a:graphicFrameLocks noChangeAspect="1"/>
            </p:cNvGraphicFramePr>
            <p:nvPr/>
          </p:nvGraphicFramePr>
          <p:xfrm>
            <a:off x="4328504" y="1600200"/>
            <a:ext cx="1235075" cy="269875"/>
          </p:xfrm>
          <a:graphic>
            <a:graphicData uri="http://schemas.openxmlformats.org/presentationml/2006/ole">
              <mc:AlternateContent xmlns:mc="http://schemas.openxmlformats.org/markup-compatibility/2006">
                <mc:Choice xmlns:v="urn:schemas-microsoft-com:vml" Requires="v">
                  <p:oleObj spid="_x0000_s218807" name="Equation" r:id="rId7" imgW="926698" imgH="203112" progId="Equation.3">
                    <p:embed/>
                  </p:oleObj>
                </mc:Choice>
                <mc:Fallback>
                  <p:oleObj name="Equation" r:id="rId7" imgW="926698" imgH="203112" progId="Equation.3">
                    <p:embed/>
                    <p:pic>
                      <p:nvPicPr>
                        <p:cNvPr id="0" name="Picture 2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28504" y="1600200"/>
                          <a:ext cx="1235075" cy="269875"/>
                        </a:xfrm>
                        <a:prstGeom prst="rect">
                          <a:avLst/>
                        </a:prstGeom>
                        <a:solidFill>
                          <a:schemeClr val="tx1"/>
                        </a:solidFill>
                      </p:spPr>
                    </p:pic>
                  </p:oleObj>
                </mc:Fallback>
              </mc:AlternateContent>
            </a:graphicData>
          </a:graphic>
        </p:graphicFrame>
        <p:graphicFrame>
          <p:nvGraphicFramePr>
            <p:cNvPr id="218130" name="Object 5"/>
            <p:cNvGraphicFramePr>
              <a:graphicFrameLocks noChangeAspect="1"/>
            </p:cNvGraphicFramePr>
            <p:nvPr/>
          </p:nvGraphicFramePr>
          <p:xfrm>
            <a:off x="5724525" y="1608746"/>
            <a:ext cx="1133475" cy="269875"/>
          </p:xfrm>
          <a:graphic>
            <a:graphicData uri="http://schemas.openxmlformats.org/presentationml/2006/ole">
              <mc:AlternateContent xmlns:mc="http://schemas.openxmlformats.org/markup-compatibility/2006">
                <mc:Choice xmlns:v="urn:schemas-microsoft-com:vml" Requires="v">
                  <p:oleObj spid="_x0000_s218808" name="Equation" r:id="rId9" imgW="850531" imgH="203112" progId="Equation.3">
                    <p:embed/>
                  </p:oleObj>
                </mc:Choice>
                <mc:Fallback>
                  <p:oleObj name="Equation" r:id="rId9" imgW="850531" imgH="203112" progId="Equation.3">
                    <p:embed/>
                    <p:pic>
                      <p:nvPicPr>
                        <p:cNvPr id="0" name="Picture 2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24525" y="1608746"/>
                          <a:ext cx="1133475" cy="269875"/>
                        </a:xfrm>
                        <a:prstGeom prst="rect">
                          <a:avLst/>
                        </a:prstGeom>
                        <a:solidFill>
                          <a:schemeClr val="tx1"/>
                        </a:solidFill>
                      </p:spPr>
                    </p:pic>
                  </p:oleObj>
                </mc:Fallback>
              </mc:AlternateContent>
            </a:graphicData>
          </a:graphic>
        </p:graphicFrame>
        <p:sp>
          <p:nvSpPr>
            <p:cNvPr id="218131" name="Left Brace 31"/>
            <p:cNvSpPr>
              <a:spLocks/>
            </p:cNvSpPr>
            <p:nvPr/>
          </p:nvSpPr>
          <p:spPr bwMode="auto">
            <a:xfrm rot="-5400000">
              <a:off x="4796949" y="800098"/>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18132" name="Left Brace 32"/>
            <p:cNvSpPr>
              <a:spLocks/>
            </p:cNvSpPr>
            <p:nvPr/>
          </p:nvSpPr>
          <p:spPr bwMode="auto">
            <a:xfrm rot="-5400000">
              <a:off x="6049617" y="800097"/>
              <a:ext cx="228597" cy="1219202"/>
            </a:xfrm>
            <a:prstGeom prst="leftBrace">
              <a:avLst>
                <a:gd name="adj1" fmla="val 8321"/>
                <a:gd name="adj2" fmla="val 50000"/>
              </a:avLst>
            </a:prstGeom>
            <a:noFill/>
            <a:ln w="25400" algn="ctr">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45" name="TextBox 7"/>
          <p:cNvSpPr txBox="1">
            <a:spLocks noChangeArrowheads="1"/>
          </p:cNvSpPr>
          <p:nvPr/>
        </p:nvSpPr>
        <p:spPr bwMode="auto">
          <a:xfrm>
            <a:off x="1303338" y="3962400"/>
            <a:ext cx="193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 Later</a:t>
            </a:r>
          </a:p>
        </p:txBody>
      </p:sp>
      <p:graphicFrame>
        <p:nvGraphicFramePr>
          <p:cNvPr id="218118" name="Object 8"/>
          <p:cNvGraphicFramePr>
            <a:graphicFrameLocks noChangeAspect="1"/>
          </p:cNvGraphicFramePr>
          <p:nvPr/>
        </p:nvGraphicFramePr>
        <p:xfrm>
          <a:off x="7086600" y="804863"/>
          <a:ext cx="531813" cy="414337"/>
        </p:xfrm>
        <a:graphic>
          <a:graphicData uri="http://schemas.openxmlformats.org/presentationml/2006/ole">
            <mc:AlternateContent xmlns:mc="http://schemas.openxmlformats.org/markup-compatibility/2006">
              <mc:Choice xmlns:v="urn:schemas-microsoft-com:vml" Requires="v">
                <p:oleObj spid="_x0000_s218809" name="Equation" r:id="rId11" imgW="228402" imgH="177646" progId="Equation.3">
                  <p:embed/>
                </p:oleObj>
              </mc:Choice>
              <mc:Fallback>
                <p:oleObj name="Equation" r:id="rId11" imgW="228402" imgH="177646" progId="Equation.3">
                  <p:embed/>
                  <p:pic>
                    <p:nvPicPr>
                      <p:cNvPr id="0" name="Picture 2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086600" y="804863"/>
                        <a:ext cx="531813" cy="414337"/>
                      </a:xfrm>
                      <a:prstGeom prst="rect">
                        <a:avLst/>
                      </a:prstGeom>
                      <a:solidFill>
                        <a:schemeClr val="tx1"/>
                      </a:solidFill>
                    </p:spPr>
                  </p:pic>
                </p:oleObj>
              </mc:Fallback>
            </mc:AlternateContent>
          </a:graphicData>
        </a:graphic>
      </p:graphicFrame>
      <p:sp>
        <p:nvSpPr>
          <p:cNvPr id="38" name="Rectangle 37"/>
          <p:cNvSpPr>
            <a:spLocks noChangeArrowheads="1"/>
          </p:cNvSpPr>
          <p:nvPr/>
        </p:nvSpPr>
        <p:spPr bwMode="auto">
          <a:xfrm>
            <a:off x="1846263" y="2932113"/>
            <a:ext cx="526256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i.e. Each prime contributes at most </a:t>
            </a:r>
            <a:br>
              <a:rPr lang="en-CA" altLang="en-US"/>
            </a:br>
            <a:r>
              <a:rPr lang="en-CA" altLang="en-US"/>
              <a:t>      </a:t>
            </a:r>
            <a:r>
              <a:rPr lang="en-CA" altLang="en-US" i="1"/>
              <a:t>2n</a:t>
            </a:r>
            <a:r>
              <a:rPr lang="en-CA" altLang="en-US"/>
              <a:t> to the product.</a:t>
            </a:r>
          </a:p>
        </p:txBody>
      </p:sp>
      <p:cxnSp>
        <p:nvCxnSpPr>
          <p:cNvPr id="218120" name="Straight Connector 23"/>
          <p:cNvCxnSpPr>
            <a:cxnSpLocks noChangeShapeType="1"/>
          </p:cNvCxnSpPr>
          <p:nvPr/>
        </p:nvCxnSpPr>
        <p:spPr bwMode="auto">
          <a:xfrm flipV="1">
            <a:off x="5486400" y="685800"/>
            <a:ext cx="1447800" cy="76200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218121" name="Straight Connector 24"/>
          <p:cNvCxnSpPr>
            <a:cxnSpLocks noChangeShapeType="1"/>
          </p:cNvCxnSpPr>
          <p:nvPr/>
        </p:nvCxnSpPr>
        <p:spPr bwMode="auto">
          <a:xfrm>
            <a:off x="5588000" y="677863"/>
            <a:ext cx="1447800" cy="76200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grpSp>
        <p:nvGrpSpPr>
          <p:cNvPr id="4" name="Group 36"/>
          <p:cNvGrpSpPr>
            <a:grpSpLocks/>
          </p:cNvGrpSpPr>
          <p:nvPr/>
        </p:nvGrpSpPr>
        <p:grpSpPr bwMode="auto">
          <a:xfrm>
            <a:off x="1336675" y="2447925"/>
            <a:ext cx="5459413" cy="523875"/>
            <a:chOff x="1337296" y="2448580"/>
            <a:chExt cx="5458791" cy="523220"/>
          </a:xfrm>
        </p:grpSpPr>
        <p:sp>
          <p:nvSpPr>
            <p:cNvPr id="218125" name="TextBox 7"/>
            <p:cNvSpPr txBox="1">
              <a:spLocks noChangeArrowheads="1"/>
            </p:cNvSpPr>
            <p:nvPr/>
          </p:nvSpPr>
          <p:spPr bwMode="auto">
            <a:xfrm>
              <a:off x="1337296" y="2448580"/>
              <a:ext cx="105189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Lm 4:</a:t>
              </a:r>
            </a:p>
          </p:txBody>
        </p:sp>
        <p:graphicFrame>
          <p:nvGraphicFramePr>
            <p:cNvPr id="218126" name="Object 27"/>
            <p:cNvGraphicFramePr>
              <a:graphicFrameLocks noChangeAspect="1"/>
            </p:cNvGraphicFramePr>
            <p:nvPr/>
          </p:nvGraphicFramePr>
          <p:xfrm>
            <a:off x="2362200" y="2568575"/>
            <a:ext cx="4433887" cy="320675"/>
          </p:xfrm>
          <a:graphic>
            <a:graphicData uri="http://schemas.openxmlformats.org/presentationml/2006/ole">
              <mc:AlternateContent xmlns:mc="http://schemas.openxmlformats.org/markup-compatibility/2006">
                <mc:Choice xmlns:v="urn:schemas-microsoft-com:vml" Requires="v">
                  <p:oleObj spid="_x0000_s218810" name="Equation" r:id="rId13" imgW="3327400" imgH="241300" progId="Equation.3">
                    <p:embed/>
                  </p:oleObj>
                </mc:Choice>
                <mc:Fallback>
                  <p:oleObj name="Equation" r:id="rId13" imgW="3327400" imgH="241300" progId="Equation.3">
                    <p:embed/>
                    <p:pic>
                      <p:nvPicPr>
                        <p:cNvPr id="0" name="Picture 2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62200" y="2568575"/>
                          <a:ext cx="4433887" cy="320675"/>
                        </a:xfrm>
                        <a:prstGeom prst="rect">
                          <a:avLst/>
                        </a:prstGeom>
                        <a:solidFill>
                          <a:schemeClr val="tx1"/>
                        </a:solidFill>
                      </p:spPr>
                    </p:pic>
                  </p:oleObj>
                </mc:Fallback>
              </mc:AlternateContent>
            </a:graphicData>
          </a:graphic>
        </p:graphicFrame>
      </p:grpSp>
      <p:graphicFrame>
        <p:nvGraphicFramePr>
          <p:cNvPr id="34" name="Object 9"/>
          <p:cNvGraphicFramePr>
            <a:graphicFrameLocks noChangeAspect="1"/>
          </p:cNvGraphicFramePr>
          <p:nvPr/>
        </p:nvGraphicFramePr>
        <p:xfrm>
          <a:off x="6954838" y="779463"/>
          <a:ext cx="2171700" cy="476250"/>
        </p:xfrm>
        <a:graphic>
          <a:graphicData uri="http://schemas.openxmlformats.org/presentationml/2006/ole">
            <mc:AlternateContent xmlns:mc="http://schemas.openxmlformats.org/markup-compatibility/2006">
              <mc:Choice xmlns:v="urn:schemas-microsoft-com:vml" Requires="v">
                <p:oleObj spid="_x0000_s218811" name="Equation" r:id="rId15" imgW="1040948" imgH="228501" progId="Equation.3">
                  <p:embed/>
                </p:oleObj>
              </mc:Choice>
              <mc:Fallback>
                <p:oleObj name="Equation" r:id="rId15" imgW="1040948" imgH="228501" progId="Equation.3">
                  <p:embed/>
                  <p:pic>
                    <p:nvPicPr>
                      <p:cNvPr id="0" name="Picture 2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954838" y="779463"/>
                        <a:ext cx="2171700" cy="476250"/>
                      </a:xfrm>
                      <a:prstGeom prst="rect">
                        <a:avLst/>
                      </a:prstGeom>
                      <a:solidFill>
                        <a:schemeClr val="tx1"/>
                      </a:solidFill>
                    </p:spPr>
                  </p:pic>
                </p:oleObj>
              </mc:Fallback>
            </mc:AlternateContent>
          </a:graphicData>
        </a:graphic>
      </p:graphicFrame>
      <p:graphicFrame>
        <p:nvGraphicFramePr>
          <p:cNvPr id="218124" name="Object 11"/>
          <p:cNvGraphicFramePr>
            <a:graphicFrameLocks noChangeAspect="1"/>
          </p:cNvGraphicFramePr>
          <p:nvPr/>
        </p:nvGraphicFramePr>
        <p:xfrm>
          <a:off x="246063" y="803275"/>
          <a:ext cx="2039937" cy="425450"/>
        </p:xfrm>
        <a:graphic>
          <a:graphicData uri="http://schemas.openxmlformats.org/presentationml/2006/ole">
            <mc:AlternateContent xmlns:mc="http://schemas.openxmlformats.org/markup-compatibility/2006">
              <mc:Choice xmlns:v="urn:schemas-microsoft-com:vml" Requires="v">
                <p:oleObj spid="_x0000_s218812" name="Equation" r:id="rId17" imgW="977476" imgH="203112" progId="Equation.3">
                  <p:embed/>
                </p:oleObj>
              </mc:Choice>
              <mc:Fallback>
                <p:oleObj name="Equation" r:id="rId17" imgW="977476" imgH="203112" progId="Equation.3">
                  <p:embed/>
                  <p:pic>
                    <p:nvPicPr>
                      <p:cNvPr id="0" name="Picture 28"/>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6063" y="803275"/>
                        <a:ext cx="2039937" cy="42545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ppt_x"/>
                                          </p:val>
                                        </p:tav>
                                        <p:tav tm="100000">
                                          <p:val>
                                            <p:strVal val="#ppt_x"/>
                                          </p:val>
                                        </p:tav>
                                      </p:tavLst>
                                    </p:anim>
                                    <p:anim calcmode="lin" valueType="num">
                                      <p:cBhvr additive="base">
                                        <p:cTn id="1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38"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19139" name="Object 8"/>
          <p:cNvGraphicFramePr>
            <a:graphicFrameLocks noChangeAspect="1"/>
          </p:cNvGraphicFramePr>
          <p:nvPr/>
        </p:nvGraphicFramePr>
        <p:xfrm>
          <a:off x="7086600" y="804863"/>
          <a:ext cx="531813" cy="414337"/>
        </p:xfrm>
        <a:graphic>
          <a:graphicData uri="http://schemas.openxmlformats.org/presentationml/2006/ole">
            <mc:AlternateContent xmlns:mc="http://schemas.openxmlformats.org/markup-compatibility/2006">
              <mc:Choice xmlns:v="urn:schemas-microsoft-com:vml" Requires="v">
                <p:oleObj spid="_x0000_s235957" name="Equation" r:id="rId3" imgW="228402" imgH="177646" progId="Equation.3">
                  <p:embed/>
                </p:oleObj>
              </mc:Choice>
              <mc:Fallback>
                <p:oleObj name="Equation" r:id="rId3" imgW="228402" imgH="177646" progId="Equation.3">
                  <p:embed/>
                  <p:pic>
                    <p:nvPicPr>
                      <p:cNvPr id="0" name="Picture 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6600" y="804863"/>
                        <a:ext cx="531813" cy="414337"/>
                      </a:xfrm>
                      <a:prstGeom prst="rect">
                        <a:avLst/>
                      </a:prstGeom>
                      <a:solidFill>
                        <a:schemeClr val="tx1"/>
                      </a:solidFill>
                    </p:spPr>
                  </p:pic>
                </p:oleObj>
              </mc:Fallback>
            </mc:AlternateContent>
          </a:graphicData>
        </a:graphic>
      </p:graphicFrame>
      <p:graphicFrame>
        <p:nvGraphicFramePr>
          <p:cNvPr id="219140" name="Object 9"/>
          <p:cNvGraphicFramePr>
            <a:graphicFrameLocks noChangeAspect="1"/>
          </p:cNvGraphicFramePr>
          <p:nvPr/>
        </p:nvGraphicFramePr>
        <p:xfrm>
          <a:off x="6954838" y="779463"/>
          <a:ext cx="2171700" cy="476250"/>
        </p:xfrm>
        <a:graphic>
          <a:graphicData uri="http://schemas.openxmlformats.org/presentationml/2006/ole">
            <mc:AlternateContent xmlns:mc="http://schemas.openxmlformats.org/markup-compatibility/2006">
              <mc:Choice xmlns:v="urn:schemas-microsoft-com:vml" Requires="v">
                <p:oleObj spid="_x0000_s235958" name="Equation" r:id="rId5" imgW="1040948" imgH="228501" progId="Equation.3">
                  <p:embed/>
                </p:oleObj>
              </mc:Choice>
              <mc:Fallback>
                <p:oleObj name="Equation" r:id="rId5" imgW="1040948" imgH="228501" progId="Equation.3">
                  <p:embed/>
                  <p:pic>
                    <p:nvPicPr>
                      <p:cNvPr id="0" name="Picture 3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54838" y="779463"/>
                        <a:ext cx="2171700" cy="476250"/>
                      </a:xfrm>
                      <a:prstGeom prst="rect">
                        <a:avLst/>
                      </a:prstGeom>
                      <a:solidFill>
                        <a:schemeClr val="tx1"/>
                      </a:solidFill>
                    </p:spPr>
                  </p:pic>
                </p:oleObj>
              </mc:Fallback>
            </mc:AlternateContent>
          </a:graphicData>
        </a:graphic>
      </p:graphicFrame>
      <p:graphicFrame>
        <p:nvGraphicFramePr>
          <p:cNvPr id="219141" name="Object 4"/>
          <p:cNvGraphicFramePr>
            <a:graphicFrameLocks noChangeAspect="1"/>
          </p:cNvGraphicFramePr>
          <p:nvPr/>
        </p:nvGraphicFramePr>
        <p:xfrm>
          <a:off x="246063" y="803275"/>
          <a:ext cx="2039937" cy="425450"/>
        </p:xfrm>
        <a:graphic>
          <a:graphicData uri="http://schemas.openxmlformats.org/presentationml/2006/ole">
            <mc:AlternateContent xmlns:mc="http://schemas.openxmlformats.org/markup-compatibility/2006">
              <mc:Choice xmlns:v="urn:schemas-microsoft-com:vml" Requires="v">
                <p:oleObj spid="_x0000_s235959" name="Equation" r:id="rId7" imgW="977476" imgH="203112" progId="Equation.3">
                  <p:embed/>
                </p:oleObj>
              </mc:Choice>
              <mc:Fallback>
                <p:oleObj name="Equation" r:id="rId7" imgW="977476" imgH="203112" progId="Equation.3">
                  <p:embed/>
                  <p:pic>
                    <p:nvPicPr>
                      <p:cNvPr id="0" name="Picture 3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6063" y="803275"/>
                        <a:ext cx="2039937" cy="425450"/>
                      </a:xfrm>
                      <a:prstGeom prst="rect">
                        <a:avLst/>
                      </a:prstGeom>
                      <a:solidFill>
                        <a:schemeClr val="tx1"/>
                      </a:solidFill>
                    </p:spPr>
                  </p:pic>
                </p:oleObj>
              </mc:Fallback>
            </mc:AlternateContent>
          </a:graphicData>
        </a:graphic>
      </p:graphicFrame>
      <p:grpSp>
        <p:nvGrpSpPr>
          <p:cNvPr id="3" name="Group 26"/>
          <p:cNvGrpSpPr>
            <a:grpSpLocks/>
          </p:cNvGrpSpPr>
          <p:nvPr/>
        </p:nvGrpSpPr>
        <p:grpSpPr bwMode="auto">
          <a:xfrm>
            <a:off x="4064000" y="754063"/>
            <a:ext cx="1066800" cy="1073150"/>
            <a:chOff x="4064238" y="753454"/>
            <a:chExt cx="1066800" cy="1073712"/>
          </a:xfrm>
        </p:grpSpPr>
        <p:sp>
          <p:nvSpPr>
            <p:cNvPr id="219167" name="TextBox 7"/>
            <p:cNvSpPr txBox="1">
              <a:spLocks noChangeArrowheads="1"/>
            </p:cNvSpPr>
            <p:nvPr/>
          </p:nvSpPr>
          <p:spPr bwMode="auto">
            <a:xfrm>
              <a:off x="4135803" y="1303946"/>
              <a:ext cx="9525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Lm 1</a:t>
              </a:r>
            </a:p>
          </p:txBody>
        </p:sp>
        <p:graphicFrame>
          <p:nvGraphicFramePr>
            <p:cNvPr id="219168" name="Object 5"/>
            <p:cNvGraphicFramePr>
              <a:graphicFrameLocks noChangeAspect="1"/>
            </p:cNvGraphicFramePr>
            <p:nvPr/>
          </p:nvGraphicFramePr>
          <p:xfrm>
            <a:off x="4064238" y="753454"/>
            <a:ext cx="1066800" cy="592137"/>
          </p:xfrm>
          <a:graphic>
            <a:graphicData uri="http://schemas.openxmlformats.org/presentationml/2006/ole">
              <mc:AlternateContent xmlns:mc="http://schemas.openxmlformats.org/markup-compatibility/2006">
                <mc:Choice xmlns:v="urn:schemas-microsoft-com:vml" Requires="v">
                  <p:oleObj spid="_x0000_s235960" name="Equation" r:id="rId9" imgW="799753" imgH="444307" progId="Equation.3">
                    <p:embed/>
                  </p:oleObj>
                </mc:Choice>
                <mc:Fallback>
                  <p:oleObj name="Equation" r:id="rId9" imgW="799753" imgH="444307" progId="Equation.3">
                    <p:embed/>
                    <p:pic>
                      <p:nvPicPr>
                        <p:cNvPr id="0" name="Picture 3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64238" y="753454"/>
                          <a:ext cx="1066800" cy="592137"/>
                        </a:xfrm>
                        <a:prstGeom prst="rect">
                          <a:avLst/>
                        </a:prstGeom>
                        <a:solidFill>
                          <a:schemeClr val="tx1"/>
                        </a:solidFill>
                      </p:spPr>
                    </p:pic>
                  </p:oleObj>
                </mc:Fallback>
              </mc:AlternateContent>
            </a:graphicData>
          </a:graphic>
        </p:graphicFrame>
      </p:grpSp>
      <p:grpSp>
        <p:nvGrpSpPr>
          <p:cNvPr id="4" name="Group 41"/>
          <p:cNvGrpSpPr>
            <a:grpSpLocks/>
          </p:cNvGrpSpPr>
          <p:nvPr/>
        </p:nvGrpSpPr>
        <p:grpSpPr bwMode="auto">
          <a:xfrm>
            <a:off x="190500" y="2095500"/>
            <a:ext cx="8916988" cy="419100"/>
            <a:chOff x="190500" y="2095500"/>
            <a:chExt cx="8916988" cy="419100"/>
          </a:xfrm>
        </p:grpSpPr>
        <p:graphicFrame>
          <p:nvGraphicFramePr>
            <p:cNvPr id="219164" name="Object 6"/>
            <p:cNvGraphicFramePr>
              <a:graphicFrameLocks noChangeAspect="1"/>
            </p:cNvGraphicFramePr>
            <p:nvPr/>
          </p:nvGraphicFramePr>
          <p:xfrm>
            <a:off x="190500" y="2124075"/>
            <a:ext cx="3232150" cy="355600"/>
          </p:xfrm>
          <a:graphic>
            <a:graphicData uri="http://schemas.openxmlformats.org/presentationml/2006/ole">
              <mc:AlternateContent xmlns:mc="http://schemas.openxmlformats.org/markup-compatibility/2006">
                <mc:Choice xmlns:v="urn:schemas-microsoft-com:vml" Requires="v">
                  <p:oleObj spid="_x0000_s235961" name="Equation" r:id="rId11" imgW="1968500" imgH="215900" progId="Equation.3">
                    <p:embed/>
                  </p:oleObj>
                </mc:Choice>
                <mc:Fallback>
                  <p:oleObj name="Equation" r:id="rId11" imgW="1968500" imgH="215900" progId="Equation.3">
                    <p:embed/>
                    <p:pic>
                      <p:nvPicPr>
                        <p:cNvPr id="0" name="Picture 37"/>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90500" y="2124075"/>
                          <a:ext cx="3232150" cy="355600"/>
                        </a:xfrm>
                        <a:prstGeom prst="rect">
                          <a:avLst/>
                        </a:prstGeom>
                        <a:solidFill>
                          <a:schemeClr val="tx1"/>
                        </a:solidFill>
                      </p:spPr>
                    </p:pic>
                  </p:oleObj>
                </mc:Fallback>
              </mc:AlternateContent>
            </a:graphicData>
          </a:graphic>
        </p:graphicFrame>
        <p:graphicFrame>
          <p:nvGraphicFramePr>
            <p:cNvPr id="219165" name="Object 7"/>
            <p:cNvGraphicFramePr>
              <a:graphicFrameLocks noChangeAspect="1"/>
            </p:cNvGraphicFramePr>
            <p:nvPr/>
          </p:nvGraphicFramePr>
          <p:xfrm>
            <a:off x="3808413" y="2095500"/>
            <a:ext cx="1563687" cy="419100"/>
          </p:xfrm>
          <a:graphic>
            <a:graphicData uri="http://schemas.openxmlformats.org/presentationml/2006/ole">
              <mc:AlternateContent xmlns:mc="http://schemas.openxmlformats.org/markup-compatibility/2006">
                <mc:Choice xmlns:v="urn:schemas-microsoft-com:vml" Requires="v">
                  <p:oleObj spid="_x0000_s235962" name="Equation" r:id="rId13" imgW="952087" imgH="253890" progId="Equation.3">
                    <p:embed/>
                  </p:oleObj>
                </mc:Choice>
                <mc:Fallback>
                  <p:oleObj name="Equation" r:id="rId13" imgW="952087" imgH="253890" progId="Equation.3">
                    <p:embed/>
                    <p:pic>
                      <p:nvPicPr>
                        <p:cNvPr id="0" name="Picture 3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808413" y="2095500"/>
                          <a:ext cx="1563687" cy="419100"/>
                        </a:xfrm>
                        <a:prstGeom prst="rect">
                          <a:avLst/>
                        </a:prstGeom>
                        <a:solidFill>
                          <a:schemeClr val="tx1"/>
                        </a:solidFill>
                      </p:spPr>
                    </p:pic>
                  </p:oleObj>
                </mc:Fallback>
              </mc:AlternateContent>
            </a:graphicData>
          </a:graphic>
        </p:graphicFrame>
        <p:graphicFrame>
          <p:nvGraphicFramePr>
            <p:cNvPr id="219166" name="Object 17"/>
            <p:cNvGraphicFramePr>
              <a:graphicFrameLocks noChangeAspect="1"/>
            </p:cNvGraphicFramePr>
            <p:nvPr/>
          </p:nvGraphicFramePr>
          <p:xfrm>
            <a:off x="6145213" y="2106613"/>
            <a:ext cx="2962275" cy="357187"/>
          </p:xfrm>
          <a:graphic>
            <a:graphicData uri="http://schemas.openxmlformats.org/presentationml/2006/ole">
              <mc:AlternateContent xmlns:mc="http://schemas.openxmlformats.org/markup-compatibility/2006">
                <mc:Choice xmlns:v="urn:schemas-microsoft-com:vml" Requires="v">
                  <p:oleObj spid="_x0000_s235963" name="Equation" r:id="rId15" imgW="1803400" imgH="215900" progId="Equation.3">
                    <p:embed/>
                  </p:oleObj>
                </mc:Choice>
                <mc:Fallback>
                  <p:oleObj name="Equation" r:id="rId15" imgW="1803400" imgH="215900" progId="Equation.3">
                    <p:embed/>
                    <p:pic>
                      <p:nvPicPr>
                        <p:cNvPr id="0" name="Picture 3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145213" y="2106613"/>
                          <a:ext cx="2962275" cy="357187"/>
                        </a:xfrm>
                        <a:prstGeom prst="rect">
                          <a:avLst/>
                        </a:prstGeom>
                        <a:solidFill>
                          <a:schemeClr val="tx1"/>
                        </a:solidFill>
                      </p:spPr>
                    </p:pic>
                  </p:oleObj>
                </mc:Fallback>
              </mc:AlternateContent>
            </a:graphicData>
          </a:graphic>
        </p:graphicFrame>
      </p:grpSp>
      <p:graphicFrame>
        <p:nvGraphicFramePr>
          <p:cNvPr id="50" name="Object 13"/>
          <p:cNvGraphicFramePr>
            <a:graphicFrameLocks noChangeAspect="1"/>
          </p:cNvGraphicFramePr>
          <p:nvPr/>
        </p:nvGraphicFramePr>
        <p:xfrm>
          <a:off x="838200" y="2638425"/>
          <a:ext cx="3213100" cy="714375"/>
        </p:xfrm>
        <a:graphic>
          <a:graphicData uri="http://schemas.openxmlformats.org/presentationml/2006/ole">
            <mc:AlternateContent xmlns:mc="http://schemas.openxmlformats.org/markup-compatibility/2006">
              <mc:Choice xmlns:v="urn:schemas-microsoft-com:vml" Requires="v">
                <p:oleObj spid="_x0000_s235964" name="Equation" r:id="rId17" imgW="1955800" imgH="431800" progId="Equation.3">
                  <p:embed/>
                </p:oleObj>
              </mc:Choice>
              <mc:Fallback>
                <p:oleObj name="Equation" r:id="rId17" imgW="1955800" imgH="431800" progId="Equation.3">
                  <p:embed/>
                  <p:pic>
                    <p:nvPicPr>
                      <p:cNvPr id="0" name="Picture 40"/>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38200" y="2638425"/>
                        <a:ext cx="3213100" cy="714375"/>
                      </a:xfrm>
                      <a:prstGeom prst="rect">
                        <a:avLst/>
                      </a:prstGeom>
                      <a:solidFill>
                        <a:schemeClr val="tx1"/>
                      </a:solidFill>
                    </p:spPr>
                  </p:pic>
                </p:oleObj>
              </mc:Fallback>
            </mc:AlternateContent>
          </a:graphicData>
        </a:graphic>
      </p:graphicFrame>
      <p:graphicFrame>
        <p:nvGraphicFramePr>
          <p:cNvPr id="329740" name="Object 12"/>
          <p:cNvGraphicFramePr>
            <a:graphicFrameLocks noChangeAspect="1"/>
          </p:cNvGraphicFramePr>
          <p:nvPr/>
        </p:nvGraphicFramePr>
        <p:xfrm>
          <a:off x="852488" y="3505200"/>
          <a:ext cx="2127250" cy="336550"/>
        </p:xfrm>
        <a:graphic>
          <a:graphicData uri="http://schemas.openxmlformats.org/presentationml/2006/ole">
            <mc:AlternateContent xmlns:mc="http://schemas.openxmlformats.org/markup-compatibility/2006">
              <mc:Choice xmlns:v="urn:schemas-microsoft-com:vml" Requires="v">
                <p:oleObj spid="_x0000_s235965" name="Equation" r:id="rId19" imgW="1295400" imgH="203200" progId="Equation.3">
                  <p:embed/>
                </p:oleObj>
              </mc:Choice>
              <mc:Fallback>
                <p:oleObj name="Equation" r:id="rId19" imgW="1295400" imgH="203200" progId="Equation.3">
                  <p:embed/>
                  <p:pic>
                    <p:nvPicPr>
                      <p:cNvPr id="0" name="Picture 41"/>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52488" y="3505200"/>
                        <a:ext cx="2127250" cy="336550"/>
                      </a:xfrm>
                      <a:prstGeom prst="rect">
                        <a:avLst/>
                      </a:prstGeom>
                      <a:solidFill>
                        <a:schemeClr val="tx1"/>
                      </a:solidFill>
                    </p:spPr>
                  </p:pic>
                </p:oleObj>
              </mc:Fallback>
            </mc:AlternateContent>
          </a:graphicData>
        </a:graphic>
      </p:graphicFrame>
      <p:grpSp>
        <p:nvGrpSpPr>
          <p:cNvPr id="5" name="Group 38"/>
          <p:cNvGrpSpPr>
            <a:grpSpLocks/>
          </p:cNvGrpSpPr>
          <p:nvPr/>
        </p:nvGrpSpPr>
        <p:grpSpPr bwMode="auto">
          <a:xfrm>
            <a:off x="914400" y="4124325"/>
            <a:ext cx="7391400" cy="600075"/>
            <a:chOff x="914400" y="3708162"/>
            <a:chExt cx="7391400" cy="600313"/>
          </a:xfrm>
        </p:grpSpPr>
        <p:cxnSp>
          <p:nvCxnSpPr>
            <p:cNvPr id="219151" name="Straight Connector 17"/>
            <p:cNvCxnSpPr>
              <a:cxnSpLocks noChangeShapeType="1"/>
            </p:cNvCxnSpPr>
            <p:nvPr/>
          </p:nvCxnSpPr>
          <p:spPr bwMode="auto">
            <a:xfrm>
              <a:off x="914400" y="3810000"/>
              <a:ext cx="7239000" cy="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2" name="Straight Connector 19"/>
            <p:cNvCxnSpPr>
              <a:cxnSpLocks noChangeShapeType="1"/>
            </p:cNvCxnSpPr>
            <p:nvPr/>
          </p:nvCxnSpPr>
          <p:spPr bwMode="auto">
            <a:xfrm>
              <a:off x="8153400" y="3708162"/>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3" name="Straight Connector 20"/>
            <p:cNvCxnSpPr>
              <a:cxnSpLocks noChangeShapeType="1"/>
            </p:cNvCxnSpPr>
            <p:nvPr/>
          </p:nvCxnSpPr>
          <p:spPr bwMode="auto">
            <a:xfrm>
              <a:off x="4453784" y="3708876"/>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4" name="Straight Connector 23"/>
            <p:cNvCxnSpPr>
              <a:cxnSpLocks noChangeShapeType="1"/>
            </p:cNvCxnSpPr>
            <p:nvPr/>
          </p:nvCxnSpPr>
          <p:spPr bwMode="auto">
            <a:xfrm>
              <a:off x="2675546" y="3709590"/>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5" name="Straight Connector 24"/>
            <p:cNvCxnSpPr>
              <a:cxnSpLocks noChangeShapeType="1"/>
            </p:cNvCxnSpPr>
            <p:nvPr/>
          </p:nvCxnSpPr>
          <p:spPr bwMode="auto">
            <a:xfrm>
              <a:off x="1820254" y="3727396"/>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6" name="Straight Connector 25"/>
            <p:cNvCxnSpPr>
              <a:cxnSpLocks noChangeShapeType="1"/>
            </p:cNvCxnSpPr>
            <p:nvPr/>
          </p:nvCxnSpPr>
          <p:spPr bwMode="auto">
            <a:xfrm>
              <a:off x="1371600" y="3716708"/>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7" name="Straight Connector 26"/>
            <p:cNvCxnSpPr>
              <a:cxnSpLocks noChangeShapeType="1"/>
            </p:cNvCxnSpPr>
            <p:nvPr/>
          </p:nvCxnSpPr>
          <p:spPr bwMode="auto">
            <a:xfrm>
              <a:off x="1143000" y="3723112"/>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8" name="Straight Connector 27"/>
            <p:cNvCxnSpPr>
              <a:cxnSpLocks noChangeShapeType="1"/>
            </p:cNvCxnSpPr>
            <p:nvPr/>
          </p:nvCxnSpPr>
          <p:spPr bwMode="auto">
            <a:xfrm>
              <a:off x="1032616" y="3716708"/>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219159" name="Straight Connector 28"/>
            <p:cNvCxnSpPr>
              <a:cxnSpLocks noChangeShapeType="1"/>
            </p:cNvCxnSpPr>
            <p:nvPr/>
          </p:nvCxnSpPr>
          <p:spPr bwMode="auto">
            <a:xfrm>
              <a:off x="973508" y="3718850"/>
              <a:ext cx="0" cy="22860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graphicFrame>
          <p:nvGraphicFramePr>
            <p:cNvPr id="219160" name="Object 11"/>
            <p:cNvGraphicFramePr>
              <a:graphicFrameLocks noChangeAspect="1"/>
            </p:cNvGraphicFramePr>
            <p:nvPr/>
          </p:nvGraphicFramePr>
          <p:xfrm>
            <a:off x="8013700" y="3973513"/>
            <a:ext cx="292100" cy="293687"/>
          </p:xfrm>
          <a:graphic>
            <a:graphicData uri="http://schemas.openxmlformats.org/presentationml/2006/ole">
              <mc:AlternateContent xmlns:mc="http://schemas.openxmlformats.org/markup-compatibility/2006">
                <mc:Choice xmlns:v="urn:schemas-microsoft-com:vml" Requires="v">
                  <p:oleObj spid="_x0000_s235966" name="Equation" r:id="rId21" imgW="177492" imgH="177492" progId="Equation.3">
                    <p:embed/>
                  </p:oleObj>
                </mc:Choice>
                <mc:Fallback>
                  <p:oleObj name="Equation" r:id="rId21" imgW="177492" imgH="177492" progId="Equation.3">
                    <p:embed/>
                    <p:pic>
                      <p:nvPicPr>
                        <p:cNvPr id="0" name="Picture 42"/>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013700" y="3973513"/>
                          <a:ext cx="292100" cy="293687"/>
                        </a:xfrm>
                        <a:prstGeom prst="rect">
                          <a:avLst/>
                        </a:prstGeom>
                        <a:solidFill>
                          <a:schemeClr val="tx1"/>
                        </a:solidFill>
                      </p:spPr>
                    </p:pic>
                  </p:oleObj>
                </mc:Fallback>
              </mc:AlternateContent>
            </a:graphicData>
          </a:graphic>
        </p:graphicFrame>
        <p:graphicFrame>
          <p:nvGraphicFramePr>
            <p:cNvPr id="219161" name="Object 14"/>
            <p:cNvGraphicFramePr>
              <a:graphicFrameLocks noChangeAspect="1"/>
            </p:cNvGraphicFramePr>
            <p:nvPr/>
          </p:nvGraphicFramePr>
          <p:xfrm>
            <a:off x="4257675" y="3973513"/>
            <a:ext cx="468313" cy="334962"/>
          </p:xfrm>
          <a:graphic>
            <a:graphicData uri="http://schemas.openxmlformats.org/presentationml/2006/ole">
              <mc:AlternateContent xmlns:mc="http://schemas.openxmlformats.org/markup-compatibility/2006">
                <mc:Choice xmlns:v="urn:schemas-microsoft-com:vml" Requires="v">
                  <p:oleObj spid="_x0000_s235967" name="Equation" r:id="rId23" imgW="304536" imgH="215713" progId="Equation.3">
                    <p:embed/>
                  </p:oleObj>
                </mc:Choice>
                <mc:Fallback>
                  <p:oleObj name="Equation" r:id="rId23" imgW="304536" imgH="215713" progId="Equation.3">
                    <p:embed/>
                    <p:pic>
                      <p:nvPicPr>
                        <p:cNvPr id="0" name="Picture 43"/>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257675" y="3973513"/>
                          <a:ext cx="468313" cy="334962"/>
                        </a:xfrm>
                        <a:prstGeom prst="rect">
                          <a:avLst/>
                        </a:prstGeom>
                        <a:solidFill>
                          <a:schemeClr val="tx1"/>
                        </a:solidFill>
                      </p:spPr>
                    </p:pic>
                  </p:oleObj>
                </mc:Fallback>
              </mc:AlternateContent>
            </a:graphicData>
          </a:graphic>
        </p:graphicFrame>
        <p:graphicFrame>
          <p:nvGraphicFramePr>
            <p:cNvPr id="219162" name="Object 15"/>
            <p:cNvGraphicFramePr>
              <a:graphicFrameLocks noChangeAspect="1"/>
            </p:cNvGraphicFramePr>
            <p:nvPr/>
          </p:nvGraphicFramePr>
          <p:xfrm>
            <a:off x="2503487" y="3923692"/>
            <a:ext cx="468313" cy="334962"/>
          </p:xfrm>
          <a:graphic>
            <a:graphicData uri="http://schemas.openxmlformats.org/presentationml/2006/ole">
              <mc:AlternateContent xmlns:mc="http://schemas.openxmlformats.org/markup-compatibility/2006">
                <mc:Choice xmlns:v="urn:schemas-microsoft-com:vml" Requires="v">
                  <p:oleObj spid="_x0000_s235968" name="Equation" r:id="rId25" imgW="304536" imgH="215713" progId="Equation.3">
                    <p:embed/>
                  </p:oleObj>
                </mc:Choice>
                <mc:Fallback>
                  <p:oleObj name="Equation" r:id="rId25" imgW="304536" imgH="215713" progId="Equation.3">
                    <p:embed/>
                    <p:pic>
                      <p:nvPicPr>
                        <p:cNvPr id="0" name="Picture 44"/>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503487" y="3923692"/>
                          <a:ext cx="468313" cy="334962"/>
                        </a:xfrm>
                        <a:prstGeom prst="rect">
                          <a:avLst/>
                        </a:prstGeom>
                        <a:solidFill>
                          <a:schemeClr val="tx1"/>
                        </a:solidFill>
                      </p:spPr>
                    </p:pic>
                  </p:oleObj>
                </mc:Fallback>
              </mc:AlternateContent>
            </a:graphicData>
          </a:graphic>
        </p:graphicFrame>
        <p:graphicFrame>
          <p:nvGraphicFramePr>
            <p:cNvPr id="219163" name="Object 16"/>
            <p:cNvGraphicFramePr>
              <a:graphicFrameLocks noChangeAspect="1"/>
            </p:cNvGraphicFramePr>
            <p:nvPr/>
          </p:nvGraphicFramePr>
          <p:xfrm>
            <a:off x="1589087" y="3899509"/>
            <a:ext cx="468313" cy="334962"/>
          </p:xfrm>
          <a:graphic>
            <a:graphicData uri="http://schemas.openxmlformats.org/presentationml/2006/ole">
              <mc:AlternateContent xmlns:mc="http://schemas.openxmlformats.org/markup-compatibility/2006">
                <mc:Choice xmlns:v="urn:schemas-microsoft-com:vml" Requires="v">
                  <p:oleObj spid="_x0000_s235969" name="Equation" r:id="rId27" imgW="304536" imgH="215713" progId="Equation.3">
                    <p:embed/>
                  </p:oleObj>
                </mc:Choice>
                <mc:Fallback>
                  <p:oleObj name="Equation" r:id="rId27" imgW="304536" imgH="215713" progId="Equation.3">
                    <p:embed/>
                    <p:pic>
                      <p:nvPicPr>
                        <p:cNvPr id="0" name="Picture 45"/>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589087" y="3899509"/>
                          <a:ext cx="468313" cy="334962"/>
                        </a:xfrm>
                        <a:prstGeom prst="rect">
                          <a:avLst/>
                        </a:prstGeom>
                        <a:solidFill>
                          <a:schemeClr val="tx1"/>
                        </a:solidFill>
                      </p:spPr>
                    </p:pic>
                  </p:oleObj>
                </mc:Fallback>
              </mc:AlternateContent>
            </a:graphicData>
          </a:graphic>
        </p:graphicFrame>
      </p:grpSp>
      <p:graphicFrame>
        <p:nvGraphicFramePr>
          <p:cNvPr id="42" name="Object 17"/>
          <p:cNvGraphicFramePr>
            <a:graphicFrameLocks noChangeAspect="1"/>
          </p:cNvGraphicFramePr>
          <p:nvPr/>
        </p:nvGraphicFramePr>
        <p:xfrm>
          <a:off x="2838450" y="3454400"/>
          <a:ext cx="2859088" cy="609600"/>
        </p:xfrm>
        <a:graphic>
          <a:graphicData uri="http://schemas.openxmlformats.org/presentationml/2006/ole">
            <mc:AlternateContent xmlns:mc="http://schemas.openxmlformats.org/markup-compatibility/2006">
              <mc:Choice xmlns:v="urn:schemas-microsoft-com:vml" Requires="v">
                <p:oleObj spid="_x0000_s235970" name="Equation" r:id="rId29" imgW="1739900" imgH="368300" progId="Equation.3">
                  <p:embed/>
                </p:oleObj>
              </mc:Choice>
              <mc:Fallback>
                <p:oleObj name="Equation" r:id="rId29" imgW="1739900" imgH="368300" progId="Equation.3">
                  <p:embed/>
                  <p:pic>
                    <p:nvPicPr>
                      <p:cNvPr id="0" name="Picture 46"/>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838450" y="3454400"/>
                        <a:ext cx="2859088" cy="609600"/>
                      </a:xfrm>
                      <a:prstGeom prst="rect">
                        <a:avLst/>
                      </a:prstGeom>
                      <a:solidFill>
                        <a:schemeClr val="tx1"/>
                      </a:solidFill>
                    </p:spPr>
                  </p:pic>
                </p:oleObj>
              </mc:Fallback>
            </mc:AlternateContent>
          </a:graphicData>
        </a:graphic>
      </p:graphicFrame>
      <p:graphicFrame>
        <p:nvGraphicFramePr>
          <p:cNvPr id="43" name="Object 18"/>
          <p:cNvGraphicFramePr>
            <a:graphicFrameLocks noChangeAspect="1"/>
          </p:cNvGraphicFramePr>
          <p:nvPr/>
        </p:nvGraphicFramePr>
        <p:xfrm>
          <a:off x="2667000" y="4175125"/>
          <a:ext cx="1397000" cy="777875"/>
        </p:xfrm>
        <a:graphic>
          <a:graphicData uri="http://schemas.openxmlformats.org/presentationml/2006/ole">
            <mc:AlternateContent xmlns:mc="http://schemas.openxmlformats.org/markup-compatibility/2006">
              <mc:Choice xmlns:v="urn:schemas-microsoft-com:vml" Requires="v">
                <p:oleObj spid="_x0000_s235971" name="Equation" r:id="rId31" imgW="850531" imgH="469696" progId="Equation.3">
                  <p:embed/>
                </p:oleObj>
              </mc:Choice>
              <mc:Fallback>
                <p:oleObj name="Equation" r:id="rId31" imgW="850531" imgH="469696" progId="Equation.3">
                  <p:embed/>
                  <p:pic>
                    <p:nvPicPr>
                      <p:cNvPr id="0" name="Picture 47"/>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667000" y="4175125"/>
                        <a:ext cx="1397000" cy="777875"/>
                      </a:xfrm>
                      <a:prstGeom prst="rect">
                        <a:avLst/>
                      </a:prstGeom>
                      <a:solidFill>
                        <a:schemeClr val="tx1"/>
                      </a:solidFill>
                    </p:spPr>
                  </p:pic>
                </p:oleObj>
              </mc:Fallback>
            </mc:AlternateContent>
          </a:graphicData>
        </a:graphic>
      </p:graphicFrame>
      <p:graphicFrame>
        <p:nvGraphicFramePr>
          <p:cNvPr id="44" name="Object 9"/>
          <p:cNvGraphicFramePr>
            <a:graphicFrameLocks noChangeAspect="1"/>
          </p:cNvGraphicFramePr>
          <p:nvPr/>
        </p:nvGraphicFramePr>
        <p:xfrm>
          <a:off x="3021013" y="5130800"/>
          <a:ext cx="688975" cy="693738"/>
        </p:xfrm>
        <a:graphic>
          <a:graphicData uri="http://schemas.openxmlformats.org/presentationml/2006/ole">
            <mc:AlternateContent xmlns:mc="http://schemas.openxmlformats.org/markup-compatibility/2006">
              <mc:Choice xmlns:v="urn:schemas-microsoft-com:vml" Requires="v">
                <p:oleObj spid="_x0000_s235972" name="Equation" r:id="rId33" imgW="419100" imgH="419100" progId="Equation.3">
                  <p:embed/>
                </p:oleObj>
              </mc:Choice>
              <mc:Fallback>
                <p:oleObj name="Equation" r:id="rId33" imgW="419100" imgH="419100" progId="Equation.3">
                  <p:embed/>
                  <p:pic>
                    <p:nvPicPr>
                      <p:cNvPr id="0" name="Picture 48"/>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3021013" y="5130800"/>
                        <a:ext cx="688975" cy="693738"/>
                      </a:xfrm>
                      <a:prstGeom prst="rect">
                        <a:avLst/>
                      </a:prstGeom>
                      <a:solidFill>
                        <a:schemeClr val="tx1"/>
                      </a:solidFill>
                    </p:spPr>
                  </p:pic>
                </p:oleObj>
              </mc:Fallback>
            </mc:AlternateContent>
          </a:graphicData>
        </a:graphic>
      </p:graphicFrame>
      <p:graphicFrame>
        <p:nvGraphicFramePr>
          <p:cNvPr id="45" name="Object 20"/>
          <p:cNvGraphicFramePr>
            <a:graphicFrameLocks noChangeAspect="1"/>
          </p:cNvGraphicFramePr>
          <p:nvPr/>
        </p:nvGraphicFramePr>
        <p:xfrm>
          <a:off x="3692525" y="5167313"/>
          <a:ext cx="2335213" cy="654050"/>
        </p:xfrm>
        <a:graphic>
          <a:graphicData uri="http://schemas.openxmlformats.org/presentationml/2006/ole">
            <mc:AlternateContent xmlns:mc="http://schemas.openxmlformats.org/markup-compatibility/2006">
              <mc:Choice xmlns:v="urn:schemas-microsoft-com:vml" Requires="v">
                <p:oleObj spid="_x0000_s235973" name="Equation" r:id="rId35" imgW="1422400" imgH="393700" progId="Equation.3">
                  <p:embed/>
                </p:oleObj>
              </mc:Choice>
              <mc:Fallback>
                <p:oleObj name="Equation" r:id="rId35" imgW="1422400" imgH="393700" progId="Equation.3">
                  <p:embed/>
                  <p:pic>
                    <p:nvPicPr>
                      <p:cNvPr id="0" name="Picture 49"/>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692525" y="5167313"/>
                        <a:ext cx="2335213" cy="65405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additive="base">
                                        <p:cTn id="19" dur="500" fill="hold"/>
                                        <p:tgtEl>
                                          <p:spTgt spid="50"/>
                                        </p:tgtEl>
                                        <p:attrNameLst>
                                          <p:attrName>ppt_x</p:attrName>
                                        </p:attrNameLst>
                                      </p:cBhvr>
                                      <p:tavLst>
                                        <p:tav tm="0">
                                          <p:val>
                                            <p:strVal val="#ppt_x"/>
                                          </p:val>
                                        </p:tav>
                                        <p:tav tm="100000">
                                          <p:val>
                                            <p:strVal val="#ppt_x"/>
                                          </p:val>
                                        </p:tav>
                                      </p:tavLst>
                                    </p:anim>
                                    <p:anim calcmode="lin" valueType="num">
                                      <p:cBhvr additive="base">
                                        <p:cTn id="2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9740"/>
                                        </p:tgtEl>
                                        <p:attrNameLst>
                                          <p:attrName>style.visibility</p:attrName>
                                        </p:attrNameLst>
                                      </p:cBhvr>
                                      <p:to>
                                        <p:strVal val="visible"/>
                                      </p:to>
                                    </p:set>
                                    <p:anim calcmode="lin" valueType="num">
                                      <p:cBhvr additive="base">
                                        <p:cTn id="25" dur="500" fill="hold"/>
                                        <p:tgtEl>
                                          <p:spTgt spid="329740"/>
                                        </p:tgtEl>
                                        <p:attrNameLst>
                                          <p:attrName>ppt_x</p:attrName>
                                        </p:attrNameLst>
                                      </p:cBhvr>
                                      <p:tavLst>
                                        <p:tav tm="0">
                                          <p:val>
                                            <p:strVal val="#ppt_x"/>
                                          </p:val>
                                        </p:tav>
                                        <p:tav tm="100000">
                                          <p:val>
                                            <p:strVal val="#ppt_x"/>
                                          </p:val>
                                        </p:tav>
                                      </p:tavLst>
                                    </p:anim>
                                    <p:anim calcmode="lin" valueType="num">
                                      <p:cBhvr additive="base">
                                        <p:cTn id="26" dur="500" fill="hold"/>
                                        <p:tgtEl>
                                          <p:spTgt spid="32974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1+#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additive="base">
                                        <p:cTn id="43" dur="500" fill="hold"/>
                                        <p:tgtEl>
                                          <p:spTgt spid="43"/>
                                        </p:tgtEl>
                                        <p:attrNameLst>
                                          <p:attrName>ppt_x</p:attrName>
                                        </p:attrNameLst>
                                      </p:cBhvr>
                                      <p:tavLst>
                                        <p:tav tm="0">
                                          <p:val>
                                            <p:strVal val="1+#ppt_w/2"/>
                                          </p:val>
                                        </p:tav>
                                        <p:tav tm="100000">
                                          <p:val>
                                            <p:strVal val="#ppt_x"/>
                                          </p:val>
                                        </p:tav>
                                      </p:tavLst>
                                    </p:anim>
                                    <p:anim calcmode="lin" valueType="num">
                                      <p:cBhvr additive="base">
                                        <p:cTn id="44" dur="500" fill="hold"/>
                                        <p:tgtEl>
                                          <p:spTgt spid="43"/>
                                        </p:tgtEl>
                                        <p:attrNameLst>
                                          <p:attrName>ppt_y</p:attrName>
                                        </p:attrNameLst>
                                      </p:cBhvr>
                                      <p:tavLst>
                                        <p:tav tm="0">
                                          <p:val>
                                            <p:strVal val="#ppt_y"/>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5"/>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1+#ppt_w/2"/>
                                          </p:val>
                                        </p:tav>
                                        <p:tav tm="100000">
                                          <p:val>
                                            <p:strVal val="#ppt_x"/>
                                          </p:val>
                                        </p:tav>
                                      </p:tavLst>
                                    </p:anim>
                                    <p:anim calcmode="lin" valueType="num">
                                      <p:cBhvr additive="base">
                                        <p:cTn id="52"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45"/>
                                        </p:tgtEl>
                                        <p:attrNameLst>
                                          <p:attrName>style.visibility</p:attrName>
                                        </p:attrNameLst>
                                      </p:cBhvr>
                                      <p:to>
                                        <p:strVal val="visible"/>
                                      </p:to>
                                    </p:set>
                                    <p:anim calcmode="lin" valueType="num">
                                      <p:cBhvr additive="base">
                                        <p:cTn id="57" dur="500" fill="hold"/>
                                        <p:tgtEl>
                                          <p:spTgt spid="45"/>
                                        </p:tgtEl>
                                        <p:attrNameLst>
                                          <p:attrName>ppt_x</p:attrName>
                                        </p:attrNameLst>
                                      </p:cBhvr>
                                      <p:tavLst>
                                        <p:tav tm="0">
                                          <p:val>
                                            <p:strVal val="1+#ppt_w/2"/>
                                          </p:val>
                                        </p:tav>
                                        <p:tav tm="100000">
                                          <p:val>
                                            <p:strVal val="#ppt_x"/>
                                          </p:val>
                                        </p:tav>
                                      </p:tavLst>
                                    </p:anim>
                                    <p:anim calcmode="lin" valueType="num">
                                      <p:cBhvr additive="base">
                                        <p:cTn id="5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aphicFrame>
        <p:nvGraphicFramePr>
          <p:cNvPr id="220163" name="Object 8"/>
          <p:cNvGraphicFramePr>
            <a:graphicFrameLocks noChangeAspect="1"/>
          </p:cNvGraphicFramePr>
          <p:nvPr/>
        </p:nvGraphicFramePr>
        <p:xfrm>
          <a:off x="7086600" y="804863"/>
          <a:ext cx="531813" cy="414337"/>
        </p:xfrm>
        <a:graphic>
          <a:graphicData uri="http://schemas.openxmlformats.org/presentationml/2006/ole">
            <mc:AlternateContent xmlns:mc="http://schemas.openxmlformats.org/markup-compatibility/2006">
              <mc:Choice xmlns:v="urn:schemas-microsoft-com:vml" Requires="v">
                <p:oleObj spid="_x0000_s248835" name="Equation" r:id="rId3" imgW="228402" imgH="177646" progId="Equation.3">
                  <p:embed/>
                </p:oleObj>
              </mc:Choice>
              <mc:Fallback>
                <p:oleObj name="Equation" r:id="rId3" imgW="228402" imgH="177646" progId="Equation.3">
                  <p:embed/>
                  <p:pic>
                    <p:nvPicPr>
                      <p:cNvPr id="0" name="Pictur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6600" y="804863"/>
                        <a:ext cx="531813" cy="414337"/>
                      </a:xfrm>
                      <a:prstGeom prst="rect">
                        <a:avLst/>
                      </a:prstGeom>
                      <a:solidFill>
                        <a:schemeClr val="tx1"/>
                      </a:solidFill>
                    </p:spPr>
                  </p:pic>
                </p:oleObj>
              </mc:Fallback>
            </mc:AlternateContent>
          </a:graphicData>
        </a:graphic>
      </p:graphicFrame>
      <p:graphicFrame>
        <p:nvGraphicFramePr>
          <p:cNvPr id="220164" name="Object 9"/>
          <p:cNvGraphicFramePr>
            <a:graphicFrameLocks noChangeAspect="1"/>
          </p:cNvGraphicFramePr>
          <p:nvPr/>
        </p:nvGraphicFramePr>
        <p:xfrm>
          <a:off x="6954838" y="779463"/>
          <a:ext cx="2171700" cy="476250"/>
        </p:xfrm>
        <a:graphic>
          <a:graphicData uri="http://schemas.openxmlformats.org/presentationml/2006/ole">
            <mc:AlternateContent xmlns:mc="http://schemas.openxmlformats.org/markup-compatibility/2006">
              <mc:Choice xmlns:v="urn:schemas-microsoft-com:vml" Requires="v">
                <p:oleObj spid="_x0000_s248836" name="Equation" r:id="rId5" imgW="1040948" imgH="228501" progId="Equation.3">
                  <p:embed/>
                </p:oleObj>
              </mc:Choice>
              <mc:Fallback>
                <p:oleObj name="Equation" r:id="rId5" imgW="1040948" imgH="228501" progId="Equation.3">
                  <p:embed/>
                  <p:pic>
                    <p:nvPicPr>
                      <p:cNvPr id="0" name="Picture 2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54838" y="779463"/>
                        <a:ext cx="2171700" cy="476250"/>
                      </a:xfrm>
                      <a:prstGeom prst="rect">
                        <a:avLst/>
                      </a:prstGeom>
                      <a:solidFill>
                        <a:schemeClr val="tx1"/>
                      </a:solidFill>
                    </p:spPr>
                  </p:pic>
                </p:oleObj>
              </mc:Fallback>
            </mc:AlternateContent>
          </a:graphicData>
        </a:graphic>
      </p:graphicFrame>
      <p:graphicFrame>
        <p:nvGraphicFramePr>
          <p:cNvPr id="220165" name="Object 4"/>
          <p:cNvGraphicFramePr>
            <a:graphicFrameLocks noChangeAspect="1"/>
          </p:cNvGraphicFramePr>
          <p:nvPr/>
        </p:nvGraphicFramePr>
        <p:xfrm>
          <a:off x="246063" y="803275"/>
          <a:ext cx="2039937" cy="425450"/>
        </p:xfrm>
        <a:graphic>
          <a:graphicData uri="http://schemas.openxmlformats.org/presentationml/2006/ole">
            <mc:AlternateContent xmlns:mc="http://schemas.openxmlformats.org/markup-compatibility/2006">
              <mc:Choice xmlns:v="urn:schemas-microsoft-com:vml" Requires="v">
                <p:oleObj spid="_x0000_s248837" name="Equation" r:id="rId7" imgW="977476" imgH="203112" progId="Equation.3">
                  <p:embed/>
                </p:oleObj>
              </mc:Choice>
              <mc:Fallback>
                <p:oleObj name="Equation" r:id="rId7" imgW="977476" imgH="203112" progId="Equation.3">
                  <p:embed/>
                  <p:pic>
                    <p:nvPicPr>
                      <p:cNvPr id="0" name="Picture 2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6063" y="803275"/>
                        <a:ext cx="2039937" cy="425450"/>
                      </a:xfrm>
                      <a:prstGeom prst="rect">
                        <a:avLst/>
                      </a:prstGeom>
                      <a:solidFill>
                        <a:schemeClr val="tx1"/>
                      </a:solidFill>
                    </p:spPr>
                  </p:pic>
                </p:oleObj>
              </mc:Fallback>
            </mc:AlternateContent>
          </a:graphicData>
        </a:graphic>
      </p:graphicFrame>
      <p:grpSp>
        <p:nvGrpSpPr>
          <p:cNvPr id="220166" name="Group 26"/>
          <p:cNvGrpSpPr>
            <a:grpSpLocks/>
          </p:cNvGrpSpPr>
          <p:nvPr/>
        </p:nvGrpSpPr>
        <p:grpSpPr bwMode="auto">
          <a:xfrm>
            <a:off x="4064000" y="754063"/>
            <a:ext cx="1066800" cy="1073150"/>
            <a:chOff x="4064238" y="753454"/>
            <a:chExt cx="1066800" cy="1073712"/>
          </a:xfrm>
        </p:grpSpPr>
        <p:sp>
          <p:nvSpPr>
            <p:cNvPr id="220177" name="TextBox 7"/>
            <p:cNvSpPr txBox="1">
              <a:spLocks noChangeArrowheads="1"/>
            </p:cNvSpPr>
            <p:nvPr/>
          </p:nvSpPr>
          <p:spPr bwMode="auto">
            <a:xfrm>
              <a:off x="4135803" y="1303946"/>
              <a:ext cx="9525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Lm 1</a:t>
              </a:r>
            </a:p>
          </p:txBody>
        </p:sp>
        <p:graphicFrame>
          <p:nvGraphicFramePr>
            <p:cNvPr id="220178" name="Object 5"/>
            <p:cNvGraphicFramePr>
              <a:graphicFrameLocks noChangeAspect="1"/>
            </p:cNvGraphicFramePr>
            <p:nvPr/>
          </p:nvGraphicFramePr>
          <p:xfrm>
            <a:off x="4064238" y="753454"/>
            <a:ext cx="1066800" cy="592137"/>
          </p:xfrm>
          <a:graphic>
            <a:graphicData uri="http://schemas.openxmlformats.org/presentationml/2006/ole">
              <mc:AlternateContent xmlns:mc="http://schemas.openxmlformats.org/markup-compatibility/2006">
                <mc:Choice xmlns:v="urn:schemas-microsoft-com:vml" Requires="v">
                  <p:oleObj spid="_x0000_s248838" name="Equation" r:id="rId9" imgW="799753" imgH="444307" progId="Equation.3">
                    <p:embed/>
                  </p:oleObj>
                </mc:Choice>
                <mc:Fallback>
                  <p:oleObj name="Equation" r:id="rId9" imgW="799753" imgH="444307" progId="Equation.3">
                    <p:embed/>
                    <p:pic>
                      <p:nvPicPr>
                        <p:cNvPr id="0" name="Picture 2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64238" y="753454"/>
                          <a:ext cx="1066800" cy="592137"/>
                        </a:xfrm>
                        <a:prstGeom prst="rect">
                          <a:avLst/>
                        </a:prstGeom>
                        <a:solidFill>
                          <a:schemeClr val="tx1"/>
                        </a:solidFill>
                      </p:spPr>
                    </p:pic>
                  </p:oleObj>
                </mc:Fallback>
              </mc:AlternateContent>
            </a:graphicData>
          </a:graphic>
        </p:graphicFrame>
      </p:grpSp>
      <p:grpSp>
        <p:nvGrpSpPr>
          <p:cNvPr id="220167" name="Group 41"/>
          <p:cNvGrpSpPr>
            <a:grpSpLocks/>
          </p:cNvGrpSpPr>
          <p:nvPr/>
        </p:nvGrpSpPr>
        <p:grpSpPr bwMode="auto">
          <a:xfrm>
            <a:off x="190500" y="2095500"/>
            <a:ext cx="8916988" cy="419100"/>
            <a:chOff x="190500" y="2095500"/>
            <a:chExt cx="8916988" cy="419100"/>
          </a:xfrm>
        </p:grpSpPr>
        <p:graphicFrame>
          <p:nvGraphicFramePr>
            <p:cNvPr id="220174" name="Object 6"/>
            <p:cNvGraphicFramePr>
              <a:graphicFrameLocks noChangeAspect="1"/>
            </p:cNvGraphicFramePr>
            <p:nvPr/>
          </p:nvGraphicFramePr>
          <p:xfrm>
            <a:off x="190500" y="2124075"/>
            <a:ext cx="3232150" cy="355600"/>
          </p:xfrm>
          <a:graphic>
            <a:graphicData uri="http://schemas.openxmlformats.org/presentationml/2006/ole">
              <mc:AlternateContent xmlns:mc="http://schemas.openxmlformats.org/markup-compatibility/2006">
                <mc:Choice xmlns:v="urn:schemas-microsoft-com:vml" Requires="v">
                  <p:oleObj spid="_x0000_s248839" name="Equation" r:id="rId11" imgW="1968500" imgH="215900" progId="Equation.3">
                    <p:embed/>
                  </p:oleObj>
                </mc:Choice>
                <mc:Fallback>
                  <p:oleObj name="Equation" r:id="rId11" imgW="1968500" imgH="215900" progId="Equation.3">
                    <p:embed/>
                    <p:pic>
                      <p:nvPicPr>
                        <p:cNvPr id="0" name="Picture 2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90500" y="2124075"/>
                          <a:ext cx="3232150" cy="355600"/>
                        </a:xfrm>
                        <a:prstGeom prst="rect">
                          <a:avLst/>
                        </a:prstGeom>
                        <a:solidFill>
                          <a:schemeClr val="tx1"/>
                        </a:solidFill>
                      </p:spPr>
                    </p:pic>
                  </p:oleObj>
                </mc:Fallback>
              </mc:AlternateContent>
            </a:graphicData>
          </a:graphic>
        </p:graphicFrame>
        <p:graphicFrame>
          <p:nvGraphicFramePr>
            <p:cNvPr id="220175" name="Object 7"/>
            <p:cNvGraphicFramePr>
              <a:graphicFrameLocks noChangeAspect="1"/>
            </p:cNvGraphicFramePr>
            <p:nvPr/>
          </p:nvGraphicFramePr>
          <p:xfrm>
            <a:off x="3808413" y="2095500"/>
            <a:ext cx="1563687" cy="419100"/>
          </p:xfrm>
          <a:graphic>
            <a:graphicData uri="http://schemas.openxmlformats.org/presentationml/2006/ole">
              <mc:AlternateContent xmlns:mc="http://schemas.openxmlformats.org/markup-compatibility/2006">
                <mc:Choice xmlns:v="urn:schemas-microsoft-com:vml" Requires="v">
                  <p:oleObj spid="_x0000_s248840" name="Equation" r:id="rId13" imgW="952087" imgH="253890" progId="Equation.3">
                    <p:embed/>
                  </p:oleObj>
                </mc:Choice>
                <mc:Fallback>
                  <p:oleObj name="Equation" r:id="rId13" imgW="952087" imgH="253890" progId="Equation.3">
                    <p:embed/>
                    <p:pic>
                      <p:nvPicPr>
                        <p:cNvPr id="0" name="Picture 2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808413" y="2095500"/>
                          <a:ext cx="1563687" cy="419100"/>
                        </a:xfrm>
                        <a:prstGeom prst="rect">
                          <a:avLst/>
                        </a:prstGeom>
                        <a:solidFill>
                          <a:schemeClr val="tx1"/>
                        </a:solidFill>
                      </p:spPr>
                    </p:pic>
                  </p:oleObj>
                </mc:Fallback>
              </mc:AlternateContent>
            </a:graphicData>
          </a:graphic>
        </p:graphicFrame>
        <p:graphicFrame>
          <p:nvGraphicFramePr>
            <p:cNvPr id="220176" name="Object 12"/>
            <p:cNvGraphicFramePr>
              <a:graphicFrameLocks noChangeAspect="1"/>
            </p:cNvGraphicFramePr>
            <p:nvPr/>
          </p:nvGraphicFramePr>
          <p:xfrm>
            <a:off x="6145213" y="2106613"/>
            <a:ext cx="2962275" cy="357187"/>
          </p:xfrm>
          <a:graphic>
            <a:graphicData uri="http://schemas.openxmlformats.org/presentationml/2006/ole">
              <mc:AlternateContent xmlns:mc="http://schemas.openxmlformats.org/markup-compatibility/2006">
                <mc:Choice xmlns:v="urn:schemas-microsoft-com:vml" Requires="v">
                  <p:oleObj spid="_x0000_s248841" name="Equation" r:id="rId15" imgW="1803400" imgH="215900" progId="Equation.3">
                    <p:embed/>
                  </p:oleObj>
                </mc:Choice>
                <mc:Fallback>
                  <p:oleObj name="Equation" r:id="rId15" imgW="1803400" imgH="215900" progId="Equation.3">
                    <p:embed/>
                    <p:pic>
                      <p:nvPicPr>
                        <p:cNvPr id="0" name="Picture 25"/>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145213" y="2106613"/>
                          <a:ext cx="2962275" cy="357187"/>
                        </a:xfrm>
                        <a:prstGeom prst="rect">
                          <a:avLst/>
                        </a:prstGeom>
                        <a:solidFill>
                          <a:schemeClr val="tx1"/>
                        </a:solidFill>
                      </p:spPr>
                    </p:pic>
                  </p:oleObj>
                </mc:Fallback>
              </mc:AlternateContent>
            </a:graphicData>
          </a:graphic>
        </p:graphicFrame>
      </p:grpSp>
      <p:graphicFrame>
        <p:nvGraphicFramePr>
          <p:cNvPr id="329740" name="Object 12"/>
          <p:cNvGraphicFramePr>
            <a:graphicFrameLocks noChangeAspect="1"/>
          </p:cNvGraphicFramePr>
          <p:nvPr/>
        </p:nvGraphicFramePr>
        <p:xfrm>
          <a:off x="103188" y="2624138"/>
          <a:ext cx="3629025" cy="652462"/>
        </p:xfrm>
        <a:graphic>
          <a:graphicData uri="http://schemas.openxmlformats.org/presentationml/2006/ole">
            <mc:AlternateContent xmlns:mc="http://schemas.openxmlformats.org/markup-compatibility/2006">
              <mc:Choice xmlns:v="urn:schemas-microsoft-com:vml" Requires="v">
                <p:oleObj spid="_x0000_s248842" name="Equation" r:id="rId17" imgW="2209800" imgH="393700" progId="Equation.3">
                  <p:embed/>
                </p:oleObj>
              </mc:Choice>
              <mc:Fallback>
                <p:oleObj name="Equation" r:id="rId17" imgW="2209800" imgH="393700" progId="Equation.3">
                  <p:embed/>
                  <p:pic>
                    <p:nvPicPr>
                      <p:cNvPr id="0" name="Picture 26"/>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03188" y="2624138"/>
                        <a:ext cx="3629025" cy="652462"/>
                      </a:xfrm>
                      <a:prstGeom prst="rect">
                        <a:avLst/>
                      </a:prstGeom>
                      <a:solidFill>
                        <a:schemeClr val="tx1"/>
                      </a:solidFill>
                    </p:spPr>
                  </p:pic>
                </p:oleObj>
              </mc:Fallback>
            </mc:AlternateContent>
          </a:graphicData>
        </a:graphic>
      </p:graphicFrame>
      <p:graphicFrame>
        <p:nvGraphicFramePr>
          <p:cNvPr id="331795" name="Object 13"/>
          <p:cNvGraphicFramePr>
            <a:graphicFrameLocks noChangeAspect="1"/>
          </p:cNvGraphicFramePr>
          <p:nvPr/>
        </p:nvGraphicFramePr>
        <p:xfrm>
          <a:off x="5334000" y="3352800"/>
          <a:ext cx="3671888" cy="714375"/>
        </p:xfrm>
        <a:graphic>
          <a:graphicData uri="http://schemas.openxmlformats.org/presentationml/2006/ole">
            <mc:AlternateContent xmlns:mc="http://schemas.openxmlformats.org/markup-compatibility/2006">
              <mc:Choice xmlns:v="urn:schemas-microsoft-com:vml" Requires="v">
                <p:oleObj spid="_x0000_s248843" name="Equation" r:id="rId19" imgW="2235200" imgH="431800" progId="Equation.3">
                  <p:embed/>
                </p:oleObj>
              </mc:Choice>
              <mc:Fallback>
                <p:oleObj name="Equation" r:id="rId19" imgW="2235200" imgH="431800" progId="Equation.3">
                  <p:embed/>
                  <p:pic>
                    <p:nvPicPr>
                      <p:cNvPr id="0" name="Picture 2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334000" y="3352800"/>
                        <a:ext cx="3671888" cy="714375"/>
                      </a:xfrm>
                      <a:prstGeom prst="rect">
                        <a:avLst/>
                      </a:prstGeom>
                      <a:solidFill>
                        <a:schemeClr val="tx1"/>
                      </a:solidFill>
                    </p:spPr>
                  </p:pic>
                </p:oleObj>
              </mc:Fallback>
            </mc:AlternateContent>
          </a:graphicData>
        </a:graphic>
      </p:graphicFrame>
      <p:graphicFrame>
        <p:nvGraphicFramePr>
          <p:cNvPr id="331796" name="Object 20"/>
          <p:cNvGraphicFramePr>
            <a:graphicFrameLocks noChangeAspect="1"/>
          </p:cNvGraphicFramePr>
          <p:nvPr/>
        </p:nvGraphicFramePr>
        <p:xfrm>
          <a:off x="166688" y="3352800"/>
          <a:ext cx="3567112" cy="714375"/>
        </p:xfrm>
        <a:graphic>
          <a:graphicData uri="http://schemas.openxmlformats.org/presentationml/2006/ole">
            <mc:AlternateContent xmlns:mc="http://schemas.openxmlformats.org/markup-compatibility/2006">
              <mc:Choice xmlns:v="urn:schemas-microsoft-com:vml" Requires="v">
                <p:oleObj spid="_x0000_s248844" name="Equation" r:id="rId21" imgW="2171700" imgH="431800" progId="Equation.3">
                  <p:embed/>
                </p:oleObj>
              </mc:Choice>
              <mc:Fallback>
                <p:oleObj name="Equation" r:id="rId21" imgW="2171700" imgH="431800" progId="Equation.3">
                  <p:embed/>
                  <p:pic>
                    <p:nvPicPr>
                      <p:cNvPr id="0" name="Picture 2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66688" y="3352800"/>
                        <a:ext cx="3567112" cy="714375"/>
                      </a:xfrm>
                      <a:prstGeom prst="rect">
                        <a:avLst/>
                      </a:prstGeom>
                      <a:solidFill>
                        <a:schemeClr val="tx1"/>
                      </a:solidFill>
                    </p:spPr>
                  </p:pic>
                </p:oleObj>
              </mc:Fallback>
            </mc:AlternateContent>
          </a:graphicData>
        </a:graphic>
      </p:graphicFrame>
      <p:graphicFrame>
        <p:nvGraphicFramePr>
          <p:cNvPr id="39" name="Object 8"/>
          <p:cNvGraphicFramePr>
            <a:graphicFrameLocks noChangeAspect="1"/>
          </p:cNvGraphicFramePr>
          <p:nvPr/>
        </p:nvGraphicFramePr>
        <p:xfrm>
          <a:off x="3741738" y="3352800"/>
          <a:ext cx="3295650" cy="693738"/>
        </p:xfrm>
        <a:graphic>
          <a:graphicData uri="http://schemas.openxmlformats.org/presentationml/2006/ole">
            <mc:AlternateContent xmlns:mc="http://schemas.openxmlformats.org/markup-compatibility/2006">
              <mc:Choice xmlns:v="urn:schemas-microsoft-com:vml" Requires="v">
                <p:oleObj spid="_x0000_s248845" name="Equation" r:id="rId23" imgW="2006600" imgH="419100" progId="Equation.3">
                  <p:embed/>
                </p:oleObj>
              </mc:Choice>
              <mc:Fallback>
                <p:oleObj name="Equation" r:id="rId23" imgW="2006600" imgH="419100" progId="Equation.3">
                  <p:embed/>
                  <p:pic>
                    <p:nvPicPr>
                      <p:cNvPr id="0" name="Picture 29"/>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741738" y="3352800"/>
                        <a:ext cx="3295650" cy="693738"/>
                      </a:xfrm>
                      <a:prstGeom prst="rect">
                        <a:avLst/>
                      </a:prstGeom>
                      <a:solidFill>
                        <a:schemeClr val="tx1"/>
                      </a:solidFill>
                    </p:spPr>
                  </p:pic>
                </p:oleObj>
              </mc:Fallback>
            </mc:AlternateContent>
          </a:graphicData>
        </a:graphic>
      </p:graphicFrame>
      <p:graphicFrame>
        <p:nvGraphicFramePr>
          <p:cNvPr id="331798" name="Object 22"/>
          <p:cNvGraphicFramePr>
            <a:graphicFrameLocks noChangeAspect="1"/>
          </p:cNvGraphicFramePr>
          <p:nvPr/>
        </p:nvGraphicFramePr>
        <p:xfrm>
          <a:off x="2719388" y="4267200"/>
          <a:ext cx="2614612" cy="839788"/>
        </p:xfrm>
        <a:graphic>
          <a:graphicData uri="http://schemas.openxmlformats.org/presentationml/2006/ole">
            <mc:AlternateContent xmlns:mc="http://schemas.openxmlformats.org/markup-compatibility/2006">
              <mc:Choice xmlns:v="urn:schemas-microsoft-com:vml" Requires="v">
                <p:oleObj spid="_x0000_s248846" name="Equation" r:id="rId25" imgW="1815312" imgH="583947" progId="Equation.3">
                  <p:embed/>
                </p:oleObj>
              </mc:Choice>
              <mc:Fallback>
                <p:oleObj name="Equation" r:id="rId25" imgW="1815312" imgH="583947" progId="Equation.3">
                  <p:embed/>
                  <p:pic>
                    <p:nvPicPr>
                      <p:cNvPr id="0" name="Picture 30"/>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719388" y="4267200"/>
                        <a:ext cx="2614612" cy="839788"/>
                      </a:xfrm>
                      <a:prstGeom prst="rect">
                        <a:avLst/>
                      </a:prstGeom>
                      <a:solidFill>
                        <a:schemeClr val="tx1"/>
                      </a:solidFill>
                    </p:spPr>
                  </p:pic>
                </p:oleObj>
              </mc:Fallback>
            </mc:AlternateContent>
          </a:graphicData>
        </a:graphic>
      </p:graphicFrame>
      <p:sp>
        <p:nvSpPr>
          <p:cNvPr id="46" name="TextBox 7"/>
          <p:cNvSpPr txBox="1">
            <a:spLocks noChangeArrowheads="1"/>
          </p:cNvSpPr>
          <p:nvPr/>
        </p:nvSpPr>
        <p:spPr bwMode="auto">
          <a:xfrm>
            <a:off x="4572000" y="6172200"/>
            <a:ext cx="4498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Back to the proof of lemma 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9740"/>
                                        </p:tgtEl>
                                        <p:attrNameLst>
                                          <p:attrName>style.visibility</p:attrName>
                                        </p:attrNameLst>
                                      </p:cBhvr>
                                      <p:to>
                                        <p:strVal val="visible"/>
                                      </p:to>
                                    </p:set>
                                    <p:anim calcmode="lin" valueType="num">
                                      <p:cBhvr additive="base">
                                        <p:cTn id="7" dur="500" fill="hold"/>
                                        <p:tgtEl>
                                          <p:spTgt spid="329740"/>
                                        </p:tgtEl>
                                        <p:attrNameLst>
                                          <p:attrName>ppt_x</p:attrName>
                                        </p:attrNameLst>
                                      </p:cBhvr>
                                      <p:tavLst>
                                        <p:tav tm="0">
                                          <p:val>
                                            <p:strVal val="#ppt_x"/>
                                          </p:val>
                                        </p:tav>
                                        <p:tav tm="100000">
                                          <p:val>
                                            <p:strVal val="#ppt_x"/>
                                          </p:val>
                                        </p:tav>
                                      </p:tavLst>
                                    </p:anim>
                                    <p:anim calcmode="lin" valueType="num">
                                      <p:cBhvr additive="base">
                                        <p:cTn id="8" dur="500" fill="hold"/>
                                        <p:tgtEl>
                                          <p:spTgt spid="32974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31795"/>
                                        </p:tgtEl>
                                        <p:attrNameLst>
                                          <p:attrName>style.visibility</p:attrName>
                                        </p:attrNameLst>
                                      </p:cBhvr>
                                      <p:to>
                                        <p:strVal val="visible"/>
                                      </p:to>
                                    </p:set>
                                    <p:anim calcmode="lin" valueType="num">
                                      <p:cBhvr additive="base">
                                        <p:cTn id="13" dur="500" fill="hold"/>
                                        <p:tgtEl>
                                          <p:spTgt spid="331795"/>
                                        </p:tgtEl>
                                        <p:attrNameLst>
                                          <p:attrName>ppt_x</p:attrName>
                                        </p:attrNameLst>
                                      </p:cBhvr>
                                      <p:tavLst>
                                        <p:tav tm="0">
                                          <p:val>
                                            <p:strVal val="#ppt_x"/>
                                          </p:val>
                                        </p:tav>
                                        <p:tav tm="100000">
                                          <p:val>
                                            <p:strVal val="#ppt_x"/>
                                          </p:val>
                                        </p:tav>
                                      </p:tavLst>
                                    </p:anim>
                                    <p:anim calcmode="lin" valueType="num">
                                      <p:cBhvr additive="base">
                                        <p:cTn id="14" dur="500" fill="hold"/>
                                        <p:tgtEl>
                                          <p:spTgt spid="33179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31796"/>
                                        </p:tgtEl>
                                        <p:attrNameLst>
                                          <p:attrName>style.visibility</p:attrName>
                                        </p:attrNameLst>
                                      </p:cBhvr>
                                      <p:to>
                                        <p:strVal val="visible"/>
                                      </p:to>
                                    </p:set>
                                    <p:anim calcmode="lin" valueType="num">
                                      <p:cBhvr additive="base">
                                        <p:cTn id="19" dur="500" fill="hold"/>
                                        <p:tgtEl>
                                          <p:spTgt spid="331796"/>
                                        </p:tgtEl>
                                        <p:attrNameLst>
                                          <p:attrName>ppt_x</p:attrName>
                                        </p:attrNameLst>
                                      </p:cBhvr>
                                      <p:tavLst>
                                        <p:tav tm="0">
                                          <p:val>
                                            <p:strVal val="#ppt_x"/>
                                          </p:val>
                                        </p:tav>
                                        <p:tav tm="100000">
                                          <p:val>
                                            <p:strVal val="#ppt_x"/>
                                          </p:val>
                                        </p:tav>
                                      </p:tavLst>
                                    </p:anim>
                                    <p:anim calcmode="lin" valueType="num">
                                      <p:cBhvr additive="base">
                                        <p:cTn id="20" dur="500" fill="hold"/>
                                        <p:tgtEl>
                                          <p:spTgt spid="33179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additive="base">
                                        <p:cTn id="25" dur="500" fill="hold"/>
                                        <p:tgtEl>
                                          <p:spTgt spid="39"/>
                                        </p:tgtEl>
                                        <p:attrNameLst>
                                          <p:attrName>ppt_x</p:attrName>
                                        </p:attrNameLst>
                                      </p:cBhvr>
                                      <p:tavLst>
                                        <p:tav tm="0">
                                          <p:val>
                                            <p:strVal val="#ppt_x"/>
                                          </p:val>
                                        </p:tav>
                                        <p:tav tm="100000">
                                          <p:val>
                                            <p:strVal val="#ppt_x"/>
                                          </p:val>
                                        </p:tav>
                                      </p:tavLst>
                                    </p:anim>
                                    <p:anim calcmode="lin" valueType="num">
                                      <p:cBhvr additive="base">
                                        <p:cTn id="26" dur="500" fill="hold"/>
                                        <p:tgtEl>
                                          <p:spTgt spid="39"/>
                                        </p:tgtEl>
                                        <p:attrNameLst>
                                          <p:attrName>ppt_y</p:attrName>
                                        </p:attrNameLst>
                                      </p:cBhvr>
                                      <p:tavLst>
                                        <p:tav tm="0">
                                          <p:val>
                                            <p:strVal val="1+#ppt_h/2"/>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331795"/>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331798"/>
                                        </p:tgtEl>
                                        <p:attrNameLst>
                                          <p:attrName>style.visibility</p:attrName>
                                        </p:attrNameLst>
                                      </p:cBhvr>
                                      <p:to>
                                        <p:strVal val="visible"/>
                                      </p:to>
                                    </p:set>
                                    <p:anim calcmode="lin" valueType="num">
                                      <p:cBhvr additive="base">
                                        <p:cTn id="33" dur="500" fill="hold"/>
                                        <p:tgtEl>
                                          <p:spTgt spid="331798"/>
                                        </p:tgtEl>
                                        <p:attrNameLst>
                                          <p:attrName>ppt_x</p:attrName>
                                        </p:attrNameLst>
                                      </p:cBhvr>
                                      <p:tavLst>
                                        <p:tav tm="0">
                                          <p:val>
                                            <p:strVal val="#ppt_x"/>
                                          </p:val>
                                        </p:tav>
                                        <p:tav tm="100000">
                                          <p:val>
                                            <p:strVal val="#ppt_x"/>
                                          </p:val>
                                        </p:tav>
                                      </p:tavLst>
                                    </p:anim>
                                    <p:anim calcmode="lin" valueType="num">
                                      <p:cBhvr additive="base">
                                        <p:cTn id="34" dur="500" fill="hold"/>
                                        <p:tgtEl>
                                          <p:spTgt spid="331798"/>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anim calcmode="lin" valueType="num">
                                      <p:cBhvr additive="base">
                                        <p:cTn id="39" dur="500" fill="hold"/>
                                        <p:tgtEl>
                                          <p:spTgt spid="46"/>
                                        </p:tgtEl>
                                        <p:attrNameLst>
                                          <p:attrName>ppt_x</p:attrName>
                                        </p:attrNameLst>
                                      </p:cBhvr>
                                      <p:tavLst>
                                        <p:tav tm="0">
                                          <p:val>
                                            <p:strVal val="#ppt_x"/>
                                          </p:val>
                                        </p:tav>
                                        <p:tav tm="100000">
                                          <p:val>
                                            <p:strVal val="#ppt_x"/>
                                          </p:val>
                                        </p:tav>
                                      </p:tavLst>
                                    </p:anim>
                                    <p:anim calcmode="lin" valueType="num">
                                      <p:cBhvr additive="base">
                                        <p:cTn id="4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45" name="TextBox 7"/>
          <p:cNvSpPr txBox="1">
            <a:spLocks noChangeArrowheads="1"/>
          </p:cNvSpPr>
          <p:nvPr/>
        </p:nvSpPr>
        <p:spPr bwMode="auto">
          <a:xfrm>
            <a:off x="625475" y="1600200"/>
            <a:ext cx="10842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pSp>
        <p:nvGrpSpPr>
          <p:cNvPr id="3" name="Group 26"/>
          <p:cNvGrpSpPr>
            <a:grpSpLocks/>
          </p:cNvGrpSpPr>
          <p:nvPr/>
        </p:nvGrpSpPr>
        <p:grpSpPr bwMode="auto">
          <a:xfrm>
            <a:off x="2071688" y="839788"/>
            <a:ext cx="4294187" cy="608012"/>
            <a:chOff x="1337296" y="2425701"/>
            <a:chExt cx="4293839" cy="608012"/>
          </a:xfrm>
        </p:grpSpPr>
        <p:sp>
          <p:nvSpPr>
            <p:cNvPr id="221197" name="TextBox 7"/>
            <p:cNvSpPr txBox="1">
              <a:spLocks noChangeArrowheads="1"/>
            </p:cNvSpPr>
            <p:nvPr/>
          </p:nvSpPr>
          <p:spPr bwMode="auto">
            <a:xfrm>
              <a:off x="1337296" y="2448580"/>
              <a:ext cx="13211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5:</a:t>
              </a:r>
            </a:p>
          </p:txBody>
        </p:sp>
        <p:graphicFrame>
          <p:nvGraphicFramePr>
            <p:cNvPr id="221198" name="Object 27"/>
            <p:cNvGraphicFramePr>
              <a:graphicFrameLocks noChangeAspect="1"/>
            </p:cNvGraphicFramePr>
            <p:nvPr/>
          </p:nvGraphicFramePr>
          <p:xfrm>
            <a:off x="2668860" y="2425701"/>
            <a:ext cx="2962275" cy="608012"/>
          </p:xfrm>
          <a:graphic>
            <a:graphicData uri="http://schemas.openxmlformats.org/presentationml/2006/ole">
              <mc:AlternateContent xmlns:mc="http://schemas.openxmlformats.org/markup-compatibility/2006">
                <mc:Choice xmlns:v="urn:schemas-microsoft-com:vml" Requires="v">
                  <p:oleObj spid="_x0000_s221367" name="Equation" r:id="rId3" imgW="2222500" imgH="457200" progId="Equation.3">
                    <p:embed/>
                  </p:oleObj>
                </mc:Choice>
                <mc:Fallback>
                  <p:oleObj name="Equation" r:id="rId3" imgW="2222500" imgH="457200" progId="Equation.3">
                    <p:embed/>
                    <p:pic>
                      <p:nvPicPr>
                        <p:cNvPr id="0"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68860" y="2425701"/>
                          <a:ext cx="2962275" cy="608012"/>
                        </a:xfrm>
                        <a:prstGeom prst="rect">
                          <a:avLst/>
                        </a:prstGeom>
                        <a:solidFill>
                          <a:schemeClr val="tx1"/>
                        </a:solidFill>
                      </p:spPr>
                    </p:pic>
                  </p:oleObj>
                </mc:Fallback>
              </mc:AlternateContent>
            </a:graphicData>
          </a:graphic>
        </p:graphicFrame>
      </p:grpSp>
      <p:sp>
        <p:nvSpPr>
          <p:cNvPr id="22" name="TextBox 7"/>
          <p:cNvSpPr txBox="1">
            <a:spLocks noChangeArrowheads="1"/>
          </p:cNvSpPr>
          <p:nvPr/>
        </p:nvSpPr>
        <p:spPr bwMode="auto">
          <a:xfrm>
            <a:off x="152400" y="2057400"/>
            <a:ext cx="1982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t>n! = </a:t>
            </a:r>
            <a:r>
              <a:rPr lang="en-CA" altLang="en-US"/>
              <a:t>1</a:t>
            </a:r>
            <a:r>
              <a:rPr lang="en-CA" altLang="en-US">
                <a:cs typeface="Times New Roman" pitchFamily="18" charset="0"/>
              </a:rPr>
              <a:t>∙2∙3∙...</a:t>
            </a:r>
            <a:endParaRPr lang="en-CA" altLang="en-US"/>
          </a:p>
        </p:txBody>
      </p:sp>
      <p:sp>
        <p:nvSpPr>
          <p:cNvPr id="23" name="Rectangle 22"/>
          <p:cNvSpPr>
            <a:spLocks noChangeArrowheads="1"/>
          </p:cNvSpPr>
          <p:nvPr/>
        </p:nvSpPr>
        <p:spPr bwMode="auto">
          <a:xfrm>
            <a:off x="8578850" y="2051050"/>
            <a:ext cx="4540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t>n</a:t>
            </a:r>
            <a:endParaRPr lang="en-CA" altLang="en-US"/>
          </a:p>
        </p:txBody>
      </p:sp>
      <p:sp>
        <p:nvSpPr>
          <p:cNvPr id="40" name="TextBox 7"/>
          <p:cNvSpPr txBox="1">
            <a:spLocks noChangeArrowheads="1"/>
          </p:cNvSpPr>
          <p:nvPr/>
        </p:nvSpPr>
        <p:spPr bwMode="auto">
          <a:xfrm>
            <a:off x="1466850" y="2752725"/>
            <a:ext cx="558958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There is one place where </a:t>
            </a:r>
            <a:r>
              <a:rPr lang="en-CA" altLang="en-US" i="1"/>
              <a:t>p</a:t>
            </a:r>
            <a:r>
              <a:rPr lang="en-CA" altLang="en-US"/>
              <a:t> divides </a:t>
            </a:r>
            <a:r>
              <a:rPr lang="en-CA" altLang="en-US" i="1"/>
              <a:t>n!</a:t>
            </a:r>
            <a:r>
              <a:rPr lang="en-CA" altLang="en-US"/>
              <a:t>.</a:t>
            </a:r>
          </a:p>
          <a:p>
            <a:pPr eaLnBrk="1" hangingPunct="1"/>
            <a:r>
              <a:rPr lang="en-CA" altLang="en-US"/>
              <a:t>And another.</a:t>
            </a:r>
          </a:p>
          <a:p>
            <a:pPr eaLnBrk="1" hangingPunct="1"/>
            <a:r>
              <a:rPr lang="en-CA" altLang="en-US"/>
              <a:t>This gives      of them.</a:t>
            </a:r>
          </a:p>
        </p:txBody>
      </p:sp>
      <p:sp>
        <p:nvSpPr>
          <p:cNvPr id="41" name="Rectangle 40"/>
          <p:cNvSpPr>
            <a:spLocks noChangeArrowheads="1"/>
          </p:cNvSpPr>
          <p:nvPr/>
        </p:nvSpPr>
        <p:spPr bwMode="auto">
          <a:xfrm>
            <a:off x="2373313" y="2051050"/>
            <a:ext cx="8128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cs typeface="Times New Roman" pitchFamily="18" charset="0"/>
              </a:rPr>
              <a:t>p</a:t>
            </a:r>
            <a:r>
              <a:rPr lang="en-CA" altLang="en-US">
                <a:cs typeface="Times New Roman" pitchFamily="18" charset="0"/>
              </a:rPr>
              <a:t>∙...</a:t>
            </a:r>
            <a:endParaRPr lang="en-CA" altLang="en-US" i="1"/>
          </a:p>
        </p:txBody>
      </p:sp>
      <p:sp>
        <p:nvSpPr>
          <p:cNvPr id="43" name="Rectangle 42"/>
          <p:cNvSpPr>
            <a:spLocks noChangeArrowheads="1"/>
          </p:cNvSpPr>
          <p:nvPr/>
        </p:nvSpPr>
        <p:spPr bwMode="auto">
          <a:xfrm>
            <a:off x="3503613" y="2057400"/>
            <a:ext cx="992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∙2</a:t>
            </a:r>
            <a:r>
              <a:rPr lang="en-CA" altLang="en-US" i="1">
                <a:cs typeface="Times New Roman" pitchFamily="18" charset="0"/>
              </a:rPr>
              <a:t>p</a:t>
            </a:r>
            <a:r>
              <a:rPr lang="en-CA" altLang="en-US">
                <a:cs typeface="Times New Roman" pitchFamily="18" charset="0"/>
              </a:rPr>
              <a:t>∙...</a:t>
            </a:r>
            <a:endParaRPr lang="en-CA" altLang="en-US" i="1"/>
          </a:p>
        </p:txBody>
      </p:sp>
      <p:sp>
        <p:nvSpPr>
          <p:cNvPr id="44" name="Rectangle 43"/>
          <p:cNvSpPr>
            <a:spLocks noChangeArrowheads="1"/>
          </p:cNvSpPr>
          <p:nvPr/>
        </p:nvSpPr>
        <p:spPr bwMode="auto">
          <a:xfrm>
            <a:off x="4722813" y="2063750"/>
            <a:ext cx="992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∙3</a:t>
            </a:r>
            <a:r>
              <a:rPr lang="en-CA" altLang="en-US" i="1">
                <a:cs typeface="Times New Roman" pitchFamily="18" charset="0"/>
              </a:rPr>
              <a:t>p</a:t>
            </a:r>
            <a:r>
              <a:rPr lang="en-CA" altLang="en-US">
                <a:cs typeface="Times New Roman" pitchFamily="18" charset="0"/>
              </a:rPr>
              <a:t>∙...</a:t>
            </a:r>
            <a:endParaRPr lang="en-CA" altLang="en-US" i="1"/>
          </a:p>
        </p:txBody>
      </p:sp>
      <p:sp>
        <p:nvSpPr>
          <p:cNvPr id="46" name="Rectangle 45"/>
          <p:cNvSpPr>
            <a:spLocks noChangeArrowheads="1"/>
          </p:cNvSpPr>
          <p:nvPr/>
        </p:nvSpPr>
        <p:spPr bwMode="auto">
          <a:xfrm>
            <a:off x="5942013" y="2071688"/>
            <a:ext cx="99218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∙4</a:t>
            </a:r>
            <a:r>
              <a:rPr lang="en-CA" altLang="en-US" i="1">
                <a:cs typeface="Times New Roman" pitchFamily="18" charset="0"/>
              </a:rPr>
              <a:t>p</a:t>
            </a:r>
            <a:r>
              <a:rPr lang="en-CA" altLang="en-US">
                <a:cs typeface="Times New Roman" pitchFamily="18" charset="0"/>
              </a:rPr>
              <a:t>∙...</a:t>
            </a:r>
            <a:endParaRPr lang="en-CA" altLang="en-US" i="1"/>
          </a:p>
        </p:txBody>
      </p:sp>
      <p:graphicFrame>
        <p:nvGraphicFramePr>
          <p:cNvPr id="50" name="Object 10"/>
          <p:cNvGraphicFramePr>
            <a:graphicFrameLocks noChangeAspect="1"/>
          </p:cNvGraphicFramePr>
          <p:nvPr/>
        </p:nvGraphicFramePr>
        <p:xfrm>
          <a:off x="3071813" y="3657600"/>
          <a:ext cx="390525" cy="608013"/>
        </p:xfrm>
        <a:graphic>
          <a:graphicData uri="http://schemas.openxmlformats.org/presentationml/2006/ole">
            <mc:AlternateContent xmlns:mc="http://schemas.openxmlformats.org/markup-compatibility/2006">
              <mc:Choice xmlns:v="urn:schemas-microsoft-com:vml" Requires="v">
                <p:oleObj spid="_x0000_s221368" name="Equation" r:id="rId5" imgW="292100" imgH="457200" progId="Equation.3">
                  <p:embed/>
                </p:oleObj>
              </mc:Choice>
              <mc:Fallback>
                <p:oleObj name="Equation" r:id="rId5" imgW="292100" imgH="457200" progId="Equation.3">
                  <p:embed/>
                  <p:pic>
                    <p:nvPicPr>
                      <p:cNvPr id="0"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71813" y="3657600"/>
                        <a:ext cx="390525" cy="608013"/>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additive="base">
                                        <p:cTn id="27" dur="500" fill="hold"/>
                                        <p:tgtEl>
                                          <p:spTgt spid="41"/>
                                        </p:tgtEl>
                                        <p:attrNameLst>
                                          <p:attrName>ppt_x</p:attrName>
                                        </p:attrNameLst>
                                      </p:cBhvr>
                                      <p:tavLst>
                                        <p:tav tm="0">
                                          <p:val>
                                            <p:strVal val="#ppt_x"/>
                                          </p:val>
                                        </p:tav>
                                        <p:tav tm="100000">
                                          <p:val>
                                            <p:strVal val="#ppt_x"/>
                                          </p:val>
                                        </p:tav>
                                      </p:tavLst>
                                    </p:anim>
                                    <p:anim calcmode="lin" valueType="num">
                                      <p:cBhvr additive="base">
                                        <p:cTn id="2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40">
                                            <p:txEl>
                                              <p:pRg st="0" end="0"/>
                                            </p:txEl>
                                          </p:spTgt>
                                        </p:tgtEl>
                                        <p:attrNameLst>
                                          <p:attrName>style.visibility</p:attrName>
                                        </p:attrNameLst>
                                      </p:cBhvr>
                                      <p:to>
                                        <p:strVal val="visible"/>
                                      </p:to>
                                    </p:set>
                                    <p:anim calcmode="lin" valueType="num">
                                      <p:cBhvr additive="base">
                                        <p:cTn id="3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40">
                                            <p:txEl>
                                              <p:pRg st="1" end="1"/>
                                            </p:txEl>
                                          </p:spTgt>
                                        </p:tgtEl>
                                        <p:attrNameLst>
                                          <p:attrName>style.visibility</p:attrName>
                                        </p:attrNameLst>
                                      </p:cBhvr>
                                      <p:to>
                                        <p:strVal val="visible"/>
                                      </p:to>
                                    </p:set>
                                    <p:anim calcmode="lin" valueType="num">
                                      <p:cBhvr additive="base">
                                        <p:cTn id="45"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ppt_x"/>
                                          </p:val>
                                        </p:tav>
                                        <p:tav tm="100000">
                                          <p:val>
                                            <p:strVal val="#ppt_x"/>
                                          </p:val>
                                        </p:tav>
                                      </p:tavLst>
                                    </p:anim>
                                    <p:anim calcmode="lin" valueType="num">
                                      <p:cBhvr additive="base">
                                        <p:cTn id="5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additive="base">
                                        <p:cTn id="57" dur="500" fill="hold"/>
                                        <p:tgtEl>
                                          <p:spTgt spid="46"/>
                                        </p:tgtEl>
                                        <p:attrNameLst>
                                          <p:attrName>ppt_x</p:attrName>
                                        </p:attrNameLst>
                                      </p:cBhvr>
                                      <p:tavLst>
                                        <p:tav tm="0">
                                          <p:val>
                                            <p:strVal val="#ppt_x"/>
                                          </p:val>
                                        </p:tav>
                                        <p:tav tm="100000">
                                          <p:val>
                                            <p:strVal val="#ppt_x"/>
                                          </p:val>
                                        </p:tav>
                                      </p:tavLst>
                                    </p:anim>
                                    <p:anim calcmode="lin" valueType="num">
                                      <p:cBhvr additive="base">
                                        <p:cTn id="5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40">
                                            <p:txEl>
                                              <p:pRg st="2" end="2"/>
                                            </p:txEl>
                                          </p:spTgt>
                                        </p:tgtEl>
                                        <p:attrNameLst>
                                          <p:attrName>style.visibility</p:attrName>
                                        </p:attrNameLst>
                                      </p:cBhvr>
                                      <p:to>
                                        <p:strVal val="visible"/>
                                      </p:to>
                                    </p:set>
                                    <p:anim calcmode="lin" valueType="num">
                                      <p:cBhvr additive="base">
                                        <p:cTn id="63"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0">
                                            <p:txEl>
                                              <p:pRg st="2" end="2"/>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500" fill="hold"/>
                                        <p:tgtEl>
                                          <p:spTgt spid="50"/>
                                        </p:tgtEl>
                                        <p:attrNameLst>
                                          <p:attrName>ppt_x</p:attrName>
                                        </p:attrNameLst>
                                      </p:cBhvr>
                                      <p:tavLst>
                                        <p:tav tm="0">
                                          <p:val>
                                            <p:strVal val="#ppt_x"/>
                                          </p:val>
                                        </p:tav>
                                        <p:tav tm="100000">
                                          <p:val>
                                            <p:strVal val="#ppt_x"/>
                                          </p:val>
                                        </p:tav>
                                      </p:tavLst>
                                    </p:anim>
                                    <p:anim calcmode="lin" valueType="num">
                                      <p:cBhvr additive="base">
                                        <p:cTn id="6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22" grpId="0"/>
      <p:bldP spid="23" grpId="0"/>
      <p:bldP spid="41" grpId="0"/>
      <p:bldP spid="43" grpId="0"/>
      <p:bldP spid="44" grpId="0"/>
      <p:bldP spid="4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3810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Powers mod p</a:t>
            </a:r>
          </a:p>
        </p:txBody>
      </p:sp>
      <p:sp>
        <p:nvSpPr>
          <p:cNvPr id="24579" name="Text Box 43"/>
          <p:cNvSpPr txBox="1">
            <a:spLocks noChangeArrowheads="1"/>
          </p:cNvSpPr>
          <p:nvPr/>
        </p:nvSpPr>
        <p:spPr bwMode="auto">
          <a:xfrm>
            <a:off x="425450" y="762000"/>
            <a:ext cx="3254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Input: </a:t>
            </a:r>
            <a:r>
              <a:rPr lang="en-US" altLang="en-US">
                <a:solidFill>
                  <a:schemeClr val="accent1"/>
                </a:solidFill>
              </a:rPr>
              <a:t>b </a:t>
            </a:r>
            <a:r>
              <a:rPr lang="en-US" altLang="en-US"/>
              <a:t>and</a:t>
            </a:r>
            <a:r>
              <a:rPr lang="en-US" altLang="en-US">
                <a:solidFill>
                  <a:schemeClr val="accent1"/>
                </a:solidFill>
              </a:rPr>
              <a:t> N</a:t>
            </a:r>
          </a:p>
          <a:p>
            <a:pPr eaLnBrk="1" hangingPunct="1"/>
            <a:r>
              <a:rPr lang="en-US" altLang="en-US"/>
              <a:t>Output: </a:t>
            </a:r>
            <a:r>
              <a:rPr lang="en-US" altLang="en-US">
                <a:solidFill>
                  <a:schemeClr val="accent1"/>
                </a:solidFill>
              </a:rPr>
              <a:t>y =</a:t>
            </a:r>
            <a:r>
              <a:rPr lang="en-US" altLang="en-US"/>
              <a:t> </a:t>
            </a:r>
            <a:r>
              <a:rPr lang="en-US" altLang="en-US">
                <a:solidFill>
                  <a:schemeClr val="accent1"/>
                </a:solidFill>
              </a:rPr>
              <a:t>b</a:t>
            </a:r>
            <a:r>
              <a:rPr lang="en-US" altLang="en-US" baseline="30000">
                <a:solidFill>
                  <a:schemeClr val="accent1"/>
                </a:solidFill>
              </a:rPr>
              <a:t>N</a:t>
            </a:r>
            <a:r>
              <a:rPr lang="en-US" altLang="en-US">
                <a:solidFill>
                  <a:schemeClr val="accent1"/>
                </a:solidFill>
              </a:rPr>
              <a:t> mod</a:t>
            </a:r>
            <a:r>
              <a:rPr lang="en-US" altLang="en-US"/>
              <a:t> </a:t>
            </a:r>
            <a:r>
              <a:rPr lang="en-US" altLang="en-US">
                <a:solidFill>
                  <a:schemeClr val="accent1"/>
                </a:solidFill>
              </a:rPr>
              <a:t>p</a:t>
            </a:r>
          </a:p>
        </p:txBody>
      </p:sp>
      <p:sp>
        <p:nvSpPr>
          <p:cNvPr id="201767" name="Text Box 39"/>
          <p:cNvSpPr txBox="1">
            <a:spLocks noChangeArrowheads="1"/>
          </p:cNvSpPr>
          <p:nvPr/>
        </p:nvSpPr>
        <p:spPr bwMode="auto">
          <a:xfrm>
            <a:off x="425450" y="2146300"/>
            <a:ext cx="408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Time</a:t>
            </a:r>
            <a:r>
              <a:rPr lang="en-US" altLang="en-US"/>
              <a:t>(</a:t>
            </a:r>
            <a:r>
              <a:rPr lang="en-US" altLang="en-US" i="1"/>
              <a:t>N</a:t>
            </a:r>
            <a:r>
              <a:rPr lang="en-US" altLang="en-US"/>
              <a:t>) = </a:t>
            </a:r>
            <a:r>
              <a:rPr lang="en-US" altLang="en-US">
                <a:latin typeface="Symbol" pitchFamily="18" charset="2"/>
                <a:sym typeface="Symbol" pitchFamily="18" charset="2"/>
              </a:rPr>
              <a:t></a:t>
            </a:r>
            <a:r>
              <a:rPr lang="en-US" altLang="en-US"/>
              <a:t>(log </a:t>
            </a:r>
            <a:r>
              <a:rPr lang="en-US" altLang="en-US" i="1"/>
              <a:t>N</a:t>
            </a:r>
            <a:r>
              <a:rPr lang="en-US" altLang="en-US"/>
              <a:t>) = </a:t>
            </a:r>
            <a:r>
              <a:rPr lang="en-US" altLang="en-US">
                <a:sym typeface="Symbol" pitchFamily="18" charset="2"/>
              </a:rPr>
              <a:t></a:t>
            </a:r>
            <a:r>
              <a:rPr lang="en-US" altLang="en-US"/>
              <a:t>(</a:t>
            </a:r>
            <a:r>
              <a:rPr lang="en-US" altLang="en-US" i="1"/>
              <a:t>n</a:t>
            </a:r>
            <a:r>
              <a:rPr lang="en-US" altLang="en-US"/>
              <a:t>)</a:t>
            </a:r>
          </a:p>
        </p:txBody>
      </p:sp>
      <p:sp>
        <p:nvSpPr>
          <p:cNvPr id="2" name="Text Box 39"/>
          <p:cNvSpPr txBox="1">
            <a:spLocks noChangeArrowheads="1"/>
          </p:cNvSpPr>
          <p:nvPr/>
        </p:nvSpPr>
        <p:spPr bwMode="auto">
          <a:xfrm>
            <a:off x="296863" y="6262688"/>
            <a:ext cx="35036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t>Time</a:t>
            </a:r>
            <a:r>
              <a:rPr lang="en-US" altLang="en-US"/>
              <a:t>(</a:t>
            </a:r>
            <a:r>
              <a:rPr lang="en-US" altLang="en-US" i="1"/>
              <a:t>N</a:t>
            </a:r>
            <a:r>
              <a:rPr lang="en-US" altLang="en-US"/>
              <a:t>) = </a:t>
            </a:r>
            <a:r>
              <a:rPr lang="en-US" altLang="en-US">
                <a:latin typeface="Symbol" pitchFamily="18" charset="2"/>
                <a:sym typeface="Symbol" pitchFamily="18" charset="2"/>
              </a:rPr>
              <a:t></a:t>
            </a:r>
            <a:r>
              <a:rPr lang="en-US" altLang="en-US"/>
              <a:t>(</a:t>
            </a:r>
            <a:r>
              <a:rPr lang="en-US" altLang="en-US" i="1"/>
              <a:t>N</a:t>
            </a:r>
            <a:r>
              <a:rPr lang="en-US" altLang="en-US"/>
              <a:t>) = 2</a:t>
            </a:r>
            <a:r>
              <a:rPr lang="en-US" altLang="en-US" baseline="30000">
                <a:sym typeface="Symbol" pitchFamily="18" charset="2"/>
              </a:rPr>
              <a:t></a:t>
            </a:r>
            <a:r>
              <a:rPr lang="en-US" altLang="en-US" baseline="30000"/>
              <a:t>(</a:t>
            </a:r>
            <a:r>
              <a:rPr lang="en-US" altLang="en-US" i="1" baseline="30000"/>
              <a:t>n</a:t>
            </a:r>
            <a:r>
              <a:rPr lang="en-US" altLang="en-US" baseline="30000"/>
              <a:t>)</a:t>
            </a:r>
          </a:p>
        </p:txBody>
      </p:sp>
      <p:sp>
        <p:nvSpPr>
          <p:cNvPr id="207920" name="Text Box 48"/>
          <p:cNvSpPr txBox="1">
            <a:spLocks noChangeArrowheads="1"/>
          </p:cNvSpPr>
          <p:nvPr/>
        </p:nvSpPr>
        <p:spPr bwMode="auto">
          <a:xfrm>
            <a:off x="449263" y="3321050"/>
            <a:ext cx="4960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Input: </a:t>
            </a:r>
            <a:r>
              <a:rPr lang="en-US" altLang="en-US">
                <a:solidFill>
                  <a:schemeClr val="accent1"/>
                </a:solidFill>
              </a:rPr>
              <a:t>b </a:t>
            </a:r>
            <a:r>
              <a:rPr lang="en-US" altLang="en-US"/>
              <a:t>and</a:t>
            </a:r>
            <a:r>
              <a:rPr lang="en-US" altLang="en-US">
                <a:solidFill>
                  <a:schemeClr val="accent1"/>
                </a:solidFill>
              </a:rPr>
              <a:t> y</a:t>
            </a:r>
          </a:p>
          <a:p>
            <a:pPr eaLnBrk="1" hangingPunct="1"/>
            <a:r>
              <a:rPr lang="en-US" altLang="en-US"/>
              <a:t>Output: </a:t>
            </a:r>
            <a:r>
              <a:rPr lang="en-US" altLang="en-US">
                <a:solidFill>
                  <a:schemeClr val="accent1"/>
                </a:solidFill>
              </a:rPr>
              <a:t>N </a:t>
            </a:r>
            <a:r>
              <a:rPr lang="en-US" altLang="en-US"/>
              <a:t>such that</a:t>
            </a:r>
            <a:r>
              <a:rPr lang="en-US" altLang="en-US">
                <a:solidFill>
                  <a:schemeClr val="accent1"/>
                </a:solidFill>
              </a:rPr>
              <a:t> y =</a:t>
            </a:r>
            <a:r>
              <a:rPr lang="en-US" altLang="en-US"/>
              <a:t> </a:t>
            </a:r>
            <a:r>
              <a:rPr lang="en-US" altLang="en-US">
                <a:solidFill>
                  <a:schemeClr val="accent1"/>
                </a:solidFill>
              </a:rPr>
              <a:t>b</a:t>
            </a:r>
            <a:r>
              <a:rPr lang="en-US" altLang="en-US" baseline="30000">
                <a:solidFill>
                  <a:schemeClr val="accent1"/>
                </a:solidFill>
              </a:rPr>
              <a:t>N</a:t>
            </a:r>
            <a:r>
              <a:rPr lang="en-US" altLang="en-US">
                <a:solidFill>
                  <a:schemeClr val="accent1"/>
                </a:solidFill>
              </a:rPr>
              <a:t> mod</a:t>
            </a:r>
            <a:r>
              <a:rPr lang="en-US" altLang="en-US"/>
              <a:t> </a:t>
            </a:r>
            <a:r>
              <a:rPr lang="en-US" altLang="en-US">
                <a:solidFill>
                  <a:schemeClr val="accent1"/>
                </a:solidFill>
              </a:rPr>
              <a:t>p</a:t>
            </a:r>
          </a:p>
        </p:txBody>
      </p:sp>
      <p:sp>
        <p:nvSpPr>
          <p:cNvPr id="207921" name="Rectangle 49"/>
          <p:cNvSpPr>
            <a:spLocks noChangeArrowheads="1"/>
          </p:cNvSpPr>
          <p:nvPr/>
        </p:nvSpPr>
        <p:spPr bwMode="auto">
          <a:xfrm>
            <a:off x="1652588" y="4267200"/>
            <a:ext cx="3063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N = log</a:t>
            </a:r>
            <a:r>
              <a:rPr lang="en-US" altLang="en-US" baseline="-25000">
                <a:solidFill>
                  <a:schemeClr val="accent1"/>
                </a:solidFill>
              </a:rPr>
              <a:t>b</a:t>
            </a:r>
            <a:r>
              <a:rPr lang="en-US" altLang="en-US">
                <a:solidFill>
                  <a:schemeClr val="accent1"/>
                </a:solidFill>
              </a:rPr>
              <a:t>(y)    mod</a:t>
            </a:r>
            <a:r>
              <a:rPr lang="en-US" altLang="en-US"/>
              <a:t> </a:t>
            </a:r>
            <a:r>
              <a:rPr lang="en-US" altLang="en-US">
                <a:solidFill>
                  <a:schemeClr val="accent1"/>
                </a:solidFill>
              </a:rPr>
              <a:t>p</a:t>
            </a:r>
          </a:p>
        </p:txBody>
      </p:sp>
      <p:sp>
        <p:nvSpPr>
          <p:cNvPr id="24584" name="Rectangle 50"/>
          <p:cNvSpPr>
            <a:spLocks noChangeArrowheads="1"/>
          </p:cNvSpPr>
          <p:nvPr/>
        </p:nvSpPr>
        <p:spPr bwMode="auto">
          <a:xfrm>
            <a:off x="457200" y="1600200"/>
            <a:ext cx="399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n = Size  = log(</a:t>
            </a:r>
            <a:r>
              <a:rPr lang="en-US" altLang="en-US" i="1"/>
              <a:t>b</a:t>
            </a:r>
            <a:r>
              <a:rPr lang="en-US" altLang="en-US"/>
              <a:t>) + log(</a:t>
            </a:r>
            <a:r>
              <a:rPr lang="en-US" altLang="en-US" i="1"/>
              <a:t>N</a:t>
            </a:r>
            <a:r>
              <a:rPr lang="en-US" altLang="en-US"/>
              <a:t>)</a:t>
            </a:r>
          </a:p>
        </p:txBody>
      </p:sp>
      <p:grpSp>
        <p:nvGrpSpPr>
          <p:cNvPr id="3" name="Group 51"/>
          <p:cNvGrpSpPr>
            <a:grpSpLocks/>
          </p:cNvGrpSpPr>
          <p:nvPr/>
        </p:nvGrpSpPr>
        <p:grpSpPr bwMode="auto">
          <a:xfrm>
            <a:off x="773113" y="5046663"/>
            <a:ext cx="361950" cy="609600"/>
            <a:chOff x="350" y="1920"/>
            <a:chExt cx="228" cy="384"/>
          </a:xfrm>
        </p:grpSpPr>
        <p:sp>
          <p:nvSpPr>
            <p:cNvPr id="24629" name="Oval 52"/>
            <p:cNvSpPr>
              <a:spLocks noChangeArrowheads="1"/>
            </p:cNvSpPr>
            <p:nvPr/>
          </p:nvSpPr>
          <p:spPr bwMode="auto">
            <a:xfrm>
              <a:off x="432" y="220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30" name="Text Box 53"/>
            <p:cNvSpPr txBox="1">
              <a:spLocks noChangeArrowheads="1"/>
            </p:cNvSpPr>
            <p:nvPr/>
          </p:nvSpPr>
          <p:spPr bwMode="auto">
            <a:xfrm>
              <a:off x="350" y="192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grpSp>
        <p:nvGrpSpPr>
          <p:cNvPr id="4" name="Group 54"/>
          <p:cNvGrpSpPr>
            <a:grpSpLocks/>
          </p:cNvGrpSpPr>
          <p:nvPr/>
        </p:nvGrpSpPr>
        <p:grpSpPr bwMode="auto">
          <a:xfrm>
            <a:off x="906463" y="5035550"/>
            <a:ext cx="696912" cy="1001713"/>
            <a:chOff x="432" y="1913"/>
            <a:chExt cx="439" cy="631"/>
          </a:xfrm>
        </p:grpSpPr>
        <p:sp>
          <p:nvSpPr>
            <p:cNvPr id="24625" name="Oval 5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26" name="Text Box 56"/>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4627" name="Line 5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28" name="Rectangle 5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5" name="Group 59"/>
          <p:cNvGrpSpPr>
            <a:grpSpLocks/>
          </p:cNvGrpSpPr>
          <p:nvPr/>
        </p:nvGrpSpPr>
        <p:grpSpPr bwMode="auto">
          <a:xfrm>
            <a:off x="1389063" y="5035550"/>
            <a:ext cx="757237" cy="1001713"/>
            <a:chOff x="432" y="1913"/>
            <a:chExt cx="477" cy="631"/>
          </a:xfrm>
        </p:grpSpPr>
        <p:sp>
          <p:nvSpPr>
            <p:cNvPr id="24621" name="Oval 6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22" name="Text Box 6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4623" name="Line 6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24" name="Rectangle 6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6" name="Group 64"/>
          <p:cNvGrpSpPr>
            <a:grpSpLocks/>
          </p:cNvGrpSpPr>
          <p:nvPr/>
        </p:nvGrpSpPr>
        <p:grpSpPr bwMode="auto">
          <a:xfrm>
            <a:off x="1871663" y="5033963"/>
            <a:ext cx="757237" cy="1001712"/>
            <a:chOff x="432" y="1913"/>
            <a:chExt cx="477" cy="631"/>
          </a:xfrm>
        </p:grpSpPr>
        <p:sp>
          <p:nvSpPr>
            <p:cNvPr id="24617" name="Oval 6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18" name="Text Box 66"/>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4619" name="Line 6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20" name="Rectangle 6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7" name="Group 69"/>
          <p:cNvGrpSpPr>
            <a:grpSpLocks/>
          </p:cNvGrpSpPr>
          <p:nvPr/>
        </p:nvGrpSpPr>
        <p:grpSpPr bwMode="auto">
          <a:xfrm>
            <a:off x="2354263" y="5032375"/>
            <a:ext cx="757237" cy="1001713"/>
            <a:chOff x="432" y="1913"/>
            <a:chExt cx="477" cy="631"/>
          </a:xfrm>
        </p:grpSpPr>
        <p:sp>
          <p:nvSpPr>
            <p:cNvPr id="24613" name="Oval 7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14" name="Text Box 7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4615" name="Line 7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16" name="Rectangle 7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8" name="Group 74"/>
          <p:cNvGrpSpPr>
            <a:grpSpLocks/>
          </p:cNvGrpSpPr>
          <p:nvPr/>
        </p:nvGrpSpPr>
        <p:grpSpPr bwMode="auto">
          <a:xfrm>
            <a:off x="2836863" y="5030788"/>
            <a:ext cx="757237" cy="1001712"/>
            <a:chOff x="432" y="1913"/>
            <a:chExt cx="477" cy="631"/>
          </a:xfrm>
        </p:grpSpPr>
        <p:sp>
          <p:nvSpPr>
            <p:cNvPr id="24609" name="Oval 7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10" name="Text Box 76"/>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4611" name="Line 7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12" name="Rectangle 7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9" name="Group 79"/>
          <p:cNvGrpSpPr>
            <a:grpSpLocks/>
          </p:cNvGrpSpPr>
          <p:nvPr/>
        </p:nvGrpSpPr>
        <p:grpSpPr bwMode="auto">
          <a:xfrm>
            <a:off x="3319463" y="5029200"/>
            <a:ext cx="757237" cy="1001713"/>
            <a:chOff x="432" y="1913"/>
            <a:chExt cx="477" cy="631"/>
          </a:xfrm>
        </p:grpSpPr>
        <p:sp>
          <p:nvSpPr>
            <p:cNvPr id="24605" name="Oval 8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06" name="Text Box 81"/>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6</a:t>
              </a:r>
            </a:p>
          </p:txBody>
        </p:sp>
        <p:sp>
          <p:nvSpPr>
            <p:cNvPr id="24607" name="Line 8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08" name="Rectangle 8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10" name="Group 84"/>
          <p:cNvGrpSpPr>
            <a:grpSpLocks/>
          </p:cNvGrpSpPr>
          <p:nvPr/>
        </p:nvGrpSpPr>
        <p:grpSpPr bwMode="auto">
          <a:xfrm>
            <a:off x="4429125" y="5046663"/>
            <a:ext cx="696913" cy="1001712"/>
            <a:chOff x="432" y="1913"/>
            <a:chExt cx="439" cy="631"/>
          </a:xfrm>
        </p:grpSpPr>
        <p:sp>
          <p:nvSpPr>
            <p:cNvPr id="24601" name="Oval 8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4602" name="Text Box 86"/>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y</a:t>
              </a:r>
              <a:endParaRPr lang="en-US" altLang="en-US" baseline="30000">
                <a:solidFill>
                  <a:schemeClr val="accent1"/>
                </a:solidFill>
              </a:endParaRPr>
            </a:p>
          </p:txBody>
        </p:sp>
        <p:sp>
          <p:nvSpPr>
            <p:cNvPr id="24603" name="Line 8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04" name="Rectangle 8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sp>
        <p:nvSpPr>
          <p:cNvPr id="207961" name="Text Box 89"/>
          <p:cNvSpPr txBox="1">
            <a:spLocks noChangeArrowheads="1"/>
          </p:cNvSpPr>
          <p:nvPr/>
        </p:nvSpPr>
        <p:spPr bwMode="auto">
          <a:xfrm>
            <a:off x="3929063" y="5213350"/>
            <a:ext cx="76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solidFill>
                  <a:schemeClr val="hlink"/>
                </a:solidFill>
              </a:rPr>
              <a:t>…</a:t>
            </a:r>
          </a:p>
        </p:txBody>
      </p:sp>
      <p:grpSp>
        <p:nvGrpSpPr>
          <p:cNvPr id="11" name="Group 94"/>
          <p:cNvGrpSpPr>
            <a:grpSpLocks/>
          </p:cNvGrpSpPr>
          <p:nvPr/>
        </p:nvGrpSpPr>
        <p:grpSpPr bwMode="auto">
          <a:xfrm>
            <a:off x="3581400" y="2590800"/>
            <a:ext cx="5562600" cy="3505200"/>
            <a:chOff x="2400" y="1632"/>
            <a:chExt cx="3504" cy="2208"/>
          </a:xfrm>
        </p:grpSpPr>
        <p:sp>
          <p:nvSpPr>
            <p:cNvPr id="24598" name="Text Box 90"/>
            <p:cNvSpPr txBox="1">
              <a:spLocks noChangeArrowheads="1"/>
            </p:cNvSpPr>
            <p:nvPr/>
          </p:nvSpPr>
          <p:spPr bwMode="auto">
            <a:xfrm>
              <a:off x="3562" y="2250"/>
              <a:ext cx="2342"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A one way hard function</a:t>
              </a:r>
            </a:p>
            <a:p>
              <a:pPr eaLnBrk="1" hangingPunct="1"/>
              <a:r>
                <a:rPr lang="en-US" altLang="en-US"/>
                <a:t>Useful in cryptography.</a:t>
              </a:r>
            </a:p>
          </p:txBody>
        </p:sp>
        <p:sp>
          <p:nvSpPr>
            <p:cNvPr id="24599" name="Line 92"/>
            <p:cNvSpPr>
              <a:spLocks noChangeShapeType="1"/>
            </p:cNvSpPr>
            <p:nvPr/>
          </p:nvSpPr>
          <p:spPr bwMode="auto">
            <a:xfrm flipH="1" flipV="1">
              <a:off x="2784" y="1632"/>
              <a:ext cx="864" cy="576"/>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600" name="Line 93"/>
            <p:cNvSpPr>
              <a:spLocks noChangeShapeType="1"/>
            </p:cNvSpPr>
            <p:nvPr/>
          </p:nvSpPr>
          <p:spPr bwMode="auto">
            <a:xfrm flipH="1">
              <a:off x="2400" y="2880"/>
              <a:ext cx="1248" cy="96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07967" name="Text Box 95"/>
          <p:cNvSpPr txBox="1">
            <a:spLocks noChangeArrowheads="1"/>
          </p:cNvSpPr>
          <p:nvPr/>
        </p:nvSpPr>
        <p:spPr bwMode="auto">
          <a:xfrm>
            <a:off x="449263" y="2909888"/>
            <a:ext cx="20288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Discrete Log</a:t>
            </a:r>
          </a:p>
        </p:txBody>
      </p:sp>
      <p:sp>
        <p:nvSpPr>
          <p:cNvPr id="24596" name="Text Box 96"/>
          <p:cNvSpPr txBox="1">
            <a:spLocks noChangeArrowheads="1"/>
          </p:cNvSpPr>
          <p:nvPr/>
        </p:nvSpPr>
        <p:spPr bwMode="auto">
          <a:xfrm>
            <a:off x="5410200" y="2286000"/>
            <a:ext cx="3733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endParaRPr lang="en-US" altLang="en-US"/>
          </a:p>
        </p:txBody>
      </p:sp>
      <p:sp>
        <p:nvSpPr>
          <p:cNvPr id="207969" name="Text Box 97"/>
          <p:cNvSpPr txBox="1">
            <a:spLocks noChangeArrowheads="1"/>
          </p:cNvSpPr>
          <p:nvPr/>
        </p:nvSpPr>
        <p:spPr bwMode="auto">
          <a:xfrm>
            <a:off x="5486400" y="4648200"/>
            <a:ext cx="350520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Similarly:</a:t>
            </a:r>
          </a:p>
          <a:p>
            <a:pPr eaLnBrk="1" hangingPunct="1">
              <a:buFontTx/>
              <a:buChar char="•"/>
            </a:pPr>
            <a:r>
              <a:rPr lang="en-US" altLang="en-US"/>
              <a:t>Multiplying: </a:t>
            </a:r>
            <a:r>
              <a:rPr lang="en-US" altLang="en-US">
                <a:solidFill>
                  <a:schemeClr val="accent1"/>
                </a:solidFill>
              </a:rPr>
              <a:t>p</a:t>
            </a:r>
            <a:r>
              <a:rPr lang="en-US" altLang="en-US">
                <a:solidFill>
                  <a:schemeClr val="accent1"/>
                </a:solidFill>
                <a:cs typeface="Times New Roman" pitchFamily="18" charset="0"/>
              </a:rPr>
              <a:t>×q = N</a:t>
            </a:r>
            <a:br>
              <a:rPr lang="en-US" altLang="en-US">
                <a:solidFill>
                  <a:schemeClr val="accent1"/>
                </a:solidFill>
                <a:cs typeface="Times New Roman" pitchFamily="18" charset="0"/>
              </a:rPr>
            </a:br>
            <a:r>
              <a:rPr lang="en-US" altLang="en-US">
                <a:solidFill>
                  <a:schemeClr val="accent1"/>
                </a:solidFill>
                <a:cs typeface="Times New Roman" pitchFamily="18" charset="0"/>
              </a:rPr>
              <a:t>   </a:t>
            </a:r>
            <a:r>
              <a:rPr lang="en-US" altLang="en-US">
                <a:cs typeface="Times New Roman" pitchFamily="18" charset="0"/>
              </a:rPr>
              <a:t>Time = </a:t>
            </a:r>
            <a:r>
              <a:rPr lang="en-US" altLang="en-US">
                <a:sym typeface="Symbol" pitchFamily="18" charset="2"/>
              </a:rPr>
              <a:t></a:t>
            </a:r>
            <a:r>
              <a:rPr lang="en-US" altLang="en-US"/>
              <a:t>(</a:t>
            </a:r>
            <a:r>
              <a:rPr lang="en-US" altLang="en-US" i="1"/>
              <a:t>n</a:t>
            </a:r>
            <a:r>
              <a:rPr lang="en-US" altLang="en-US"/>
              <a:t>)</a:t>
            </a:r>
          </a:p>
          <a:p>
            <a:pPr eaLnBrk="1" hangingPunct="1">
              <a:buFontTx/>
              <a:buChar char="•"/>
            </a:pPr>
            <a:r>
              <a:rPr lang="en-US" altLang="en-US"/>
              <a:t>Factoring: </a:t>
            </a:r>
            <a:r>
              <a:rPr lang="en-US" altLang="en-US">
                <a:solidFill>
                  <a:schemeClr val="accent1"/>
                </a:solidFill>
              </a:rPr>
              <a:t>N = p×q</a:t>
            </a:r>
            <a:br>
              <a:rPr lang="en-US" altLang="en-US">
                <a:solidFill>
                  <a:schemeClr val="accent1"/>
                </a:solidFill>
              </a:rPr>
            </a:br>
            <a:r>
              <a:rPr lang="en-US" altLang="en-US">
                <a:solidFill>
                  <a:schemeClr val="accent1"/>
                </a:solidFill>
              </a:rPr>
              <a:t>   </a:t>
            </a:r>
            <a:r>
              <a:rPr lang="en-US" altLang="en-US"/>
              <a:t>Time = 2</a:t>
            </a:r>
            <a:r>
              <a:rPr lang="en-US" altLang="en-US" baseline="30000">
                <a:sym typeface="Symbol" pitchFamily="18" charset="2"/>
              </a:rPr>
              <a:t></a:t>
            </a:r>
            <a:r>
              <a:rPr lang="en-US" altLang="en-US" baseline="30000"/>
              <a:t>(</a:t>
            </a:r>
            <a:r>
              <a:rPr lang="en-US" altLang="en-US" i="1" baseline="30000"/>
              <a:t>n</a:t>
            </a:r>
            <a:r>
              <a:rPr lang="en-US" altLang="en-US" baseline="30000"/>
              <a:t>)</a:t>
            </a:r>
            <a:endParaRPr lang="en-US" altLang="en-US">
              <a:solidFill>
                <a:schemeClr val="accent1"/>
              </a:solidFill>
            </a:endParaRPr>
          </a:p>
          <a:p>
            <a:pPr eaLnBrk="1" hangingPunct="1">
              <a:buFontTx/>
              <a:buChar char="•"/>
            </a:pPr>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01767">
                                            <p:txEl>
                                              <p:pRg st="0" end="0"/>
                                            </p:txEl>
                                          </p:spTgt>
                                        </p:tgtEl>
                                        <p:attrNameLst>
                                          <p:attrName>style.visibility</p:attrName>
                                        </p:attrNameLst>
                                      </p:cBhvr>
                                      <p:to>
                                        <p:strVal val="visible"/>
                                      </p:to>
                                    </p:set>
                                    <p:anim calcmode="lin" valueType="num">
                                      <p:cBhvr additive="base">
                                        <p:cTn id="7" dur="500" fill="hold"/>
                                        <p:tgtEl>
                                          <p:spTgt spid="2017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17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7920"/>
                                        </p:tgtEl>
                                        <p:attrNameLst>
                                          <p:attrName>style.visibility</p:attrName>
                                        </p:attrNameLst>
                                      </p:cBhvr>
                                      <p:to>
                                        <p:strVal val="visible"/>
                                      </p:to>
                                    </p:set>
                                    <p:anim calcmode="lin" valueType="num">
                                      <p:cBhvr additive="base">
                                        <p:cTn id="13" dur="500" fill="hold"/>
                                        <p:tgtEl>
                                          <p:spTgt spid="207920"/>
                                        </p:tgtEl>
                                        <p:attrNameLst>
                                          <p:attrName>ppt_x</p:attrName>
                                        </p:attrNameLst>
                                      </p:cBhvr>
                                      <p:tavLst>
                                        <p:tav tm="0">
                                          <p:val>
                                            <p:strVal val="0-#ppt_w/2"/>
                                          </p:val>
                                        </p:tav>
                                        <p:tav tm="100000">
                                          <p:val>
                                            <p:strVal val="#ppt_x"/>
                                          </p:val>
                                        </p:tav>
                                      </p:tavLst>
                                    </p:anim>
                                    <p:anim calcmode="lin" valueType="num">
                                      <p:cBhvr additive="base">
                                        <p:cTn id="14" dur="500" fill="hold"/>
                                        <p:tgtEl>
                                          <p:spTgt spid="2079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7921"/>
                                        </p:tgtEl>
                                        <p:attrNameLst>
                                          <p:attrName>style.visibility</p:attrName>
                                        </p:attrNameLst>
                                      </p:cBhvr>
                                      <p:to>
                                        <p:strVal val="visible"/>
                                      </p:to>
                                    </p:set>
                                    <p:anim calcmode="lin" valueType="num">
                                      <p:cBhvr additive="base">
                                        <p:cTn id="19" dur="500" fill="hold"/>
                                        <p:tgtEl>
                                          <p:spTgt spid="207921"/>
                                        </p:tgtEl>
                                        <p:attrNameLst>
                                          <p:attrName>ppt_x</p:attrName>
                                        </p:attrNameLst>
                                      </p:cBhvr>
                                      <p:tavLst>
                                        <p:tav tm="0">
                                          <p:val>
                                            <p:strVal val="0-#ppt_w/2"/>
                                          </p:val>
                                        </p:tav>
                                        <p:tav tm="100000">
                                          <p:val>
                                            <p:strVal val="#ppt_x"/>
                                          </p:val>
                                        </p:tav>
                                      </p:tavLst>
                                    </p:anim>
                                    <p:anim calcmode="lin" valueType="num">
                                      <p:cBhvr additive="base">
                                        <p:cTn id="20" dur="500" fill="hold"/>
                                        <p:tgtEl>
                                          <p:spTgt spid="20792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7967"/>
                                        </p:tgtEl>
                                        <p:attrNameLst>
                                          <p:attrName>style.visibility</p:attrName>
                                        </p:attrNameLst>
                                      </p:cBhvr>
                                      <p:to>
                                        <p:strVal val="visible"/>
                                      </p:to>
                                    </p:set>
                                    <p:anim calcmode="lin" valueType="num">
                                      <p:cBhvr additive="base">
                                        <p:cTn id="25" dur="500" fill="hold"/>
                                        <p:tgtEl>
                                          <p:spTgt spid="207967"/>
                                        </p:tgtEl>
                                        <p:attrNameLst>
                                          <p:attrName>ppt_x</p:attrName>
                                        </p:attrNameLst>
                                      </p:cBhvr>
                                      <p:tavLst>
                                        <p:tav tm="0">
                                          <p:val>
                                            <p:strVal val="0-#ppt_w/2"/>
                                          </p:val>
                                        </p:tav>
                                        <p:tav tm="100000">
                                          <p:val>
                                            <p:strVal val="#ppt_x"/>
                                          </p:val>
                                        </p:tav>
                                      </p:tavLst>
                                    </p:anim>
                                    <p:anim calcmode="lin" valueType="num">
                                      <p:cBhvr additive="base">
                                        <p:cTn id="26" dur="500" fill="hold"/>
                                        <p:tgtEl>
                                          <p:spTgt spid="20796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
                            </p:stCondLst>
                            <p:childTnLst>
                              <p:par>
                                <p:cTn id="34" presetID="2" presetClass="entr" presetSubtype="8"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0-#ppt_w/2"/>
                                          </p:val>
                                        </p:tav>
                                        <p:tav tm="100000">
                                          <p:val>
                                            <p:strVal val="#ppt_x"/>
                                          </p:val>
                                        </p:tav>
                                      </p:tavLst>
                                    </p:anim>
                                    <p:anim calcmode="lin" valueType="num">
                                      <p:cBhvr additive="base">
                                        <p:cTn id="37" dur="500" fill="hold"/>
                                        <p:tgtEl>
                                          <p:spTgt spid="4"/>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1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0-#ppt_w/2"/>
                                          </p:val>
                                        </p:tav>
                                        <p:tav tm="100000">
                                          <p:val>
                                            <p:strVal val="#ppt_x"/>
                                          </p:val>
                                        </p:tav>
                                      </p:tavLst>
                                    </p:anim>
                                    <p:anim calcmode="lin" valueType="num">
                                      <p:cBhvr additive="base">
                                        <p:cTn id="42" dur="500" fill="hold"/>
                                        <p:tgtEl>
                                          <p:spTgt spid="5"/>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500"/>
                            </p:stCondLst>
                            <p:childTnLst>
                              <p:par>
                                <p:cTn id="44" presetID="2" presetClass="entr" presetSubtype="8"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0-#ppt_w/2"/>
                                          </p:val>
                                        </p:tav>
                                        <p:tav tm="100000">
                                          <p:val>
                                            <p:strVal val="#ppt_x"/>
                                          </p:val>
                                        </p:tav>
                                      </p:tavLst>
                                    </p:anim>
                                    <p:anim calcmode="lin" valueType="num">
                                      <p:cBhvr additive="base">
                                        <p:cTn id="47" dur="500" fill="hold"/>
                                        <p:tgtEl>
                                          <p:spTgt spid="6"/>
                                        </p:tgtEl>
                                        <p:attrNameLst>
                                          <p:attrName>ppt_y</p:attrName>
                                        </p:attrNameLst>
                                      </p:cBhvr>
                                      <p:tavLst>
                                        <p:tav tm="0">
                                          <p:val>
                                            <p:strVal val="#ppt_y"/>
                                          </p:val>
                                        </p:tav>
                                        <p:tav tm="100000">
                                          <p:val>
                                            <p:strVal val="#ppt_y"/>
                                          </p:val>
                                        </p:tav>
                                      </p:tavLst>
                                    </p:anim>
                                  </p:childTnLst>
                                </p:cTn>
                              </p:par>
                            </p:childTnLst>
                          </p:cTn>
                        </p:par>
                        <p:par>
                          <p:cTn id="48" fill="hold" nodeType="afterGroup">
                            <p:stCondLst>
                              <p:cond delay="2000"/>
                            </p:stCondLst>
                            <p:childTnLst>
                              <p:par>
                                <p:cTn id="49" presetID="2" presetClass="entr" presetSubtype="8" fill="hold"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0-#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nodeType="afterGroup">
                            <p:stCondLst>
                              <p:cond delay="2500"/>
                            </p:stCondLst>
                            <p:childTnLst>
                              <p:par>
                                <p:cTn id="54" presetID="2" presetClass="entr" presetSubtype="8" fill="hold" nodeType="after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500" fill="hold"/>
                                        <p:tgtEl>
                                          <p:spTgt spid="8"/>
                                        </p:tgtEl>
                                        <p:attrNameLst>
                                          <p:attrName>ppt_x</p:attrName>
                                        </p:attrNameLst>
                                      </p:cBhvr>
                                      <p:tavLst>
                                        <p:tav tm="0">
                                          <p:val>
                                            <p:strVal val="0-#ppt_w/2"/>
                                          </p:val>
                                        </p:tav>
                                        <p:tav tm="100000">
                                          <p:val>
                                            <p:strVal val="#ppt_x"/>
                                          </p:val>
                                        </p:tav>
                                      </p:tavLst>
                                    </p:anim>
                                    <p:anim calcmode="lin" valueType="num">
                                      <p:cBhvr additive="base">
                                        <p:cTn id="57" dur="500" fill="hold"/>
                                        <p:tgtEl>
                                          <p:spTgt spid="8"/>
                                        </p:tgtEl>
                                        <p:attrNameLst>
                                          <p:attrName>ppt_y</p:attrName>
                                        </p:attrNameLst>
                                      </p:cBhvr>
                                      <p:tavLst>
                                        <p:tav tm="0">
                                          <p:val>
                                            <p:strVal val="#ppt_y"/>
                                          </p:val>
                                        </p:tav>
                                        <p:tav tm="100000">
                                          <p:val>
                                            <p:strVal val="#ppt_y"/>
                                          </p:val>
                                        </p:tav>
                                      </p:tavLst>
                                    </p:anim>
                                  </p:childTnLst>
                                </p:cTn>
                              </p:par>
                            </p:childTnLst>
                          </p:cTn>
                        </p:par>
                        <p:par>
                          <p:cTn id="58" fill="hold" nodeType="afterGroup">
                            <p:stCondLst>
                              <p:cond delay="3000"/>
                            </p:stCondLst>
                            <p:childTnLst>
                              <p:par>
                                <p:cTn id="59" presetID="2" presetClass="entr" presetSubtype="8"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0-#ppt_w/2"/>
                                          </p:val>
                                        </p:tav>
                                        <p:tav tm="100000">
                                          <p:val>
                                            <p:strVal val="#ppt_x"/>
                                          </p:val>
                                        </p:tav>
                                      </p:tavLst>
                                    </p:anim>
                                    <p:anim calcmode="lin" valueType="num">
                                      <p:cBhvr additive="base">
                                        <p:cTn id="62" dur="500" fill="hold"/>
                                        <p:tgtEl>
                                          <p:spTgt spid="9"/>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3500"/>
                            </p:stCondLst>
                            <p:childTnLst>
                              <p:par>
                                <p:cTn id="64" presetID="2" presetClass="entr" presetSubtype="8" fill="hold" nodeType="afterEffect">
                                  <p:stCondLst>
                                    <p:cond delay="0"/>
                                  </p:stCondLst>
                                  <p:childTnLst>
                                    <p:set>
                                      <p:cBhvr>
                                        <p:cTn id="65" dur="1" fill="hold">
                                          <p:stCondLst>
                                            <p:cond delay="0"/>
                                          </p:stCondLst>
                                        </p:cTn>
                                        <p:tgtEl>
                                          <p:spTgt spid="10"/>
                                        </p:tgtEl>
                                        <p:attrNameLst>
                                          <p:attrName>style.visibility</p:attrName>
                                        </p:attrNameLst>
                                      </p:cBhvr>
                                      <p:to>
                                        <p:strVal val="visible"/>
                                      </p:to>
                                    </p:set>
                                    <p:anim calcmode="lin" valueType="num">
                                      <p:cBhvr additive="base">
                                        <p:cTn id="66" dur="500" fill="hold"/>
                                        <p:tgtEl>
                                          <p:spTgt spid="10"/>
                                        </p:tgtEl>
                                        <p:attrNameLst>
                                          <p:attrName>ppt_x</p:attrName>
                                        </p:attrNameLst>
                                      </p:cBhvr>
                                      <p:tavLst>
                                        <p:tav tm="0">
                                          <p:val>
                                            <p:strVal val="0-#ppt_w/2"/>
                                          </p:val>
                                        </p:tav>
                                        <p:tav tm="100000">
                                          <p:val>
                                            <p:strVal val="#ppt_x"/>
                                          </p:val>
                                        </p:tav>
                                      </p:tavLst>
                                    </p:anim>
                                    <p:anim calcmode="lin" valueType="num">
                                      <p:cBhvr additive="base">
                                        <p:cTn id="67" dur="500" fill="hold"/>
                                        <p:tgtEl>
                                          <p:spTgt spid="10"/>
                                        </p:tgtEl>
                                        <p:attrNameLst>
                                          <p:attrName>ppt_y</p:attrName>
                                        </p:attrNameLst>
                                      </p:cBhvr>
                                      <p:tavLst>
                                        <p:tav tm="0">
                                          <p:val>
                                            <p:strVal val="#ppt_y"/>
                                          </p:val>
                                        </p:tav>
                                        <p:tav tm="100000">
                                          <p:val>
                                            <p:strVal val="#ppt_y"/>
                                          </p:val>
                                        </p:tav>
                                      </p:tavLst>
                                    </p:anim>
                                  </p:childTnLst>
                                </p:cTn>
                              </p:par>
                              <p:par>
                                <p:cTn id="68" presetID="2" presetClass="entr" presetSubtype="8" fill="hold" grpId="0" nodeType="withEffect">
                                  <p:stCondLst>
                                    <p:cond delay="0"/>
                                  </p:stCondLst>
                                  <p:childTnLst>
                                    <p:set>
                                      <p:cBhvr>
                                        <p:cTn id="69" dur="1" fill="hold">
                                          <p:stCondLst>
                                            <p:cond delay="0"/>
                                          </p:stCondLst>
                                        </p:cTn>
                                        <p:tgtEl>
                                          <p:spTgt spid="207961"/>
                                        </p:tgtEl>
                                        <p:attrNameLst>
                                          <p:attrName>style.visibility</p:attrName>
                                        </p:attrNameLst>
                                      </p:cBhvr>
                                      <p:to>
                                        <p:strVal val="visible"/>
                                      </p:to>
                                    </p:set>
                                    <p:anim calcmode="lin" valueType="num">
                                      <p:cBhvr additive="base">
                                        <p:cTn id="70" dur="500" fill="hold"/>
                                        <p:tgtEl>
                                          <p:spTgt spid="207961"/>
                                        </p:tgtEl>
                                        <p:attrNameLst>
                                          <p:attrName>ppt_x</p:attrName>
                                        </p:attrNameLst>
                                      </p:cBhvr>
                                      <p:tavLst>
                                        <p:tav tm="0">
                                          <p:val>
                                            <p:strVal val="0-#ppt_w/2"/>
                                          </p:val>
                                        </p:tav>
                                        <p:tav tm="100000">
                                          <p:val>
                                            <p:strVal val="#ppt_x"/>
                                          </p:val>
                                        </p:tav>
                                      </p:tavLst>
                                    </p:anim>
                                    <p:anim calcmode="lin" valueType="num">
                                      <p:cBhvr additive="base">
                                        <p:cTn id="71" dur="500" fill="hold"/>
                                        <p:tgtEl>
                                          <p:spTgt spid="207961"/>
                                        </p:tgtEl>
                                        <p:attrNameLst>
                                          <p:attrName>ppt_y</p:attrName>
                                        </p:attrNameLst>
                                      </p:cBhvr>
                                      <p:tavLst>
                                        <p:tav tm="0">
                                          <p:val>
                                            <p:strVal val="#ppt_y"/>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8" fill="hold" nodeType="clickEffect">
                                  <p:stCondLst>
                                    <p:cond delay="0"/>
                                  </p:stCondLst>
                                  <p:childTnLst>
                                    <p:set>
                                      <p:cBhvr>
                                        <p:cTn id="75" dur="1" fill="hold">
                                          <p:stCondLst>
                                            <p:cond delay="0"/>
                                          </p:stCondLst>
                                        </p:cTn>
                                        <p:tgtEl>
                                          <p:spTgt spid="2">
                                            <p:txEl>
                                              <p:pRg st="0" end="0"/>
                                            </p:txEl>
                                          </p:spTgt>
                                        </p:tgtEl>
                                        <p:attrNameLst>
                                          <p:attrName>style.visibility</p:attrName>
                                        </p:attrNameLst>
                                      </p:cBhvr>
                                      <p:to>
                                        <p:strVal val="visible"/>
                                      </p:to>
                                    </p:set>
                                    <p:anim calcmode="lin" valueType="num">
                                      <p:cBhvr additive="base">
                                        <p:cTn id="76"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77"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2" fill="hold" nodeType="click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500" fill="hold"/>
                                        <p:tgtEl>
                                          <p:spTgt spid="11"/>
                                        </p:tgtEl>
                                        <p:attrNameLst>
                                          <p:attrName>ppt_x</p:attrName>
                                        </p:attrNameLst>
                                      </p:cBhvr>
                                      <p:tavLst>
                                        <p:tav tm="0">
                                          <p:val>
                                            <p:strVal val="1+#ppt_w/2"/>
                                          </p:val>
                                        </p:tav>
                                        <p:tav tm="100000">
                                          <p:val>
                                            <p:strVal val="#ppt_x"/>
                                          </p:val>
                                        </p:tav>
                                      </p:tavLst>
                                    </p:anim>
                                    <p:anim calcmode="lin" valueType="num">
                                      <p:cBhvr additive="base">
                                        <p:cTn id="83"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2" presetClass="entr" presetSubtype="2" fill="hold" nodeType="clickEffect">
                                  <p:stCondLst>
                                    <p:cond delay="0"/>
                                  </p:stCondLst>
                                  <p:childTnLst>
                                    <p:set>
                                      <p:cBhvr>
                                        <p:cTn id="87" dur="1" fill="hold">
                                          <p:stCondLst>
                                            <p:cond delay="0"/>
                                          </p:stCondLst>
                                        </p:cTn>
                                        <p:tgtEl>
                                          <p:spTgt spid="207969">
                                            <p:txEl>
                                              <p:pRg st="0" end="0"/>
                                            </p:txEl>
                                          </p:spTgt>
                                        </p:tgtEl>
                                        <p:attrNameLst>
                                          <p:attrName>style.visibility</p:attrName>
                                        </p:attrNameLst>
                                      </p:cBhvr>
                                      <p:to>
                                        <p:strVal val="visible"/>
                                      </p:to>
                                    </p:set>
                                    <p:anim calcmode="lin" valueType="num">
                                      <p:cBhvr additive="base">
                                        <p:cTn id="88" dur="500" fill="hold"/>
                                        <p:tgtEl>
                                          <p:spTgt spid="207969">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207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ntr" presetSubtype="2" fill="hold" nodeType="clickEffect">
                                  <p:stCondLst>
                                    <p:cond delay="0"/>
                                  </p:stCondLst>
                                  <p:childTnLst>
                                    <p:set>
                                      <p:cBhvr>
                                        <p:cTn id="93" dur="1" fill="hold">
                                          <p:stCondLst>
                                            <p:cond delay="0"/>
                                          </p:stCondLst>
                                        </p:cTn>
                                        <p:tgtEl>
                                          <p:spTgt spid="207969">
                                            <p:txEl>
                                              <p:pRg st="1" end="1"/>
                                            </p:txEl>
                                          </p:spTgt>
                                        </p:tgtEl>
                                        <p:attrNameLst>
                                          <p:attrName>style.visibility</p:attrName>
                                        </p:attrNameLst>
                                      </p:cBhvr>
                                      <p:to>
                                        <p:strVal val="visible"/>
                                      </p:to>
                                    </p:set>
                                    <p:anim calcmode="lin" valueType="num">
                                      <p:cBhvr additive="base">
                                        <p:cTn id="94" dur="500" fill="hold"/>
                                        <p:tgtEl>
                                          <p:spTgt spid="207969">
                                            <p:txEl>
                                              <p:pRg st="1" end="1"/>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07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2" fill="hold" nodeType="clickEffect">
                                  <p:stCondLst>
                                    <p:cond delay="0"/>
                                  </p:stCondLst>
                                  <p:childTnLst>
                                    <p:set>
                                      <p:cBhvr>
                                        <p:cTn id="99" dur="1" fill="hold">
                                          <p:stCondLst>
                                            <p:cond delay="0"/>
                                          </p:stCondLst>
                                        </p:cTn>
                                        <p:tgtEl>
                                          <p:spTgt spid="207969">
                                            <p:txEl>
                                              <p:pRg st="2" end="2"/>
                                            </p:txEl>
                                          </p:spTgt>
                                        </p:tgtEl>
                                        <p:attrNameLst>
                                          <p:attrName>style.visibility</p:attrName>
                                        </p:attrNameLst>
                                      </p:cBhvr>
                                      <p:to>
                                        <p:strVal val="visible"/>
                                      </p:to>
                                    </p:set>
                                    <p:anim calcmode="lin" valueType="num">
                                      <p:cBhvr additive="base">
                                        <p:cTn id="100" dur="500" fill="hold"/>
                                        <p:tgtEl>
                                          <p:spTgt spid="207969">
                                            <p:txEl>
                                              <p:pRg st="2" end="2"/>
                                            </p:txEl>
                                          </p:spTgt>
                                        </p:tgtEl>
                                        <p:attrNameLst>
                                          <p:attrName>ppt_x</p:attrName>
                                        </p:attrNameLst>
                                      </p:cBhvr>
                                      <p:tavLst>
                                        <p:tav tm="0">
                                          <p:val>
                                            <p:strVal val="1+#ppt_w/2"/>
                                          </p:val>
                                        </p:tav>
                                        <p:tav tm="100000">
                                          <p:val>
                                            <p:strVal val="#ppt_x"/>
                                          </p:val>
                                        </p:tav>
                                      </p:tavLst>
                                    </p:anim>
                                    <p:anim calcmode="lin" valueType="num">
                                      <p:cBhvr additive="base">
                                        <p:cTn id="101" dur="500" fill="hold"/>
                                        <p:tgtEl>
                                          <p:spTgt spid="20796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p:bldP spid="207921" grpId="0"/>
      <p:bldP spid="207961" grpId="0"/>
      <p:bldP spid="207967"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22211" name="TextBox 7"/>
          <p:cNvSpPr txBox="1">
            <a:spLocks noChangeArrowheads="1"/>
          </p:cNvSpPr>
          <p:nvPr/>
        </p:nvSpPr>
        <p:spPr bwMode="auto">
          <a:xfrm>
            <a:off x="625475" y="1600200"/>
            <a:ext cx="10842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pSp>
        <p:nvGrpSpPr>
          <p:cNvPr id="222212" name="Group 26"/>
          <p:cNvGrpSpPr>
            <a:grpSpLocks/>
          </p:cNvGrpSpPr>
          <p:nvPr/>
        </p:nvGrpSpPr>
        <p:grpSpPr bwMode="auto">
          <a:xfrm>
            <a:off x="2071688" y="839788"/>
            <a:ext cx="4276725" cy="608012"/>
            <a:chOff x="1337296" y="2425701"/>
            <a:chExt cx="4276377" cy="608012"/>
          </a:xfrm>
        </p:grpSpPr>
        <p:sp>
          <p:nvSpPr>
            <p:cNvPr id="222221" name="TextBox 7"/>
            <p:cNvSpPr txBox="1">
              <a:spLocks noChangeArrowheads="1"/>
            </p:cNvSpPr>
            <p:nvPr/>
          </p:nvSpPr>
          <p:spPr bwMode="auto">
            <a:xfrm>
              <a:off x="1337296" y="2448580"/>
              <a:ext cx="13211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5:</a:t>
              </a:r>
            </a:p>
          </p:txBody>
        </p:sp>
        <p:graphicFrame>
          <p:nvGraphicFramePr>
            <p:cNvPr id="222222" name="Object 27"/>
            <p:cNvGraphicFramePr>
              <a:graphicFrameLocks noChangeAspect="1"/>
            </p:cNvGraphicFramePr>
            <p:nvPr/>
          </p:nvGraphicFramePr>
          <p:xfrm>
            <a:off x="2684735" y="2425701"/>
            <a:ext cx="2928938" cy="608012"/>
          </p:xfrm>
          <a:graphic>
            <a:graphicData uri="http://schemas.openxmlformats.org/presentationml/2006/ole">
              <mc:AlternateContent xmlns:mc="http://schemas.openxmlformats.org/markup-compatibility/2006">
                <mc:Choice xmlns:v="urn:schemas-microsoft-com:vml" Requires="v">
                  <p:oleObj spid="_x0000_s222391" name="Equation" r:id="rId3" imgW="2197100" imgH="457200" progId="Equation.3">
                    <p:embed/>
                  </p:oleObj>
                </mc:Choice>
                <mc:Fallback>
                  <p:oleObj name="Equation" r:id="rId3" imgW="2197100" imgH="457200" progId="Equation.3">
                    <p:embed/>
                    <p:pic>
                      <p:nvPicPr>
                        <p:cNvPr id="0"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4735" y="2425701"/>
                          <a:ext cx="2928938" cy="608012"/>
                        </a:xfrm>
                        <a:prstGeom prst="rect">
                          <a:avLst/>
                        </a:prstGeom>
                        <a:solidFill>
                          <a:schemeClr val="tx1"/>
                        </a:solidFill>
                      </p:spPr>
                    </p:pic>
                  </p:oleObj>
                </mc:Fallback>
              </mc:AlternateContent>
            </a:graphicData>
          </a:graphic>
        </p:graphicFrame>
      </p:grpSp>
      <p:sp>
        <p:nvSpPr>
          <p:cNvPr id="222213" name="TextBox 7"/>
          <p:cNvSpPr txBox="1">
            <a:spLocks noChangeArrowheads="1"/>
          </p:cNvSpPr>
          <p:nvPr/>
        </p:nvSpPr>
        <p:spPr bwMode="auto">
          <a:xfrm>
            <a:off x="152400" y="2057400"/>
            <a:ext cx="1982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t>n! = </a:t>
            </a:r>
            <a:r>
              <a:rPr lang="en-CA" altLang="en-US"/>
              <a:t>1</a:t>
            </a:r>
            <a:r>
              <a:rPr lang="en-CA" altLang="en-US">
                <a:cs typeface="Times New Roman" pitchFamily="18" charset="0"/>
              </a:rPr>
              <a:t>∙2∙3∙...</a:t>
            </a:r>
            <a:endParaRPr lang="en-CA" altLang="en-US"/>
          </a:p>
        </p:txBody>
      </p:sp>
      <p:sp>
        <p:nvSpPr>
          <p:cNvPr id="222214" name="Rectangle 22"/>
          <p:cNvSpPr>
            <a:spLocks noChangeArrowheads="1"/>
          </p:cNvSpPr>
          <p:nvPr/>
        </p:nvSpPr>
        <p:spPr bwMode="auto">
          <a:xfrm>
            <a:off x="8578850" y="2051050"/>
            <a:ext cx="4540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t>n</a:t>
            </a:r>
            <a:endParaRPr lang="en-CA" altLang="en-US"/>
          </a:p>
        </p:txBody>
      </p:sp>
      <p:sp>
        <p:nvSpPr>
          <p:cNvPr id="40" name="TextBox 7"/>
          <p:cNvSpPr txBox="1">
            <a:spLocks noChangeArrowheads="1"/>
          </p:cNvSpPr>
          <p:nvPr/>
        </p:nvSpPr>
        <p:spPr bwMode="auto">
          <a:xfrm>
            <a:off x="1466850" y="2752725"/>
            <a:ext cx="7069138"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There is one place where </a:t>
            </a:r>
            <a:r>
              <a:rPr lang="en-CA" altLang="en-US" i="1"/>
              <a:t>p</a:t>
            </a:r>
            <a:r>
              <a:rPr lang="en-CA" altLang="en-US"/>
              <a:t> divides </a:t>
            </a:r>
            <a:r>
              <a:rPr lang="en-CA" altLang="en-US" i="1"/>
              <a:t>n! </a:t>
            </a:r>
            <a:r>
              <a:rPr lang="en-CA" altLang="en-US"/>
              <a:t>two times.</a:t>
            </a:r>
          </a:p>
          <a:p>
            <a:pPr eaLnBrk="1" hangingPunct="1"/>
            <a:r>
              <a:rPr lang="en-CA" altLang="en-US"/>
              <a:t>But one of these we counted in the last slide</a:t>
            </a:r>
          </a:p>
          <a:p>
            <a:pPr eaLnBrk="1" hangingPunct="1"/>
            <a:r>
              <a:rPr lang="en-CA" altLang="en-US"/>
              <a:t>so this adds only one more to our count.</a:t>
            </a:r>
          </a:p>
          <a:p>
            <a:pPr eaLnBrk="1" hangingPunct="1"/>
            <a:r>
              <a:rPr lang="en-CA" altLang="en-US"/>
              <a:t>And another.</a:t>
            </a:r>
          </a:p>
          <a:p>
            <a:pPr eaLnBrk="1" hangingPunct="1"/>
            <a:r>
              <a:rPr lang="en-CA" altLang="en-US"/>
              <a:t>This gives       more of them.</a:t>
            </a:r>
          </a:p>
        </p:txBody>
      </p:sp>
      <p:sp>
        <p:nvSpPr>
          <p:cNvPr id="41" name="Rectangle 40"/>
          <p:cNvSpPr>
            <a:spLocks noChangeArrowheads="1"/>
          </p:cNvSpPr>
          <p:nvPr/>
        </p:nvSpPr>
        <p:spPr bwMode="auto">
          <a:xfrm>
            <a:off x="2312988" y="2051050"/>
            <a:ext cx="933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cs typeface="Times New Roman" pitchFamily="18" charset="0"/>
              </a:rPr>
              <a:t>p</a:t>
            </a:r>
            <a:r>
              <a:rPr lang="en-CA" altLang="en-US" i="1" baseline="30000">
                <a:cs typeface="Times New Roman" pitchFamily="18" charset="0"/>
              </a:rPr>
              <a:t>2</a:t>
            </a:r>
            <a:r>
              <a:rPr lang="en-CA" altLang="en-US">
                <a:cs typeface="Times New Roman" pitchFamily="18" charset="0"/>
              </a:rPr>
              <a:t>∙...</a:t>
            </a:r>
            <a:endParaRPr lang="en-CA" altLang="en-US" i="1"/>
          </a:p>
        </p:txBody>
      </p:sp>
      <p:sp>
        <p:nvSpPr>
          <p:cNvPr id="43" name="Rectangle 42"/>
          <p:cNvSpPr>
            <a:spLocks noChangeArrowheads="1"/>
          </p:cNvSpPr>
          <p:nvPr/>
        </p:nvSpPr>
        <p:spPr bwMode="auto">
          <a:xfrm>
            <a:off x="3443288" y="2057400"/>
            <a:ext cx="1112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∙2</a:t>
            </a:r>
            <a:r>
              <a:rPr lang="en-CA" altLang="en-US" i="1">
                <a:cs typeface="Times New Roman" pitchFamily="18" charset="0"/>
              </a:rPr>
              <a:t>p</a:t>
            </a:r>
            <a:r>
              <a:rPr lang="en-CA" altLang="en-US" i="1" baseline="30000">
                <a:cs typeface="Times New Roman" pitchFamily="18" charset="0"/>
              </a:rPr>
              <a:t>2</a:t>
            </a:r>
            <a:r>
              <a:rPr lang="en-CA" altLang="en-US">
                <a:cs typeface="Times New Roman" pitchFamily="18" charset="0"/>
              </a:rPr>
              <a:t>∙...</a:t>
            </a:r>
            <a:endParaRPr lang="en-CA" altLang="en-US" i="1"/>
          </a:p>
        </p:txBody>
      </p:sp>
      <p:sp>
        <p:nvSpPr>
          <p:cNvPr id="44" name="Rectangle 43"/>
          <p:cNvSpPr>
            <a:spLocks noChangeArrowheads="1"/>
          </p:cNvSpPr>
          <p:nvPr/>
        </p:nvSpPr>
        <p:spPr bwMode="auto">
          <a:xfrm>
            <a:off x="4662488" y="2063750"/>
            <a:ext cx="1112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∙3</a:t>
            </a:r>
            <a:r>
              <a:rPr lang="en-CA" altLang="en-US" i="1">
                <a:cs typeface="Times New Roman" pitchFamily="18" charset="0"/>
              </a:rPr>
              <a:t>p</a:t>
            </a:r>
            <a:r>
              <a:rPr lang="en-CA" altLang="en-US" i="1" baseline="30000">
                <a:cs typeface="Times New Roman" pitchFamily="18" charset="0"/>
              </a:rPr>
              <a:t>2</a:t>
            </a:r>
            <a:r>
              <a:rPr lang="en-CA" altLang="en-US">
                <a:cs typeface="Times New Roman" pitchFamily="18" charset="0"/>
              </a:rPr>
              <a:t>∙...</a:t>
            </a:r>
            <a:endParaRPr lang="en-CA" altLang="en-US" i="1"/>
          </a:p>
        </p:txBody>
      </p:sp>
      <p:sp>
        <p:nvSpPr>
          <p:cNvPr id="46" name="Rectangle 45"/>
          <p:cNvSpPr>
            <a:spLocks noChangeArrowheads="1"/>
          </p:cNvSpPr>
          <p:nvPr/>
        </p:nvSpPr>
        <p:spPr bwMode="auto">
          <a:xfrm>
            <a:off x="5881688" y="2071688"/>
            <a:ext cx="11128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∙4</a:t>
            </a:r>
            <a:r>
              <a:rPr lang="en-CA" altLang="en-US" i="1">
                <a:cs typeface="Times New Roman" pitchFamily="18" charset="0"/>
              </a:rPr>
              <a:t>p</a:t>
            </a:r>
            <a:r>
              <a:rPr lang="en-CA" altLang="en-US" i="1" baseline="30000">
                <a:cs typeface="Times New Roman" pitchFamily="18" charset="0"/>
              </a:rPr>
              <a:t>2</a:t>
            </a:r>
            <a:r>
              <a:rPr lang="en-CA" altLang="en-US">
                <a:cs typeface="Times New Roman" pitchFamily="18" charset="0"/>
              </a:rPr>
              <a:t>∙...</a:t>
            </a:r>
            <a:endParaRPr lang="en-CA" altLang="en-US" i="1"/>
          </a:p>
        </p:txBody>
      </p:sp>
      <p:graphicFrame>
        <p:nvGraphicFramePr>
          <p:cNvPr id="50" name="Object 10"/>
          <p:cNvGraphicFramePr>
            <a:graphicFrameLocks noChangeAspect="1"/>
          </p:cNvGraphicFramePr>
          <p:nvPr/>
        </p:nvGraphicFramePr>
        <p:xfrm>
          <a:off x="3117850" y="4546600"/>
          <a:ext cx="473075" cy="608013"/>
        </p:xfrm>
        <a:graphic>
          <a:graphicData uri="http://schemas.openxmlformats.org/presentationml/2006/ole">
            <mc:AlternateContent xmlns:mc="http://schemas.openxmlformats.org/markup-compatibility/2006">
              <mc:Choice xmlns:v="urn:schemas-microsoft-com:vml" Requires="v">
                <p:oleObj spid="_x0000_s222392" name="Equation" r:id="rId5" imgW="355446" imgH="457002" progId="Equation.3">
                  <p:embed/>
                </p:oleObj>
              </mc:Choice>
              <mc:Fallback>
                <p:oleObj name="Equation" r:id="rId5" imgW="355446" imgH="457002" progId="Equation.3">
                  <p:embed/>
                  <p:pic>
                    <p:nvPicPr>
                      <p:cNvPr id="0"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17850" y="4546600"/>
                        <a:ext cx="473075" cy="608013"/>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0">
                                            <p:txEl>
                                              <p:pRg st="1" end="1"/>
                                            </p:txEl>
                                          </p:spTgt>
                                        </p:tgtEl>
                                        <p:attrNameLst>
                                          <p:attrName>style.visibility</p:attrName>
                                        </p:attrNameLst>
                                      </p:cBhvr>
                                      <p:to>
                                        <p:strVal val="visible"/>
                                      </p:to>
                                    </p:set>
                                    <p:anim calcmode="lin" valueType="num">
                                      <p:cBhvr additive="base">
                                        <p:cTn id="19"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0">
                                            <p:txEl>
                                              <p:pRg st="2" end="2"/>
                                            </p:txEl>
                                          </p:spTgt>
                                        </p:tgtEl>
                                        <p:attrNameLst>
                                          <p:attrName>style.visibility</p:attrName>
                                        </p:attrNameLst>
                                      </p:cBhvr>
                                      <p:to>
                                        <p:strVal val="visible"/>
                                      </p:to>
                                    </p:set>
                                    <p:anim calcmode="lin" valueType="num">
                                      <p:cBhvr additive="base">
                                        <p:cTn id="25"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500" fill="hold"/>
                                        <p:tgtEl>
                                          <p:spTgt spid="43"/>
                                        </p:tgtEl>
                                        <p:attrNameLst>
                                          <p:attrName>ppt_x</p:attrName>
                                        </p:attrNameLst>
                                      </p:cBhvr>
                                      <p:tavLst>
                                        <p:tav tm="0">
                                          <p:val>
                                            <p:strVal val="#ppt_x"/>
                                          </p:val>
                                        </p:tav>
                                        <p:tav tm="100000">
                                          <p:val>
                                            <p:strVal val="#ppt_x"/>
                                          </p:val>
                                        </p:tav>
                                      </p:tavLst>
                                    </p:anim>
                                    <p:anim calcmode="lin" valueType="num">
                                      <p:cBhvr additive="base">
                                        <p:cTn id="3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0">
                                            <p:txEl>
                                              <p:pRg st="3" end="3"/>
                                            </p:txEl>
                                          </p:spTgt>
                                        </p:tgtEl>
                                        <p:attrNameLst>
                                          <p:attrName>style.visibility</p:attrName>
                                        </p:attrNameLst>
                                      </p:cBhvr>
                                      <p:to>
                                        <p:strVal val="visible"/>
                                      </p:to>
                                    </p:set>
                                    <p:anim calcmode="lin" valueType="num">
                                      <p:cBhvr additive="base">
                                        <p:cTn id="37"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additive="base">
                                        <p:cTn id="49" dur="500" fill="hold"/>
                                        <p:tgtEl>
                                          <p:spTgt spid="46"/>
                                        </p:tgtEl>
                                        <p:attrNameLst>
                                          <p:attrName>ppt_x</p:attrName>
                                        </p:attrNameLst>
                                      </p:cBhvr>
                                      <p:tavLst>
                                        <p:tav tm="0">
                                          <p:val>
                                            <p:strVal val="#ppt_x"/>
                                          </p:val>
                                        </p:tav>
                                        <p:tav tm="100000">
                                          <p:val>
                                            <p:strVal val="#ppt_x"/>
                                          </p:val>
                                        </p:tav>
                                      </p:tavLst>
                                    </p:anim>
                                    <p:anim calcmode="lin" valueType="num">
                                      <p:cBhvr additive="base">
                                        <p:cTn id="5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0">
                                            <p:txEl>
                                              <p:pRg st="4" end="4"/>
                                            </p:txEl>
                                          </p:spTgt>
                                        </p:tgtEl>
                                        <p:attrNameLst>
                                          <p:attrName>style.visibility</p:attrName>
                                        </p:attrNameLst>
                                      </p:cBhvr>
                                      <p:to>
                                        <p:strVal val="visible"/>
                                      </p:to>
                                    </p:set>
                                    <p:anim calcmode="lin" valueType="num">
                                      <p:cBhvr additive="base">
                                        <p:cTn id="55" dur="500" fill="hold"/>
                                        <p:tgtEl>
                                          <p:spTgt spid="40">
                                            <p:txEl>
                                              <p:pRg st="4" end="4"/>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0">
                                            <p:txEl>
                                              <p:pRg st="4" end="4"/>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44" grpId="0"/>
      <p:bldP spid="46"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23235" name="TextBox 7"/>
          <p:cNvSpPr txBox="1">
            <a:spLocks noChangeArrowheads="1"/>
          </p:cNvSpPr>
          <p:nvPr/>
        </p:nvSpPr>
        <p:spPr bwMode="auto">
          <a:xfrm>
            <a:off x="625475" y="1600200"/>
            <a:ext cx="10842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pSp>
        <p:nvGrpSpPr>
          <p:cNvPr id="223236" name="Group 26"/>
          <p:cNvGrpSpPr>
            <a:grpSpLocks/>
          </p:cNvGrpSpPr>
          <p:nvPr/>
        </p:nvGrpSpPr>
        <p:grpSpPr bwMode="auto">
          <a:xfrm>
            <a:off x="2071688" y="839788"/>
            <a:ext cx="4276725" cy="608012"/>
            <a:chOff x="1337296" y="2425701"/>
            <a:chExt cx="4276377" cy="608012"/>
          </a:xfrm>
        </p:grpSpPr>
        <p:sp>
          <p:nvSpPr>
            <p:cNvPr id="223248" name="TextBox 7"/>
            <p:cNvSpPr txBox="1">
              <a:spLocks noChangeArrowheads="1"/>
            </p:cNvSpPr>
            <p:nvPr/>
          </p:nvSpPr>
          <p:spPr bwMode="auto">
            <a:xfrm>
              <a:off x="1337296" y="2448580"/>
              <a:ext cx="13211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5:</a:t>
              </a:r>
            </a:p>
          </p:txBody>
        </p:sp>
        <p:graphicFrame>
          <p:nvGraphicFramePr>
            <p:cNvPr id="223249" name="Object 3"/>
            <p:cNvGraphicFramePr>
              <a:graphicFrameLocks noChangeAspect="1"/>
            </p:cNvGraphicFramePr>
            <p:nvPr/>
          </p:nvGraphicFramePr>
          <p:xfrm>
            <a:off x="2684735" y="2425701"/>
            <a:ext cx="2928938" cy="608012"/>
          </p:xfrm>
          <a:graphic>
            <a:graphicData uri="http://schemas.openxmlformats.org/presentationml/2006/ole">
              <mc:AlternateContent xmlns:mc="http://schemas.openxmlformats.org/markup-compatibility/2006">
                <mc:Choice xmlns:v="urn:schemas-microsoft-com:vml" Requires="v">
                  <p:oleObj spid="_x0000_s223502" name="Equation" r:id="rId3" imgW="2197100" imgH="457200" progId="Equation.3">
                    <p:embed/>
                  </p:oleObj>
                </mc:Choice>
                <mc:Fallback>
                  <p:oleObj name="Equation" r:id="rId3" imgW="2197100" imgH="457200" progId="Equation.3">
                    <p:embed/>
                    <p:pic>
                      <p:nvPicPr>
                        <p:cNvPr id="0"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4735" y="2425701"/>
                          <a:ext cx="2928938" cy="608012"/>
                        </a:xfrm>
                        <a:prstGeom prst="rect">
                          <a:avLst/>
                        </a:prstGeom>
                        <a:solidFill>
                          <a:schemeClr val="tx1"/>
                        </a:solidFill>
                      </p:spPr>
                    </p:pic>
                  </p:oleObj>
                </mc:Fallback>
              </mc:AlternateContent>
            </a:graphicData>
          </a:graphic>
        </p:graphicFrame>
      </p:grpSp>
      <p:sp>
        <p:nvSpPr>
          <p:cNvPr id="223237" name="TextBox 7"/>
          <p:cNvSpPr txBox="1">
            <a:spLocks noChangeArrowheads="1"/>
          </p:cNvSpPr>
          <p:nvPr/>
        </p:nvSpPr>
        <p:spPr bwMode="auto">
          <a:xfrm>
            <a:off x="152400" y="2057400"/>
            <a:ext cx="1982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t>n! = </a:t>
            </a:r>
            <a:r>
              <a:rPr lang="en-CA" altLang="en-US"/>
              <a:t>1</a:t>
            </a:r>
            <a:r>
              <a:rPr lang="en-CA" altLang="en-US">
                <a:cs typeface="Times New Roman" pitchFamily="18" charset="0"/>
              </a:rPr>
              <a:t>∙2∙3∙...</a:t>
            </a:r>
            <a:endParaRPr lang="en-CA" altLang="en-US"/>
          </a:p>
        </p:txBody>
      </p:sp>
      <p:sp>
        <p:nvSpPr>
          <p:cNvPr id="223238" name="Rectangle 22"/>
          <p:cNvSpPr>
            <a:spLocks noChangeArrowheads="1"/>
          </p:cNvSpPr>
          <p:nvPr/>
        </p:nvSpPr>
        <p:spPr bwMode="auto">
          <a:xfrm>
            <a:off x="8578850" y="2051050"/>
            <a:ext cx="4540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t>n</a:t>
            </a:r>
            <a:endParaRPr lang="en-CA" altLang="en-US"/>
          </a:p>
        </p:txBody>
      </p:sp>
      <p:sp>
        <p:nvSpPr>
          <p:cNvPr id="40" name="TextBox 7"/>
          <p:cNvSpPr txBox="1">
            <a:spLocks noChangeArrowheads="1"/>
          </p:cNvSpPr>
          <p:nvPr/>
        </p:nvSpPr>
        <p:spPr bwMode="auto">
          <a:xfrm>
            <a:off x="1466850" y="2752725"/>
            <a:ext cx="6634163"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There is one place where </a:t>
            </a:r>
            <a:r>
              <a:rPr lang="en-CA" altLang="en-US" i="1"/>
              <a:t>p</a:t>
            </a:r>
            <a:r>
              <a:rPr lang="en-CA" altLang="en-US"/>
              <a:t> divides </a:t>
            </a:r>
            <a:r>
              <a:rPr lang="en-CA" altLang="en-US" i="1"/>
              <a:t>n! i</a:t>
            </a:r>
            <a:r>
              <a:rPr lang="en-CA" altLang="en-US"/>
              <a:t> times.</a:t>
            </a:r>
          </a:p>
          <a:p>
            <a:pPr eaLnBrk="1" hangingPunct="1"/>
            <a:r>
              <a:rPr lang="en-CA" altLang="en-US"/>
              <a:t>But all but one of these we counted already.</a:t>
            </a:r>
          </a:p>
          <a:p>
            <a:pPr eaLnBrk="1" hangingPunct="1"/>
            <a:r>
              <a:rPr lang="en-CA" altLang="en-US"/>
              <a:t>So this adds only one more to our count.</a:t>
            </a:r>
          </a:p>
          <a:p>
            <a:pPr eaLnBrk="1" hangingPunct="1"/>
            <a:r>
              <a:rPr lang="en-CA" altLang="en-US"/>
              <a:t>And another.</a:t>
            </a:r>
          </a:p>
          <a:p>
            <a:pPr eaLnBrk="1" hangingPunct="1"/>
            <a:r>
              <a:rPr lang="en-CA" altLang="en-US"/>
              <a:t>This gives       more of them.</a:t>
            </a:r>
          </a:p>
        </p:txBody>
      </p:sp>
      <p:sp>
        <p:nvSpPr>
          <p:cNvPr id="41" name="Rectangle 40"/>
          <p:cNvSpPr>
            <a:spLocks noChangeArrowheads="1"/>
          </p:cNvSpPr>
          <p:nvPr/>
        </p:nvSpPr>
        <p:spPr bwMode="auto">
          <a:xfrm>
            <a:off x="2341563" y="2051050"/>
            <a:ext cx="8778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a:t>
            </a:r>
            <a:r>
              <a:rPr lang="en-CA" altLang="en-US" i="1">
                <a:cs typeface="Times New Roman" pitchFamily="18" charset="0"/>
              </a:rPr>
              <a:t>p</a:t>
            </a:r>
            <a:r>
              <a:rPr lang="en-CA" altLang="en-US" i="1" baseline="30000">
                <a:cs typeface="Times New Roman" pitchFamily="18" charset="0"/>
              </a:rPr>
              <a:t>i</a:t>
            </a:r>
            <a:r>
              <a:rPr lang="en-CA" altLang="en-US">
                <a:cs typeface="Times New Roman" pitchFamily="18" charset="0"/>
              </a:rPr>
              <a:t>∙...</a:t>
            </a:r>
            <a:endParaRPr lang="en-CA" altLang="en-US" i="1"/>
          </a:p>
        </p:txBody>
      </p:sp>
      <p:sp>
        <p:nvSpPr>
          <p:cNvPr id="43" name="Rectangle 42"/>
          <p:cNvSpPr>
            <a:spLocks noChangeArrowheads="1"/>
          </p:cNvSpPr>
          <p:nvPr/>
        </p:nvSpPr>
        <p:spPr bwMode="auto">
          <a:xfrm>
            <a:off x="3470275" y="2057400"/>
            <a:ext cx="1058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∙2</a:t>
            </a:r>
            <a:r>
              <a:rPr lang="en-CA" altLang="en-US" i="1">
                <a:cs typeface="Times New Roman" pitchFamily="18" charset="0"/>
              </a:rPr>
              <a:t>p</a:t>
            </a:r>
            <a:r>
              <a:rPr lang="en-CA" altLang="en-US" i="1" baseline="30000">
                <a:cs typeface="Times New Roman" pitchFamily="18" charset="0"/>
              </a:rPr>
              <a:t>i</a:t>
            </a:r>
            <a:r>
              <a:rPr lang="en-CA" altLang="en-US">
                <a:cs typeface="Times New Roman" pitchFamily="18" charset="0"/>
              </a:rPr>
              <a:t>∙...</a:t>
            </a:r>
            <a:endParaRPr lang="en-CA" altLang="en-US" i="1"/>
          </a:p>
        </p:txBody>
      </p:sp>
      <p:sp>
        <p:nvSpPr>
          <p:cNvPr id="44" name="Rectangle 43"/>
          <p:cNvSpPr>
            <a:spLocks noChangeArrowheads="1"/>
          </p:cNvSpPr>
          <p:nvPr/>
        </p:nvSpPr>
        <p:spPr bwMode="auto">
          <a:xfrm>
            <a:off x="4689475" y="2063750"/>
            <a:ext cx="1058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∙3</a:t>
            </a:r>
            <a:r>
              <a:rPr lang="en-CA" altLang="en-US" i="1">
                <a:cs typeface="Times New Roman" pitchFamily="18" charset="0"/>
              </a:rPr>
              <a:t>p</a:t>
            </a:r>
            <a:r>
              <a:rPr lang="en-CA" altLang="en-US" i="1" baseline="30000">
                <a:cs typeface="Times New Roman" pitchFamily="18" charset="0"/>
              </a:rPr>
              <a:t>i</a:t>
            </a:r>
            <a:r>
              <a:rPr lang="en-CA" altLang="en-US">
                <a:cs typeface="Times New Roman" pitchFamily="18" charset="0"/>
              </a:rPr>
              <a:t>∙...</a:t>
            </a:r>
            <a:endParaRPr lang="en-CA" altLang="en-US" i="1"/>
          </a:p>
        </p:txBody>
      </p:sp>
      <p:sp>
        <p:nvSpPr>
          <p:cNvPr id="46" name="Rectangle 45"/>
          <p:cNvSpPr>
            <a:spLocks noChangeArrowheads="1"/>
          </p:cNvSpPr>
          <p:nvPr/>
        </p:nvSpPr>
        <p:spPr bwMode="auto">
          <a:xfrm>
            <a:off x="5908675" y="2071688"/>
            <a:ext cx="10588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cs typeface="Times New Roman" pitchFamily="18" charset="0"/>
              </a:rPr>
              <a:t>∙4</a:t>
            </a:r>
            <a:r>
              <a:rPr lang="en-CA" altLang="en-US" i="1">
                <a:cs typeface="Times New Roman" pitchFamily="18" charset="0"/>
              </a:rPr>
              <a:t>p</a:t>
            </a:r>
            <a:r>
              <a:rPr lang="en-CA" altLang="en-US" i="1" baseline="30000">
                <a:cs typeface="Times New Roman" pitchFamily="18" charset="0"/>
              </a:rPr>
              <a:t>i</a:t>
            </a:r>
            <a:r>
              <a:rPr lang="en-CA" altLang="en-US">
                <a:cs typeface="Times New Roman" pitchFamily="18" charset="0"/>
              </a:rPr>
              <a:t>∙...</a:t>
            </a:r>
            <a:endParaRPr lang="en-CA" altLang="en-US" i="1"/>
          </a:p>
        </p:txBody>
      </p:sp>
      <p:graphicFrame>
        <p:nvGraphicFramePr>
          <p:cNvPr id="50" name="Object 10"/>
          <p:cNvGraphicFramePr>
            <a:graphicFrameLocks noChangeAspect="1"/>
          </p:cNvGraphicFramePr>
          <p:nvPr/>
        </p:nvGraphicFramePr>
        <p:xfrm>
          <a:off x="3135313" y="4546600"/>
          <a:ext cx="438150" cy="608013"/>
        </p:xfrm>
        <a:graphic>
          <a:graphicData uri="http://schemas.openxmlformats.org/presentationml/2006/ole">
            <mc:AlternateContent xmlns:mc="http://schemas.openxmlformats.org/markup-compatibility/2006">
              <mc:Choice xmlns:v="urn:schemas-microsoft-com:vml" Requires="v">
                <p:oleObj spid="_x0000_s223503" name="Equation" r:id="rId5" imgW="330200" imgH="457200" progId="Equation.3">
                  <p:embed/>
                </p:oleObj>
              </mc:Choice>
              <mc:Fallback>
                <p:oleObj name="Equation" r:id="rId5" imgW="330200" imgH="457200" progId="Equation.3">
                  <p:embed/>
                  <p:pic>
                    <p:nvPicPr>
                      <p:cNvPr id="0" name="Picture 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35313" y="4546600"/>
                        <a:ext cx="438150" cy="608013"/>
                      </a:xfrm>
                      <a:prstGeom prst="rect">
                        <a:avLst/>
                      </a:prstGeom>
                      <a:solidFill>
                        <a:schemeClr val="tx1"/>
                      </a:solidFill>
                    </p:spPr>
                  </p:pic>
                </p:oleObj>
              </mc:Fallback>
            </mc:AlternateContent>
          </a:graphicData>
        </a:graphic>
      </p:graphicFrame>
      <p:grpSp>
        <p:nvGrpSpPr>
          <p:cNvPr id="4" name="Group 26"/>
          <p:cNvGrpSpPr>
            <a:grpSpLocks/>
          </p:cNvGrpSpPr>
          <p:nvPr/>
        </p:nvGrpSpPr>
        <p:grpSpPr bwMode="auto">
          <a:xfrm>
            <a:off x="2209800" y="5792788"/>
            <a:ext cx="4276725" cy="608012"/>
            <a:chOff x="1337296" y="2425701"/>
            <a:chExt cx="4276377" cy="608012"/>
          </a:xfrm>
        </p:grpSpPr>
        <p:sp>
          <p:nvSpPr>
            <p:cNvPr id="223246" name="TextBox 7"/>
            <p:cNvSpPr txBox="1">
              <a:spLocks noChangeArrowheads="1"/>
            </p:cNvSpPr>
            <p:nvPr/>
          </p:nvSpPr>
          <p:spPr bwMode="auto">
            <a:xfrm>
              <a:off x="1337296" y="2447926"/>
              <a:ext cx="1031791"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Total:</a:t>
              </a:r>
            </a:p>
          </p:txBody>
        </p:sp>
        <p:graphicFrame>
          <p:nvGraphicFramePr>
            <p:cNvPr id="223247" name="Object 27"/>
            <p:cNvGraphicFramePr>
              <a:graphicFrameLocks noChangeAspect="1"/>
            </p:cNvGraphicFramePr>
            <p:nvPr/>
          </p:nvGraphicFramePr>
          <p:xfrm>
            <a:off x="2684735" y="2425701"/>
            <a:ext cx="2928938" cy="608012"/>
          </p:xfrm>
          <a:graphic>
            <a:graphicData uri="http://schemas.openxmlformats.org/presentationml/2006/ole">
              <mc:AlternateContent xmlns:mc="http://schemas.openxmlformats.org/markup-compatibility/2006">
                <mc:Choice xmlns:v="urn:schemas-microsoft-com:vml" Requires="v">
                  <p:oleObj spid="_x0000_s223504" name="Microsoft Equation 3.0" r:id="rId7" imgW="2197100" imgH="457200" progId="Equation.3">
                    <p:embed/>
                  </p:oleObj>
                </mc:Choice>
                <mc:Fallback>
                  <p:oleObj name="Microsoft Equation 3.0" r:id="rId7" imgW="2197100" imgH="457200" progId="Equation.3">
                    <p:embed/>
                    <p:pic>
                      <p:nvPicPr>
                        <p:cNvPr id="0" name="Picture 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4735" y="2425701"/>
                          <a:ext cx="2928938" cy="608012"/>
                        </a:xfrm>
                        <a:prstGeom prst="rect">
                          <a:avLst/>
                        </a:prstGeom>
                        <a:solidFill>
                          <a:schemeClr val="tx1"/>
                        </a:solidFill>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0">
                                            <p:txEl>
                                              <p:pRg st="1" end="1"/>
                                            </p:txEl>
                                          </p:spTgt>
                                        </p:tgtEl>
                                        <p:attrNameLst>
                                          <p:attrName>style.visibility</p:attrName>
                                        </p:attrNameLst>
                                      </p:cBhvr>
                                      <p:to>
                                        <p:strVal val="visible"/>
                                      </p:to>
                                    </p:set>
                                    <p:anim calcmode="lin" valueType="num">
                                      <p:cBhvr additive="base">
                                        <p:cTn id="19"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0">
                                            <p:txEl>
                                              <p:pRg st="2" end="2"/>
                                            </p:txEl>
                                          </p:spTgt>
                                        </p:tgtEl>
                                        <p:attrNameLst>
                                          <p:attrName>style.visibility</p:attrName>
                                        </p:attrNameLst>
                                      </p:cBhvr>
                                      <p:to>
                                        <p:strVal val="visible"/>
                                      </p:to>
                                    </p:set>
                                    <p:anim calcmode="lin" valueType="num">
                                      <p:cBhvr additive="base">
                                        <p:cTn id="25"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500" fill="hold"/>
                                        <p:tgtEl>
                                          <p:spTgt spid="43"/>
                                        </p:tgtEl>
                                        <p:attrNameLst>
                                          <p:attrName>ppt_x</p:attrName>
                                        </p:attrNameLst>
                                      </p:cBhvr>
                                      <p:tavLst>
                                        <p:tav tm="0">
                                          <p:val>
                                            <p:strVal val="#ppt_x"/>
                                          </p:val>
                                        </p:tav>
                                        <p:tav tm="100000">
                                          <p:val>
                                            <p:strVal val="#ppt_x"/>
                                          </p:val>
                                        </p:tav>
                                      </p:tavLst>
                                    </p:anim>
                                    <p:anim calcmode="lin" valueType="num">
                                      <p:cBhvr additive="base">
                                        <p:cTn id="3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0">
                                            <p:txEl>
                                              <p:pRg st="3" end="3"/>
                                            </p:txEl>
                                          </p:spTgt>
                                        </p:tgtEl>
                                        <p:attrNameLst>
                                          <p:attrName>style.visibility</p:attrName>
                                        </p:attrNameLst>
                                      </p:cBhvr>
                                      <p:to>
                                        <p:strVal val="visible"/>
                                      </p:to>
                                    </p:set>
                                    <p:anim calcmode="lin" valueType="num">
                                      <p:cBhvr additive="base">
                                        <p:cTn id="37"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additive="base">
                                        <p:cTn id="49" dur="500" fill="hold"/>
                                        <p:tgtEl>
                                          <p:spTgt spid="46"/>
                                        </p:tgtEl>
                                        <p:attrNameLst>
                                          <p:attrName>ppt_x</p:attrName>
                                        </p:attrNameLst>
                                      </p:cBhvr>
                                      <p:tavLst>
                                        <p:tav tm="0">
                                          <p:val>
                                            <p:strVal val="#ppt_x"/>
                                          </p:val>
                                        </p:tav>
                                        <p:tav tm="100000">
                                          <p:val>
                                            <p:strVal val="#ppt_x"/>
                                          </p:val>
                                        </p:tav>
                                      </p:tavLst>
                                    </p:anim>
                                    <p:anim calcmode="lin" valueType="num">
                                      <p:cBhvr additive="base">
                                        <p:cTn id="5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0">
                                            <p:txEl>
                                              <p:pRg st="4" end="4"/>
                                            </p:txEl>
                                          </p:spTgt>
                                        </p:tgtEl>
                                        <p:attrNameLst>
                                          <p:attrName>style.visibility</p:attrName>
                                        </p:attrNameLst>
                                      </p:cBhvr>
                                      <p:to>
                                        <p:strVal val="visible"/>
                                      </p:to>
                                    </p:set>
                                    <p:anim calcmode="lin" valueType="num">
                                      <p:cBhvr additive="base">
                                        <p:cTn id="55" dur="500" fill="hold"/>
                                        <p:tgtEl>
                                          <p:spTgt spid="40">
                                            <p:txEl>
                                              <p:pRg st="4" end="4"/>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0">
                                            <p:txEl>
                                              <p:pRg st="4" end="4"/>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4"/>
                                        </p:tgtEl>
                                        <p:attrNameLst>
                                          <p:attrName>style.visibility</p:attrName>
                                        </p:attrNameLst>
                                      </p:cBhvr>
                                      <p:to>
                                        <p:strVal val="visible"/>
                                      </p:to>
                                    </p:set>
                                    <p:anim calcmode="lin" valueType="num">
                                      <p:cBhvr additive="base">
                                        <p:cTn id="65" dur="500" fill="hold"/>
                                        <p:tgtEl>
                                          <p:spTgt spid="4"/>
                                        </p:tgtEl>
                                        <p:attrNameLst>
                                          <p:attrName>ppt_x</p:attrName>
                                        </p:attrNameLst>
                                      </p:cBhvr>
                                      <p:tavLst>
                                        <p:tav tm="0">
                                          <p:val>
                                            <p:strVal val="#ppt_x"/>
                                          </p:val>
                                        </p:tav>
                                        <p:tav tm="100000">
                                          <p:val>
                                            <p:strVal val="#ppt_x"/>
                                          </p:val>
                                        </p:tav>
                                      </p:tavLst>
                                    </p:anim>
                                    <p:anim calcmode="lin" valueType="num">
                                      <p:cBhvr additive="base">
                                        <p:cTn id="6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44" grpId="0"/>
      <p:bldP spid="46"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45" name="TextBox 7"/>
          <p:cNvSpPr txBox="1">
            <a:spLocks noChangeArrowheads="1"/>
          </p:cNvSpPr>
          <p:nvPr/>
        </p:nvSpPr>
        <p:spPr bwMode="auto">
          <a:xfrm>
            <a:off x="3017838" y="1762125"/>
            <a:ext cx="1084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pSp>
        <p:nvGrpSpPr>
          <p:cNvPr id="3" name="Group 26"/>
          <p:cNvGrpSpPr>
            <a:grpSpLocks/>
          </p:cNvGrpSpPr>
          <p:nvPr/>
        </p:nvGrpSpPr>
        <p:grpSpPr bwMode="auto">
          <a:xfrm>
            <a:off x="2071688" y="857250"/>
            <a:ext cx="3489325" cy="573088"/>
            <a:chOff x="1337296" y="2443163"/>
            <a:chExt cx="3488977" cy="573088"/>
          </a:xfrm>
        </p:grpSpPr>
        <p:sp>
          <p:nvSpPr>
            <p:cNvPr id="224265" name="TextBox 7"/>
            <p:cNvSpPr txBox="1">
              <a:spLocks noChangeArrowheads="1"/>
            </p:cNvSpPr>
            <p:nvPr/>
          </p:nvSpPr>
          <p:spPr bwMode="auto">
            <a:xfrm>
              <a:off x="1337296" y="2448580"/>
              <a:ext cx="21291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6:</a:t>
              </a:r>
            </a:p>
          </p:txBody>
        </p:sp>
        <p:graphicFrame>
          <p:nvGraphicFramePr>
            <p:cNvPr id="224266" name="Object 27"/>
            <p:cNvGraphicFramePr>
              <a:graphicFrameLocks noChangeAspect="1"/>
            </p:cNvGraphicFramePr>
            <p:nvPr/>
          </p:nvGraphicFramePr>
          <p:xfrm>
            <a:off x="3472135" y="2443163"/>
            <a:ext cx="1354138" cy="573088"/>
          </p:xfrm>
          <a:graphic>
            <a:graphicData uri="http://schemas.openxmlformats.org/presentationml/2006/ole">
              <mc:AlternateContent xmlns:mc="http://schemas.openxmlformats.org/markup-compatibility/2006">
                <mc:Choice xmlns:v="urn:schemas-microsoft-com:vml" Requires="v">
                  <p:oleObj spid="_x0000_s224687" name="Equation" r:id="rId3" imgW="1016000" imgH="431800" progId="Equation.3">
                    <p:embed/>
                  </p:oleObj>
                </mc:Choice>
                <mc:Fallback>
                  <p:oleObj name="Equation" r:id="rId3" imgW="1016000" imgH="431800" progId="Equation.3">
                    <p:embed/>
                    <p:pic>
                      <p:nvPicPr>
                        <p:cNvPr id="0"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2135" y="2443163"/>
                          <a:ext cx="1354138" cy="573088"/>
                        </a:xfrm>
                        <a:prstGeom prst="rect">
                          <a:avLst/>
                        </a:prstGeom>
                        <a:solidFill>
                          <a:schemeClr val="tx1"/>
                        </a:solidFill>
                      </p:spPr>
                    </p:pic>
                  </p:oleObj>
                </mc:Fallback>
              </mc:AlternateContent>
            </a:graphicData>
          </a:graphic>
        </p:graphicFrame>
      </p:grpSp>
      <p:graphicFrame>
        <p:nvGraphicFramePr>
          <p:cNvPr id="19" name="Object 5"/>
          <p:cNvGraphicFramePr>
            <a:graphicFrameLocks noChangeAspect="1"/>
          </p:cNvGraphicFramePr>
          <p:nvPr/>
        </p:nvGraphicFramePr>
        <p:xfrm>
          <a:off x="4257675" y="1939925"/>
          <a:ext cx="1557338" cy="269875"/>
        </p:xfrm>
        <a:graphic>
          <a:graphicData uri="http://schemas.openxmlformats.org/presentationml/2006/ole">
            <mc:AlternateContent xmlns:mc="http://schemas.openxmlformats.org/markup-compatibility/2006">
              <mc:Choice xmlns:v="urn:schemas-microsoft-com:vml" Requires="v">
                <p:oleObj spid="_x0000_s224688" name="Equation" r:id="rId5" imgW="1167893" imgH="203112" progId="Equation.3">
                  <p:embed/>
                </p:oleObj>
              </mc:Choice>
              <mc:Fallback>
                <p:oleObj name="Equation" r:id="rId5" imgW="1167893" imgH="203112" progId="Equation.3">
                  <p:embed/>
                  <p:pic>
                    <p:nvPicPr>
                      <p:cNvPr id="0" name="Picture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57675" y="1939925"/>
                        <a:ext cx="1557338" cy="269875"/>
                      </a:xfrm>
                      <a:prstGeom prst="rect">
                        <a:avLst/>
                      </a:prstGeom>
                      <a:solidFill>
                        <a:schemeClr val="tx1"/>
                      </a:solidFill>
                    </p:spPr>
                  </p:pic>
                </p:oleObj>
              </mc:Fallback>
            </mc:AlternateContent>
          </a:graphicData>
        </a:graphic>
      </p:graphicFrame>
      <p:graphicFrame>
        <p:nvGraphicFramePr>
          <p:cNvPr id="20" name="Object 4"/>
          <p:cNvGraphicFramePr>
            <a:graphicFrameLocks noChangeAspect="1"/>
          </p:cNvGraphicFramePr>
          <p:nvPr/>
        </p:nvGraphicFramePr>
        <p:xfrm>
          <a:off x="3200400" y="3060700"/>
          <a:ext cx="3181350" cy="573088"/>
        </p:xfrm>
        <a:graphic>
          <a:graphicData uri="http://schemas.openxmlformats.org/presentationml/2006/ole">
            <mc:AlternateContent xmlns:mc="http://schemas.openxmlformats.org/markup-compatibility/2006">
              <mc:Choice xmlns:v="urn:schemas-microsoft-com:vml" Requires="v">
                <p:oleObj spid="_x0000_s224689" name="Equation" r:id="rId7" imgW="2387600" imgH="431800" progId="Equation.3">
                  <p:embed/>
                </p:oleObj>
              </mc:Choice>
              <mc:Fallback>
                <p:oleObj name="Equation" r:id="rId7" imgW="2387600" imgH="431800" progId="Equation.3">
                  <p:embed/>
                  <p:pic>
                    <p:nvPicPr>
                      <p:cNvPr id="0" name="Picture 1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00400" y="3060700"/>
                        <a:ext cx="3181350" cy="573088"/>
                      </a:xfrm>
                      <a:prstGeom prst="rect">
                        <a:avLst/>
                      </a:prstGeom>
                      <a:solidFill>
                        <a:schemeClr val="tx1"/>
                      </a:solidFill>
                    </p:spPr>
                  </p:pic>
                </p:oleObj>
              </mc:Fallback>
            </mc:AlternateContent>
          </a:graphicData>
        </a:graphic>
      </p:graphicFrame>
      <p:graphicFrame>
        <p:nvGraphicFramePr>
          <p:cNvPr id="21" name="Object 7"/>
          <p:cNvGraphicFramePr>
            <a:graphicFrameLocks noChangeAspect="1"/>
          </p:cNvGraphicFramePr>
          <p:nvPr/>
        </p:nvGraphicFramePr>
        <p:xfrm>
          <a:off x="3200400" y="3657600"/>
          <a:ext cx="2843213" cy="573088"/>
        </p:xfrm>
        <a:graphic>
          <a:graphicData uri="http://schemas.openxmlformats.org/presentationml/2006/ole">
            <mc:AlternateContent xmlns:mc="http://schemas.openxmlformats.org/markup-compatibility/2006">
              <mc:Choice xmlns:v="urn:schemas-microsoft-com:vml" Requires="v">
                <p:oleObj spid="_x0000_s224690" name="Equation" r:id="rId9" imgW="2133600" imgH="431800" progId="Equation.3">
                  <p:embed/>
                </p:oleObj>
              </mc:Choice>
              <mc:Fallback>
                <p:oleObj name="Equation" r:id="rId9" imgW="2133600" imgH="431800" progId="Equation.3">
                  <p:embed/>
                  <p:pic>
                    <p:nvPicPr>
                      <p:cNvPr id="0" name="Picture 1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00400" y="3657600"/>
                        <a:ext cx="2843213" cy="573088"/>
                      </a:xfrm>
                      <a:prstGeom prst="rect">
                        <a:avLst/>
                      </a:prstGeom>
                      <a:solidFill>
                        <a:schemeClr val="tx1"/>
                      </a:solidFill>
                    </p:spPr>
                  </p:pic>
                </p:oleObj>
              </mc:Fallback>
            </mc:AlternateContent>
          </a:graphicData>
        </a:graphic>
      </p:graphicFrame>
      <p:graphicFrame>
        <p:nvGraphicFramePr>
          <p:cNvPr id="25" name="Object 9"/>
          <p:cNvGraphicFramePr>
            <a:graphicFrameLocks noChangeAspect="1"/>
          </p:cNvGraphicFramePr>
          <p:nvPr/>
        </p:nvGraphicFramePr>
        <p:xfrm>
          <a:off x="3213100" y="4267200"/>
          <a:ext cx="2032000" cy="573088"/>
        </p:xfrm>
        <a:graphic>
          <a:graphicData uri="http://schemas.openxmlformats.org/presentationml/2006/ole">
            <mc:AlternateContent xmlns:mc="http://schemas.openxmlformats.org/markup-compatibility/2006">
              <mc:Choice xmlns:v="urn:schemas-microsoft-com:vml" Requires="v">
                <p:oleObj spid="_x0000_s224691" name="Equation" r:id="rId11" imgW="1524000" imgH="431800" progId="Equation.3">
                  <p:embed/>
                </p:oleObj>
              </mc:Choice>
              <mc:Fallback>
                <p:oleObj name="Equation" r:id="rId11" imgW="1524000" imgH="431800" progId="Equation.3">
                  <p:embed/>
                  <p:pic>
                    <p:nvPicPr>
                      <p:cNvPr id="0" name="Picture 1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13100" y="4267200"/>
                        <a:ext cx="2032000" cy="573088"/>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ppt_x"/>
                                          </p:val>
                                        </p:tav>
                                        <p:tav tm="100000">
                                          <p:val>
                                            <p:strVal val="#ppt_x"/>
                                          </p:val>
                                        </p:tav>
                                      </p:tavLst>
                                    </p:anim>
                                    <p:anim calcmode="lin" valueType="num">
                                      <p:cBhvr additive="base">
                                        <p:cTn id="3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grpSp>
        <p:nvGrpSpPr>
          <p:cNvPr id="3" name="Group 45"/>
          <p:cNvGrpSpPr>
            <a:grpSpLocks/>
          </p:cNvGrpSpPr>
          <p:nvPr/>
        </p:nvGrpSpPr>
        <p:grpSpPr bwMode="auto">
          <a:xfrm>
            <a:off x="1336675" y="719138"/>
            <a:ext cx="5459413" cy="1176337"/>
            <a:chOff x="1337296" y="719138"/>
            <a:chExt cx="5458791" cy="1175682"/>
          </a:xfrm>
        </p:grpSpPr>
        <p:graphicFrame>
          <p:nvGraphicFramePr>
            <p:cNvPr id="225302" name="Object 2"/>
            <p:cNvGraphicFramePr>
              <a:graphicFrameLocks noChangeAspect="1"/>
            </p:cNvGraphicFramePr>
            <p:nvPr/>
          </p:nvGraphicFramePr>
          <p:xfrm>
            <a:off x="2395300" y="719138"/>
            <a:ext cx="3217862" cy="576262"/>
          </p:xfrm>
          <a:graphic>
            <a:graphicData uri="http://schemas.openxmlformats.org/presentationml/2006/ole">
              <mc:AlternateContent xmlns:mc="http://schemas.openxmlformats.org/markup-compatibility/2006">
                <mc:Choice xmlns:v="urn:schemas-microsoft-com:vml" Requires="v">
                  <p:oleObj spid="_x0000_s245938" name="Equation" r:id="rId3" imgW="2413000" imgH="431800" progId="Equation.3">
                    <p:embed/>
                  </p:oleObj>
                </mc:Choice>
                <mc:Fallback>
                  <p:oleObj name="Equation" r:id="rId3" imgW="2413000" imgH="431800" progId="Equation.3">
                    <p:embed/>
                    <p:pic>
                      <p:nvPicPr>
                        <p:cNvPr id="0" name="Picture 2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5300" y="719138"/>
                          <a:ext cx="3217862" cy="576262"/>
                        </a:xfrm>
                        <a:prstGeom prst="rect">
                          <a:avLst/>
                        </a:prstGeom>
                        <a:solidFill>
                          <a:schemeClr val="tx1"/>
                        </a:solidFill>
                      </p:spPr>
                    </p:pic>
                  </p:oleObj>
                </mc:Fallback>
              </mc:AlternateContent>
            </a:graphicData>
          </a:graphic>
        </p:graphicFrame>
        <p:grpSp>
          <p:nvGrpSpPr>
            <p:cNvPr id="225303" name="Group 13"/>
            <p:cNvGrpSpPr>
              <a:grpSpLocks/>
            </p:cNvGrpSpPr>
            <p:nvPr/>
          </p:nvGrpSpPr>
          <p:grpSpPr bwMode="auto">
            <a:xfrm>
              <a:off x="1337296" y="1371600"/>
              <a:ext cx="5458791" cy="523220"/>
              <a:chOff x="1337296" y="2448580"/>
              <a:chExt cx="5458791" cy="523220"/>
            </a:xfrm>
          </p:grpSpPr>
          <p:sp>
            <p:nvSpPr>
              <p:cNvPr id="225304" name="TextBox 7"/>
              <p:cNvSpPr txBox="1">
                <a:spLocks noChangeArrowheads="1"/>
              </p:cNvSpPr>
              <p:nvPr/>
            </p:nvSpPr>
            <p:spPr bwMode="auto">
              <a:xfrm>
                <a:off x="1337296" y="2448580"/>
                <a:ext cx="105189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Lm 4:</a:t>
                </a:r>
              </a:p>
            </p:txBody>
          </p:sp>
          <p:graphicFrame>
            <p:nvGraphicFramePr>
              <p:cNvPr id="225305" name="Object 27"/>
              <p:cNvGraphicFramePr>
                <a:graphicFrameLocks noChangeAspect="1"/>
              </p:cNvGraphicFramePr>
              <p:nvPr/>
            </p:nvGraphicFramePr>
            <p:xfrm>
              <a:off x="2362200" y="2568575"/>
              <a:ext cx="4433887" cy="320675"/>
            </p:xfrm>
            <a:graphic>
              <a:graphicData uri="http://schemas.openxmlformats.org/presentationml/2006/ole">
                <mc:AlternateContent xmlns:mc="http://schemas.openxmlformats.org/markup-compatibility/2006">
                  <mc:Choice xmlns:v="urn:schemas-microsoft-com:vml" Requires="v">
                    <p:oleObj spid="_x0000_s245939" name="Equation" r:id="rId5" imgW="3327400" imgH="241300" progId="Equation.3">
                      <p:embed/>
                    </p:oleObj>
                  </mc:Choice>
                  <mc:Fallback>
                    <p:oleObj name="Equation" r:id="rId5" imgW="3327400" imgH="241300" progId="Equation.3">
                      <p:embed/>
                      <p:pic>
                        <p:nvPicPr>
                          <p:cNvPr id="0" name="Picture 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62200" y="2568575"/>
                            <a:ext cx="4433887" cy="320675"/>
                          </a:xfrm>
                          <a:prstGeom prst="rect">
                            <a:avLst/>
                          </a:prstGeom>
                          <a:solidFill>
                            <a:schemeClr val="tx1"/>
                          </a:solidFill>
                        </p:spPr>
                      </p:pic>
                    </p:oleObj>
                  </mc:Fallback>
                </mc:AlternateContent>
              </a:graphicData>
            </a:graphic>
          </p:graphicFrame>
        </p:grpSp>
      </p:grpSp>
      <p:graphicFrame>
        <p:nvGraphicFramePr>
          <p:cNvPr id="20" name="Object 8"/>
          <p:cNvGraphicFramePr>
            <a:graphicFrameLocks noChangeAspect="1"/>
          </p:cNvGraphicFramePr>
          <p:nvPr/>
        </p:nvGraphicFramePr>
        <p:xfrm>
          <a:off x="566738" y="3670300"/>
          <a:ext cx="2574925" cy="642938"/>
        </p:xfrm>
        <a:graphic>
          <a:graphicData uri="http://schemas.openxmlformats.org/presentationml/2006/ole">
            <mc:AlternateContent xmlns:mc="http://schemas.openxmlformats.org/markup-compatibility/2006">
              <mc:Choice xmlns:v="urn:schemas-microsoft-com:vml" Requires="v">
                <p:oleObj spid="_x0000_s245940" name="Equation" r:id="rId7" imgW="1930400" imgH="482600" progId="Equation.3">
                  <p:embed/>
                </p:oleObj>
              </mc:Choice>
              <mc:Fallback>
                <p:oleObj name="Equation" r:id="rId7" imgW="1930400" imgH="482600" progId="Equation.3">
                  <p:embed/>
                  <p:pic>
                    <p:nvPicPr>
                      <p:cNvPr id="0" name="Picture 2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6738" y="3670300"/>
                        <a:ext cx="2574925" cy="642938"/>
                      </a:xfrm>
                      <a:prstGeom prst="rect">
                        <a:avLst/>
                      </a:prstGeom>
                      <a:solidFill>
                        <a:schemeClr val="tx1"/>
                      </a:solidFill>
                    </p:spPr>
                  </p:pic>
                </p:oleObj>
              </mc:Fallback>
            </mc:AlternateContent>
          </a:graphicData>
        </a:graphic>
      </p:graphicFrame>
      <p:grpSp>
        <p:nvGrpSpPr>
          <p:cNvPr id="5" name="Group 26"/>
          <p:cNvGrpSpPr>
            <a:grpSpLocks/>
          </p:cNvGrpSpPr>
          <p:nvPr/>
        </p:nvGrpSpPr>
        <p:grpSpPr bwMode="auto">
          <a:xfrm>
            <a:off x="3911600" y="3657600"/>
            <a:ext cx="4294188" cy="608013"/>
            <a:chOff x="1337296" y="2425701"/>
            <a:chExt cx="4293839" cy="608012"/>
          </a:xfrm>
        </p:grpSpPr>
        <p:sp>
          <p:nvSpPr>
            <p:cNvPr id="225300" name="TextBox 7"/>
            <p:cNvSpPr txBox="1">
              <a:spLocks noChangeArrowheads="1"/>
            </p:cNvSpPr>
            <p:nvPr/>
          </p:nvSpPr>
          <p:spPr bwMode="auto">
            <a:xfrm>
              <a:off x="1337296" y="2448580"/>
              <a:ext cx="13211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5:</a:t>
              </a:r>
            </a:p>
          </p:txBody>
        </p:sp>
        <p:graphicFrame>
          <p:nvGraphicFramePr>
            <p:cNvPr id="225301" name="Object 13"/>
            <p:cNvGraphicFramePr>
              <a:graphicFrameLocks noChangeAspect="1"/>
            </p:cNvGraphicFramePr>
            <p:nvPr/>
          </p:nvGraphicFramePr>
          <p:xfrm>
            <a:off x="2668860" y="2425701"/>
            <a:ext cx="2962275" cy="608012"/>
          </p:xfrm>
          <a:graphic>
            <a:graphicData uri="http://schemas.openxmlformats.org/presentationml/2006/ole">
              <mc:AlternateContent xmlns:mc="http://schemas.openxmlformats.org/markup-compatibility/2006">
                <mc:Choice xmlns:v="urn:schemas-microsoft-com:vml" Requires="v">
                  <p:oleObj spid="_x0000_s245941" name="Equation" r:id="rId9" imgW="2222500" imgH="457200" progId="Equation.3">
                    <p:embed/>
                  </p:oleObj>
                </mc:Choice>
                <mc:Fallback>
                  <p:oleObj name="Equation" r:id="rId9" imgW="2222500" imgH="457200" progId="Equation.3">
                    <p:embed/>
                    <p:pic>
                      <p:nvPicPr>
                        <p:cNvPr id="0" name="Picture 2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68860" y="2425701"/>
                          <a:ext cx="2962275" cy="608012"/>
                        </a:xfrm>
                        <a:prstGeom prst="rect">
                          <a:avLst/>
                        </a:prstGeom>
                        <a:solidFill>
                          <a:schemeClr val="tx1"/>
                        </a:solidFill>
                      </p:spPr>
                    </p:pic>
                  </p:oleObj>
                </mc:Fallback>
              </mc:AlternateContent>
            </a:graphicData>
          </a:graphic>
        </p:graphicFrame>
      </p:grpSp>
      <p:graphicFrame>
        <p:nvGraphicFramePr>
          <p:cNvPr id="24" name="Object 4"/>
          <p:cNvGraphicFramePr>
            <a:graphicFrameLocks noChangeAspect="1"/>
          </p:cNvGraphicFramePr>
          <p:nvPr/>
        </p:nvGraphicFramePr>
        <p:xfrm>
          <a:off x="561975" y="4356100"/>
          <a:ext cx="2287588" cy="642938"/>
        </p:xfrm>
        <a:graphic>
          <a:graphicData uri="http://schemas.openxmlformats.org/presentationml/2006/ole">
            <mc:AlternateContent xmlns:mc="http://schemas.openxmlformats.org/markup-compatibility/2006">
              <mc:Choice xmlns:v="urn:schemas-microsoft-com:vml" Requires="v">
                <p:oleObj spid="_x0000_s245942" name="Equation" r:id="rId11" imgW="1714500" imgH="482600" progId="Equation.3">
                  <p:embed/>
                </p:oleObj>
              </mc:Choice>
              <mc:Fallback>
                <p:oleObj name="Equation" r:id="rId11" imgW="1714500" imgH="482600" progId="Equation.3">
                  <p:embed/>
                  <p:pic>
                    <p:nvPicPr>
                      <p:cNvPr id="0" name="Picture 3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1975" y="4356100"/>
                        <a:ext cx="2287588" cy="642938"/>
                      </a:xfrm>
                      <a:prstGeom prst="rect">
                        <a:avLst/>
                      </a:prstGeom>
                      <a:solidFill>
                        <a:schemeClr val="tx1"/>
                      </a:solidFill>
                    </p:spPr>
                  </p:pic>
                </p:oleObj>
              </mc:Fallback>
            </mc:AlternateContent>
          </a:graphicData>
        </a:graphic>
      </p:graphicFrame>
      <p:graphicFrame>
        <p:nvGraphicFramePr>
          <p:cNvPr id="25" name="Object 11"/>
          <p:cNvGraphicFramePr>
            <a:graphicFrameLocks noChangeAspect="1"/>
          </p:cNvGraphicFramePr>
          <p:nvPr/>
        </p:nvGraphicFramePr>
        <p:xfrm>
          <a:off x="3683000" y="4403725"/>
          <a:ext cx="3573463" cy="609600"/>
        </p:xfrm>
        <a:graphic>
          <a:graphicData uri="http://schemas.openxmlformats.org/presentationml/2006/ole">
            <mc:AlternateContent xmlns:mc="http://schemas.openxmlformats.org/markup-compatibility/2006">
              <mc:Choice xmlns:v="urn:schemas-microsoft-com:vml" Requires="v">
                <p:oleObj spid="_x0000_s245943" name="Equation" r:id="rId13" imgW="2679700" imgH="457200" progId="Equation.3">
                  <p:embed/>
                </p:oleObj>
              </mc:Choice>
              <mc:Fallback>
                <p:oleObj name="Equation" r:id="rId13" imgW="2679700" imgH="457200" progId="Equation.3">
                  <p:embed/>
                  <p:pic>
                    <p:nvPicPr>
                      <p:cNvPr id="0" name="Picture 3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683000" y="4403725"/>
                        <a:ext cx="3573463" cy="609600"/>
                      </a:xfrm>
                      <a:prstGeom prst="rect">
                        <a:avLst/>
                      </a:prstGeom>
                      <a:solidFill>
                        <a:schemeClr val="tx1"/>
                      </a:solidFill>
                    </p:spPr>
                  </p:pic>
                </p:oleObj>
              </mc:Fallback>
            </mc:AlternateContent>
          </a:graphicData>
        </a:graphic>
      </p:graphicFrame>
      <p:graphicFrame>
        <p:nvGraphicFramePr>
          <p:cNvPr id="27" name="Object 12"/>
          <p:cNvGraphicFramePr>
            <a:graphicFrameLocks noChangeAspect="1"/>
          </p:cNvGraphicFramePr>
          <p:nvPr>
            <p:extLst>
              <p:ext uri="{D42A27DB-BD31-4B8C-83A1-F6EECF244321}">
                <p14:modId xmlns:p14="http://schemas.microsoft.com/office/powerpoint/2010/main" val="2764859468"/>
              </p:ext>
            </p:extLst>
          </p:nvPr>
        </p:nvGraphicFramePr>
        <p:xfrm>
          <a:off x="515938" y="5046663"/>
          <a:ext cx="2389187" cy="642937"/>
        </p:xfrm>
        <a:graphic>
          <a:graphicData uri="http://schemas.openxmlformats.org/presentationml/2006/ole">
            <mc:AlternateContent xmlns:mc="http://schemas.openxmlformats.org/markup-compatibility/2006">
              <mc:Choice xmlns:v="urn:schemas-microsoft-com:vml" Requires="v">
                <p:oleObj spid="_x0000_s245944" name="Equation" r:id="rId15" imgW="1790640" imgH="482400" progId="Equation.3">
                  <p:embed/>
                </p:oleObj>
              </mc:Choice>
              <mc:Fallback>
                <p:oleObj name="Equation" r:id="rId15" imgW="1790640" imgH="482400" progId="Equation.3">
                  <p:embed/>
                  <p:pic>
                    <p:nvPicPr>
                      <p:cNvPr id="0" name="Picture 32"/>
                      <p:cNvPicPr>
                        <a:picLocks noChangeAspect="1" noChangeArrowheads="1"/>
                      </p:cNvPicPr>
                      <p:nvPr/>
                    </p:nvPicPr>
                    <p:blipFill>
                      <a:blip r:embed="rId16"/>
                      <a:srcRect/>
                      <a:stretch>
                        <a:fillRect/>
                      </a:stretch>
                    </p:blipFill>
                    <p:spPr bwMode="auto">
                      <a:xfrm>
                        <a:off x="515938" y="5046663"/>
                        <a:ext cx="2389187" cy="642937"/>
                      </a:xfrm>
                      <a:prstGeom prst="rect">
                        <a:avLst/>
                      </a:prstGeom>
                      <a:solidFill>
                        <a:schemeClr val="tx1"/>
                      </a:solidFill>
                    </p:spPr>
                  </p:pic>
                </p:oleObj>
              </mc:Fallback>
            </mc:AlternateContent>
          </a:graphicData>
        </a:graphic>
      </p:graphicFrame>
      <p:grpSp>
        <p:nvGrpSpPr>
          <p:cNvPr id="6" name="Group 46"/>
          <p:cNvGrpSpPr>
            <a:grpSpLocks/>
          </p:cNvGrpSpPr>
          <p:nvPr/>
        </p:nvGrpSpPr>
        <p:grpSpPr bwMode="auto">
          <a:xfrm>
            <a:off x="152400" y="1981200"/>
            <a:ext cx="3503613" cy="762000"/>
            <a:chOff x="152400" y="1981200"/>
            <a:chExt cx="3503612" cy="762000"/>
          </a:xfrm>
        </p:grpSpPr>
        <p:sp>
          <p:nvSpPr>
            <p:cNvPr id="225298" name="TextBox 7"/>
            <p:cNvSpPr txBox="1">
              <a:spLocks noChangeArrowheads="1"/>
            </p:cNvSpPr>
            <p:nvPr/>
          </p:nvSpPr>
          <p:spPr bwMode="auto">
            <a:xfrm>
              <a:off x="152400" y="1981200"/>
              <a:ext cx="10839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Proof:</a:t>
              </a:r>
            </a:p>
          </p:txBody>
        </p:sp>
        <p:graphicFrame>
          <p:nvGraphicFramePr>
            <p:cNvPr id="225299" name="Object 13"/>
            <p:cNvGraphicFramePr>
              <a:graphicFrameLocks noChangeAspect="1"/>
            </p:cNvGraphicFramePr>
            <p:nvPr/>
          </p:nvGraphicFramePr>
          <p:xfrm>
            <a:off x="558800" y="2438400"/>
            <a:ext cx="3097212" cy="304800"/>
          </p:xfrm>
          <a:graphic>
            <a:graphicData uri="http://schemas.openxmlformats.org/presentationml/2006/ole">
              <mc:AlternateContent xmlns:mc="http://schemas.openxmlformats.org/markup-compatibility/2006">
                <mc:Choice xmlns:v="urn:schemas-microsoft-com:vml" Requires="v">
                  <p:oleObj spid="_x0000_s245945" name="Equation" r:id="rId17" imgW="2324100" imgH="228600" progId="Equation.3">
                    <p:embed/>
                  </p:oleObj>
                </mc:Choice>
                <mc:Fallback>
                  <p:oleObj name="Equation" r:id="rId17" imgW="2324100" imgH="228600" progId="Equation.3">
                    <p:embed/>
                    <p:pic>
                      <p:nvPicPr>
                        <p:cNvPr id="0" name="Picture 3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58800" y="2438400"/>
                          <a:ext cx="3097212" cy="304800"/>
                        </a:xfrm>
                        <a:prstGeom prst="rect">
                          <a:avLst/>
                        </a:prstGeom>
                        <a:solidFill>
                          <a:schemeClr val="tx1"/>
                        </a:solidFill>
                      </p:spPr>
                    </p:pic>
                  </p:oleObj>
                </mc:Fallback>
              </mc:AlternateContent>
            </a:graphicData>
          </a:graphic>
        </p:graphicFrame>
      </p:grpSp>
      <p:graphicFrame>
        <p:nvGraphicFramePr>
          <p:cNvPr id="36" name="Object 14"/>
          <p:cNvGraphicFramePr>
            <a:graphicFrameLocks noChangeAspect="1"/>
          </p:cNvGraphicFramePr>
          <p:nvPr/>
        </p:nvGraphicFramePr>
        <p:xfrm>
          <a:off x="558800" y="2781300"/>
          <a:ext cx="3182938" cy="525463"/>
        </p:xfrm>
        <a:graphic>
          <a:graphicData uri="http://schemas.openxmlformats.org/presentationml/2006/ole">
            <mc:AlternateContent xmlns:mc="http://schemas.openxmlformats.org/markup-compatibility/2006">
              <mc:Choice xmlns:v="urn:schemas-microsoft-com:vml" Requires="v">
                <p:oleObj spid="_x0000_s245946" name="Equation" r:id="rId19" imgW="2387600" imgH="393700" progId="Equation.3">
                  <p:embed/>
                </p:oleObj>
              </mc:Choice>
              <mc:Fallback>
                <p:oleObj name="Equation" r:id="rId19" imgW="2387600" imgH="393700" progId="Equation.3">
                  <p:embed/>
                  <p:pic>
                    <p:nvPicPr>
                      <p:cNvPr id="0" name="Picture 3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58800" y="2781300"/>
                        <a:ext cx="3182938" cy="525463"/>
                      </a:xfrm>
                      <a:prstGeom prst="rect">
                        <a:avLst/>
                      </a:prstGeom>
                      <a:solidFill>
                        <a:schemeClr val="tx1"/>
                      </a:solidFill>
                    </p:spPr>
                  </p:pic>
                </p:oleObj>
              </mc:Fallback>
            </mc:AlternateContent>
          </a:graphicData>
        </a:graphic>
      </p:graphicFrame>
      <p:graphicFrame>
        <p:nvGraphicFramePr>
          <p:cNvPr id="37" name="Object 15"/>
          <p:cNvGraphicFramePr>
            <a:graphicFrameLocks noChangeAspect="1"/>
          </p:cNvGraphicFramePr>
          <p:nvPr/>
        </p:nvGraphicFramePr>
        <p:xfrm>
          <a:off x="558800" y="3365500"/>
          <a:ext cx="6248400" cy="271463"/>
        </p:xfrm>
        <a:graphic>
          <a:graphicData uri="http://schemas.openxmlformats.org/presentationml/2006/ole">
            <mc:AlternateContent xmlns:mc="http://schemas.openxmlformats.org/markup-compatibility/2006">
              <mc:Choice xmlns:v="urn:schemas-microsoft-com:vml" Requires="v">
                <p:oleObj spid="_x0000_s245947" name="Equation" r:id="rId21" imgW="4686300" imgH="203200" progId="Equation.3">
                  <p:embed/>
                </p:oleObj>
              </mc:Choice>
              <mc:Fallback>
                <p:oleObj name="Equation" r:id="rId21" imgW="4686300" imgH="203200" progId="Equation.3">
                  <p:embed/>
                  <p:pic>
                    <p:nvPicPr>
                      <p:cNvPr id="0" name="Picture 35"/>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58800" y="3365500"/>
                        <a:ext cx="6248400" cy="271463"/>
                      </a:xfrm>
                      <a:prstGeom prst="rect">
                        <a:avLst/>
                      </a:prstGeom>
                      <a:solidFill>
                        <a:schemeClr val="tx1"/>
                      </a:solidFill>
                    </p:spPr>
                  </p:pic>
                </p:oleObj>
              </mc:Fallback>
            </mc:AlternateContent>
          </a:graphicData>
        </a:graphic>
      </p:graphicFrame>
      <p:grpSp>
        <p:nvGrpSpPr>
          <p:cNvPr id="7" name="Group 26"/>
          <p:cNvGrpSpPr>
            <a:grpSpLocks/>
          </p:cNvGrpSpPr>
          <p:nvPr/>
        </p:nvGrpSpPr>
        <p:grpSpPr bwMode="auto">
          <a:xfrm>
            <a:off x="3076575" y="5065713"/>
            <a:ext cx="3489325" cy="573087"/>
            <a:chOff x="1337296" y="2443163"/>
            <a:chExt cx="3488977" cy="573088"/>
          </a:xfrm>
        </p:grpSpPr>
        <p:sp>
          <p:nvSpPr>
            <p:cNvPr id="225296" name="TextBox 7"/>
            <p:cNvSpPr txBox="1">
              <a:spLocks noChangeArrowheads="1"/>
            </p:cNvSpPr>
            <p:nvPr/>
          </p:nvSpPr>
          <p:spPr bwMode="auto">
            <a:xfrm>
              <a:off x="1337296" y="2448580"/>
              <a:ext cx="21291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            Lm 6:</a:t>
              </a:r>
            </a:p>
          </p:txBody>
        </p:sp>
        <p:graphicFrame>
          <p:nvGraphicFramePr>
            <p:cNvPr id="225297" name="Object 11"/>
            <p:cNvGraphicFramePr>
              <a:graphicFrameLocks noChangeAspect="1"/>
            </p:cNvGraphicFramePr>
            <p:nvPr/>
          </p:nvGraphicFramePr>
          <p:xfrm>
            <a:off x="3472135" y="2443163"/>
            <a:ext cx="1354138" cy="573088"/>
          </p:xfrm>
          <a:graphic>
            <a:graphicData uri="http://schemas.openxmlformats.org/presentationml/2006/ole">
              <mc:AlternateContent xmlns:mc="http://schemas.openxmlformats.org/markup-compatibility/2006">
                <mc:Choice xmlns:v="urn:schemas-microsoft-com:vml" Requires="v">
                  <p:oleObj spid="_x0000_s245948" name="Equation" r:id="rId23" imgW="1016000" imgH="431800" progId="Equation.3">
                    <p:embed/>
                  </p:oleObj>
                </mc:Choice>
                <mc:Fallback>
                  <p:oleObj name="Equation" r:id="rId23" imgW="1016000" imgH="431800" progId="Equation.3">
                    <p:embed/>
                    <p:pic>
                      <p:nvPicPr>
                        <p:cNvPr id="0" name="Picture 36"/>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472135" y="2443163"/>
                          <a:ext cx="1354138" cy="573088"/>
                        </a:xfrm>
                        <a:prstGeom prst="rect">
                          <a:avLst/>
                        </a:prstGeom>
                        <a:solidFill>
                          <a:schemeClr val="tx1"/>
                        </a:solidFill>
                      </p:spPr>
                    </p:pic>
                  </p:oleObj>
                </mc:Fallback>
              </mc:AlternateContent>
            </a:graphicData>
          </a:graphic>
        </p:graphicFrame>
      </p:grpSp>
      <p:graphicFrame>
        <p:nvGraphicFramePr>
          <p:cNvPr id="43" name="Object 9"/>
          <p:cNvGraphicFramePr>
            <a:graphicFrameLocks noChangeAspect="1"/>
          </p:cNvGraphicFramePr>
          <p:nvPr>
            <p:extLst>
              <p:ext uri="{D42A27DB-BD31-4B8C-83A1-F6EECF244321}">
                <p14:modId xmlns:p14="http://schemas.microsoft.com/office/powerpoint/2010/main" val="65534542"/>
              </p:ext>
            </p:extLst>
          </p:nvPr>
        </p:nvGraphicFramePr>
        <p:xfrm>
          <a:off x="533400" y="5715000"/>
          <a:ext cx="1152525" cy="388938"/>
        </p:xfrm>
        <a:graphic>
          <a:graphicData uri="http://schemas.openxmlformats.org/presentationml/2006/ole">
            <mc:AlternateContent xmlns:mc="http://schemas.openxmlformats.org/markup-compatibility/2006">
              <mc:Choice xmlns:v="urn:schemas-microsoft-com:vml" Requires="v">
                <p:oleObj spid="_x0000_s245949" name="Equation" r:id="rId25" imgW="863280" imgH="291960" progId="Equation.3">
                  <p:embed/>
                </p:oleObj>
              </mc:Choice>
              <mc:Fallback>
                <p:oleObj name="Equation" r:id="rId25" imgW="863280" imgH="291960" progId="Equation.3">
                  <p:embed/>
                  <p:pic>
                    <p:nvPicPr>
                      <p:cNvPr id="0" name="Picture 37"/>
                      <p:cNvPicPr>
                        <a:picLocks noChangeAspect="1" noChangeArrowheads="1"/>
                      </p:cNvPicPr>
                      <p:nvPr/>
                    </p:nvPicPr>
                    <p:blipFill>
                      <a:blip r:embed="rId26"/>
                      <a:srcRect/>
                      <a:stretch>
                        <a:fillRect/>
                      </a:stretch>
                    </p:blipFill>
                    <p:spPr bwMode="auto">
                      <a:xfrm>
                        <a:off x="533400" y="5715000"/>
                        <a:ext cx="1152525" cy="388938"/>
                      </a:xfrm>
                      <a:prstGeom prst="rect">
                        <a:avLst/>
                      </a:prstGeom>
                      <a:solidFill>
                        <a:schemeClr val="tx1"/>
                      </a:solidFill>
                    </p:spPr>
                  </p:pic>
                </p:oleObj>
              </mc:Fallback>
            </mc:AlternateContent>
          </a:graphicData>
        </a:graphic>
      </p:graphicFrame>
      <p:graphicFrame>
        <p:nvGraphicFramePr>
          <p:cNvPr id="44" name="Object 18"/>
          <p:cNvGraphicFramePr>
            <a:graphicFrameLocks noChangeAspect="1"/>
          </p:cNvGraphicFramePr>
          <p:nvPr/>
        </p:nvGraphicFramePr>
        <p:xfrm>
          <a:off x="554038" y="6172200"/>
          <a:ext cx="1084262" cy="322263"/>
        </p:xfrm>
        <a:graphic>
          <a:graphicData uri="http://schemas.openxmlformats.org/presentationml/2006/ole">
            <mc:AlternateContent xmlns:mc="http://schemas.openxmlformats.org/markup-compatibility/2006">
              <mc:Choice xmlns:v="urn:schemas-microsoft-com:vml" Requires="v">
                <p:oleObj spid="_x0000_s245950" name="Equation" r:id="rId27" imgW="812447" imgH="241195" progId="Equation.3">
                  <p:embed/>
                </p:oleObj>
              </mc:Choice>
              <mc:Fallback>
                <p:oleObj name="Equation" r:id="rId27" imgW="812447" imgH="241195" progId="Equation.3">
                  <p:embed/>
                  <p:pic>
                    <p:nvPicPr>
                      <p:cNvPr id="0" name="Picture 38"/>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54038" y="6172200"/>
                        <a:ext cx="1084262" cy="322263"/>
                      </a:xfrm>
                      <a:prstGeom prst="rect">
                        <a:avLst/>
                      </a:prstGeom>
                      <a:solidFill>
                        <a:schemeClr val="tx1"/>
                      </a:solidFill>
                    </p:spPr>
                  </p:pic>
                </p:oleObj>
              </mc:Fallback>
            </mc:AlternateContent>
          </a:graphicData>
        </a:graphic>
      </p:graphicFrame>
      <p:graphicFrame>
        <p:nvGraphicFramePr>
          <p:cNvPr id="48" name="Object 16"/>
          <p:cNvGraphicFramePr>
            <a:graphicFrameLocks noChangeAspect="1"/>
          </p:cNvGraphicFramePr>
          <p:nvPr/>
        </p:nvGraphicFramePr>
        <p:xfrm>
          <a:off x="625475" y="6543675"/>
          <a:ext cx="898525" cy="306388"/>
        </p:xfrm>
        <a:graphic>
          <a:graphicData uri="http://schemas.openxmlformats.org/presentationml/2006/ole">
            <mc:AlternateContent xmlns:mc="http://schemas.openxmlformats.org/markup-compatibility/2006">
              <mc:Choice xmlns:v="urn:schemas-microsoft-com:vml" Requires="v">
                <p:oleObj spid="_x0000_s245951" name="Equation" r:id="rId29" imgW="672808" imgH="228501" progId="Equation.3">
                  <p:embed/>
                </p:oleObj>
              </mc:Choice>
              <mc:Fallback>
                <p:oleObj name="Equation" r:id="rId29" imgW="672808" imgH="228501" progId="Equation.3">
                  <p:embed/>
                  <p:pic>
                    <p:nvPicPr>
                      <p:cNvPr id="0" name="Picture 39"/>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25475" y="6543675"/>
                        <a:ext cx="898525" cy="306388"/>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ppt_x"/>
                                          </p:val>
                                        </p:tav>
                                        <p:tav tm="100000">
                                          <p:val>
                                            <p:strVal val="#ppt_x"/>
                                          </p:val>
                                        </p:tav>
                                      </p:tavLst>
                                    </p:anim>
                                    <p:anim calcmode="lin" valueType="num">
                                      <p:cBhvr additive="base">
                                        <p:cTn id="2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ppt_x"/>
                                          </p:val>
                                        </p:tav>
                                        <p:tav tm="100000">
                                          <p:val>
                                            <p:strVal val="#ppt_x"/>
                                          </p:val>
                                        </p:tav>
                                      </p:tavLst>
                                    </p:anim>
                                    <p:anim calcmode="lin" valueType="num">
                                      <p:cBhvr additive="base">
                                        <p:cTn id="44" dur="500" fill="hold"/>
                                        <p:tgtEl>
                                          <p:spTgt spid="24"/>
                                        </p:tgtEl>
                                        <p:attrNameLst>
                                          <p:attrName>ppt_y</p:attrName>
                                        </p:attrNameLst>
                                      </p:cBhvr>
                                      <p:tavLst>
                                        <p:tav tm="0">
                                          <p:val>
                                            <p:strVal val="1+#ppt_h/2"/>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5"/>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ppt_x"/>
                                          </p:val>
                                        </p:tav>
                                        <p:tav tm="100000">
                                          <p:val>
                                            <p:strVal val="#ppt_x"/>
                                          </p:val>
                                        </p:tav>
                                      </p:tavLst>
                                    </p:anim>
                                    <p:anim calcmode="lin" valueType="num">
                                      <p:cBhvr additive="base">
                                        <p:cTn id="5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ppt_x"/>
                                          </p:val>
                                        </p:tav>
                                        <p:tav tm="100000">
                                          <p:val>
                                            <p:strVal val="#ppt_x"/>
                                          </p:val>
                                        </p:tav>
                                      </p:tavLst>
                                    </p:anim>
                                    <p:anim calcmode="lin" valueType="num">
                                      <p:cBhvr additive="base">
                                        <p:cTn id="5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ppt_x"/>
                                          </p:val>
                                        </p:tav>
                                        <p:tav tm="100000">
                                          <p:val>
                                            <p:strVal val="#ppt_x"/>
                                          </p:val>
                                        </p:tav>
                                      </p:tavLst>
                                    </p:anim>
                                    <p:anim calcmode="lin" valueType="num">
                                      <p:cBhvr additive="base">
                                        <p:cTn id="64" dur="500" fill="hold"/>
                                        <p:tgtEl>
                                          <p:spTgt spid="7"/>
                                        </p:tgtEl>
                                        <p:attrNameLst>
                                          <p:attrName>ppt_y</p:attrName>
                                        </p:attrNameLst>
                                      </p:cBhvr>
                                      <p:tavLst>
                                        <p:tav tm="0">
                                          <p:val>
                                            <p:strVal val="1+#ppt_h/2"/>
                                          </p:val>
                                        </p:tav>
                                        <p:tav tm="100000">
                                          <p:val>
                                            <p:strVal val="#ppt_y"/>
                                          </p:val>
                                        </p:tav>
                                      </p:tavLst>
                                    </p:anim>
                                  </p:childTnLst>
                                </p:cTn>
                              </p:par>
                              <p:par>
                                <p:cTn id="65" presetID="1" presetClass="exit" presetSubtype="0" fill="hold" nodeType="withEffect">
                                  <p:stCondLst>
                                    <p:cond delay="0"/>
                                  </p:stCondLst>
                                  <p:childTnLst>
                                    <p:set>
                                      <p:cBhvr>
                                        <p:cTn id="66" dur="1" fill="hold">
                                          <p:stCondLst>
                                            <p:cond delay="0"/>
                                          </p:stCondLst>
                                        </p:cTn>
                                        <p:tgtEl>
                                          <p:spTgt spid="25"/>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500" fill="hold"/>
                                        <p:tgtEl>
                                          <p:spTgt spid="43"/>
                                        </p:tgtEl>
                                        <p:attrNameLst>
                                          <p:attrName>ppt_x</p:attrName>
                                        </p:attrNameLst>
                                      </p:cBhvr>
                                      <p:tavLst>
                                        <p:tav tm="0">
                                          <p:val>
                                            <p:strVal val="#ppt_x"/>
                                          </p:val>
                                        </p:tav>
                                        <p:tav tm="100000">
                                          <p:val>
                                            <p:strVal val="#ppt_x"/>
                                          </p:val>
                                        </p:tav>
                                      </p:tavLst>
                                    </p:anim>
                                    <p:anim calcmode="lin" valueType="num">
                                      <p:cBhvr additive="base">
                                        <p:cTn id="7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additive="base">
                                        <p:cTn id="77" dur="500" fill="hold"/>
                                        <p:tgtEl>
                                          <p:spTgt spid="44"/>
                                        </p:tgtEl>
                                        <p:attrNameLst>
                                          <p:attrName>ppt_x</p:attrName>
                                        </p:attrNameLst>
                                      </p:cBhvr>
                                      <p:tavLst>
                                        <p:tav tm="0">
                                          <p:val>
                                            <p:strVal val="#ppt_x"/>
                                          </p:val>
                                        </p:tav>
                                        <p:tav tm="100000">
                                          <p:val>
                                            <p:strVal val="#ppt_x"/>
                                          </p:val>
                                        </p:tav>
                                      </p:tavLst>
                                    </p:anim>
                                    <p:anim calcmode="lin" valueType="num">
                                      <p:cBhvr additive="base">
                                        <p:cTn id="78" dur="500" fill="hold"/>
                                        <p:tgtEl>
                                          <p:spTgt spid="44"/>
                                        </p:tgtEl>
                                        <p:attrNameLst>
                                          <p:attrName>ppt_y</p:attrName>
                                        </p:attrNameLst>
                                      </p:cBhvr>
                                      <p:tavLst>
                                        <p:tav tm="0">
                                          <p:val>
                                            <p:strVal val="1+#ppt_h/2"/>
                                          </p:val>
                                        </p:tav>
                                        <p:tav tm="100000">
                                          <p:val>
                                            <p:strVal val="#ppt_y"/>
                                          </p:val>
                                        </p:tav>
                                      </p:tavLst>
                                    </p:anim>
                                  </p:childTnLst>
                                </p:cTn>
                              </p:par>
                              <p:par>
                                <p:cTn id="79" presetID="1" presetClass="exit" presetSubtype="0" fill="hold" nodeType="withEffect">
                                  <p:stCondLst>
                                    <p:cond delay="0"/>
                                  </p:stCondLst>
                                  <p:childTnLst>
                                    <p:set>
                                      <p:cBhvr>
                                        <p:cTn id="80" dur="1" fill="hold">
                                          <p:stCondLst>
                                            <p:cond delay="0"/>
                                          </p:stCondLst>
                                        </p:cTn>
                                        <p:tgtEl>
                                          <p:spTgt spid="7"/>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48"/>
                                        </p:tgtEl>
                                        <p:attrNameLst>
                                          <p:attrName>style.visibility</p:attrName>
                                        </p:attrNameLst>
                                      </p:cBhvr>
                                      <p:to>
                                        <p:strVal val="visible"/>
                                      </p:to>
                                    </p:set>
                                    <p:anim calcmode="lin" valueType="num">
                                      <p:cBhvr additive="base">
                                        <p:cTn id="85" dur="500" fill="hold"/>
                                        <p:tgtEl>
                                          <p:spTgt spid="48"/>
                                        </p:tgtEl>
                                        <p:attrNameLst>
                                          <p:attrName>ppt_x</p:attrName>
                                        </p:attrNameLst>
                                      </p:cBhvr>
                                      <p:tavLst>
                                        <p:tav tm="0">
                                          <p:val>
                                            <p:strVal val="#ppt_x"/>
                                          </p:val>
                                        </p:tav>
                                        <p:tav tm="100000">
                                          <p:val>
                                            <p:strVal val="#ppt_x"/>
                                          </p:val>
                                        </p:tav>
                                      </p:tavLst>
                                    </p:anim>
                                    <p:anim calcmode="lin" valueType="num">
                                      <p:cBhvr additive="base">
                                        <p:cTn id="86"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86723" name="TextBox 2"/>
          <p:cNvSpPr txBox="1">
            <a:spLocks noChangeArrowheads="1"/>
          </p:cNvSpPr>
          <p:nvPr/>
        </p:nvSpPr>
        <p:spPr bwMode="auto">
          <a:xfrm>
            <a:off x="228600" y="2527300"/>
            <a:ext cx="8442325"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an </a:t>
            </a:r>
            <a:r>
              <a:rPr lang="en-CA" altLang="en-US" i="1"/>
              <a:t>n</a:t>
            </a:r>
            <a:r>
              <a:rPr lang="en-CA" altLang="en-US"/>
              <a:t>-bit prime,</a:t>
            </a:r>
          </a:p>
          <a:p>
            <a:pPr lvl="1" eaLnBrk="1" hangingPunct="1">
              <a:buFontTx/>
              <a:buChar char="•"/>
            </a:pPr>
            <a:r>
              <a:rPr lang="en-CA" altLang="en-US"/>
              <a:t>Generate a random </a:t>
            </a:r>
            <a:r>
              <a:rPr lang="en-CA" altLang="en-US" i="1"/>
              <a:t>n</a:t>
            </a:r>
            <a:r>
              <a:rPr lang="en-CA" altLang="en-US"/>
              <a:t>-bit number </a:t>
            </a:r>
            <a:r>
              <a:rPr lang="en-CA" altLang="en-US" i="1"/>
              <a:t>p</a:t>
            </a:r>
            <a:r>
              <a:rPr lang="en-CA" altLang="en-US"/>
              <a:t> and</a:t>
            </a:r>
          </a:p>
          <a:p>
            <a:pPr lvl="1" eaLnBrk="1" hangingPunct="1">
              <a:buFontTx/>
              <a:buChar char="•"/>
            </a:pPr>
            <a:r>
              <a:rPr lang="en-CA" altLang="en-US"/>
              <a:t>Pr[</a:t>
            </a:r>
            <a:r>
              <a:rPr lang="en-CA" altLang="en-US" i="1"/>
              <a:t>p</a:t>
            </a:r>
            <a:r>
              <a:rPr lang="en-CA" altLang="en-US"/>
              <a:t> is prime]  </a:t>
            </a:r>
          </a:p>
          <a:p>
            <a:pPr lvl="1" eaLnBrk="1" hangingPunct="1"/>
            <a:r>
              <a:rPr lang="en-CA" altLang="en-US"/>
              <a:t>       </a:t>
            </a:r>
            <a:r>
              <a:rPr lang="en-CA" altLang="en-US" i="1"/>
              <a:t>~ </a:t>
            </a:r>
            <a:r>
              <a:rPr lang="en-CA" altLang="en-US" baseline="30000"/>
              <a:t>1</a:t>
            </a:r>
            <a:r>
              <a:rPr lang="en-CA" altLang="en-US" i="1"/>
              <a:t>/</a:t>
            </a:r>
            <a:r>
              <a:rPr lang="en-CA" altLang="en-US" i="1" baseline="-25000"/>
              <a:t>n</a:t>
            </a:r>
          </a:p>
          <a:p>
            <a:pPr lvl="1" eaLnBrk="1" hangingPunct="1">
              <a:buFontTx/>
              <a:buChar char="•"/>
            </a:pPr>
            <a:r>
              <a:rPr lang="en-CA" altLang="en-US"/>
              <a:t>Repeat 10</a:t>
            </a:r>
            <a:r>
              <a:rPr lang="en-CA" altLang="en-US" i="1"/>
              <a:t>n</a:t>
            </a:r>
            <a:r>
              <a:rPr lang="en-CA" altLang="en-US"/>
              <a:t> times and you likely have found a prime.</a:t>
            </a:r>
          </a:p>
        </p:txBody>
      </p:sp>
      <p:graphicFrame>
        <p:nvGraphicFramePr>
          <p:cNvPr id="8197"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26393"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197"/>
                                        </p:tgtEl>
                                        <p:attrNameLst>
                                          <p:attrName>style.visibility</p:attrName>
                                        </p:attrNameLst>
                                      </p:cBhvr>
                                      <p:to>
                                        <p:strVal val="visible"/>
                                      </p:to>
                                    </p:set>
                                    <p:anim calcmode="lin" valueType="num">
                                      <p:cBhvr additive="base">
                                        <p:cTn id="7" dur="500" fill="hold"/>
                                        <p:tgtEl>
                                          <p:spTgt spid="8197"/>
                                        </p:tgtEl>
                                        <p:attrNameLst>
                                          <p:attrName>ppt_x</p:attrName>
                                        </p:attrNameLst>
                                      </p:cBhvr>
                                      <p:tavLst>
                                        <p:tav tm="0">
                                          <p:val>
                                            <p:strVal val="#ppt_x"/>
                                          </p:val>
                                        </p:tav>
                                        <p:tav tm="100000">
                                          <p:val>
                                            <p:strVal val="#ppt_x"/>
                                          </p:val>
                                        </p:tav>
                                      </p:tavLst>
                                    </p:anim>
                                    <p:anim calcmode="lin" valueType="num">
                                      <p:cBhvr additive="base">
                                        <p:cTn id="8" dur="500" fill="hold"/>
                                        <p:tgtEl>
                                          <p:spTgt spid="81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6723">
                                            <p:txEl>
                                              <p:pRg st="0" end="0"/>
                                            </p:txEl>
                                          </p:spTgt>
                                        </p:tgtEl>
                                        <p:attrNameLst>
                                          <p:attrName>style.visibility</p:attrName>
                                        </p:attrNameLst>
                                      </p:cBhvr>
                                      <p:to>
                                        <p:strVal val="visible"/>
                                      </p:to>
                                    </p:set>
                                    <p:anim calcmode="lin" valueType="num">
                                      <p:cBhvr additive="base">
                                        <p:cTn id="13" dur="500" fill="hold"/>
                                        <p:tgtEl>
                                          <p:spTgt spid="286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86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86723">
                                            <p:txEl>
                                              <p:pRg st="1" end="1"/>
                                            </p:txEl>
                                          </p:spTgt>
                                        </p:tgtEl>
                                        <p:attrNameLst>
                                          <p:attrName>style.visibility</p:attrName>
                                        </p:attrNameLst>
                                      </p:cBhvr>
                                      <p:to>
                                        <p:strVal val="visible"/>
                                      </p:to>
                                    </p:set>
                                    <p:anim calcmode="lin" valueType="num">
                                      <p:cBhvr additive="base">
                                        <p:cTn id="19" dur="500" fill="hold"/>
                                        <p:tgtEl>
                                          <p:spTgt spid="286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6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86723">
                                            <p:txEl>
                                              <p:pRg st="2" end="2"/>
                                            </p:txEl>
                                          </p:spTgt>
                                        </p:tgtEl>
                                        <p:attrNameLst>
                                          <p:attrName>style.visibility</p:attrName>
                                        </p:attrNameLst>
                                      </p:cBhvr>
                                      <p:to>
                                        <p:strVal val="visible"/>
                                      </p:to>
                                    </p:set>
                                    <p:anim calcmode="lin" valueType="num">
                                      <p:cBhvr additive="base">
                                        <p:cTn id="25" dur="500" fill="hold"/>
                                        <p:tgtEl>
                                          <p:spTgt spid="286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86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86723">
                                            <p:txEl>
                                              <p:pRg st="3" end="3"/>
                                            </p:txEl>
                                          </p:spTgt>
                                        </p:tgtEl>
                                        <p:attrNameLst>
                                          <p:attrName>style.visibility</p:attrName>
                                        </p:attrNameLst>
                                      </p:cBhvr>
                                      <p:to>
                                        <p:strVal val="visible"/>
                                      </p:to>
                                    </p:set>
                                    <p:anim calcmode="lin" valueType="num">
                                      <p:cBhvr additive="base">
                                        <p:cTn id="31" dur="500" fill="hold"/>
                                        <p:tgtEl>
                                          <p:spTgt spid="28672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6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86723">
                                            <p:txEl>
                                              <p:pRg st="4" end="4"/>
                                            </p:txEl>
                                          </p:spTgt>
                                        </p:tgtEl>
                                        <p:attrNameLst>
                                          <p:attrName>style.visibility</p:attrName>
                                        </p:attrNameLst>
                                      </p:cBhvr>
                                      <p:to>
                                        <p:strVal val="visible"/>
                                      </p:to>
                                    </p:set>
                                    <p:anim calcmode="lin" valueType="num">
                                      <p:cBhvr additive="base">
                                        <p:cTn id="37" dur="500" fill="hold"/>
                                        <p:tgtEl>
                                          <p:spTgt spid="28672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86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86723">
                                            <p:txEl>
                                              <p:pRg st="5" end="5"/>
                                            </p:txEl>
                                          </p:spTgt>
                                        </p:tgtEl>
                                        <p:attrNameLst>
                                          <p:attrName>style.visibility</p:attrName>
                                        </p:attrNameLst>
                                      </p:cBhvr>
                                      <p:to>
                                        <p:strVal val="visible"/>
                                      </p:to>
                                    </p:set>
                                    <p:anim calcmode="lin" valueType="num">
                                      <p:cBhvr additive="base">
                                        <p:cTn id="43" dur="500" fill="hold"/>
                                        <p:tgtEl>
                                          <p:spTgt spid="286723">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8672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87747" name="TextBox 2"/>
          <p:cNvSpPr txBox="1">
            <a:spLocks noChangeArrowheads="1"/>
          </p:cNvSpPr>
          <p:nvPr/>
        </p:nvSpPr>
        <p:spPr bwMode="auto">
          <a:xfrm>
            <a:off x="228600" y="2481263"/>
            <a:ext cx="7399338" cy="308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t>
            </a:r>
            <a:r>
              <a:rPr lang="en-CA" altLang="en-US" i="1"/>
              <a:t>p</a:t>
            </a:r>
            <a:r>
              <a:rPr lang="en-CA" altLang="en-US"/>
              <a:t> and </a:t>
            </a:r>
            <a:r>
              <a:rPr lang="en-CA" altLang="en-US" i="1"/>
              <a:t>p</a:t>
            </a:r>
            <a:r>
              <a:rPr lang="en-CA" altLang="en-US"/>
              <a:t>+2 to both be primes</a:t>
            </a:r>
          </a:p>
          <a:p>
            <a:pPr lvl="1" eaLnBrk="1" hangingPunct="1">
              <a:buFontTx/>
              <a:buChar char="•"/>
            </a:pPr>
            <a:r>
              <a:rPr lang="en-CA" altLang="en-US"/>
              <a:t>Generate a random </a:t>
            </a:r>
            <a:r>
              <a:rPr lang="en-CA" altLang="en-US" i="1"/>
              <a:t>n</a:t>
            </a:r>
            <a:r>
              <a:rPr lang="en-CA" altLang="en-US"/>
              <a:t>-bit number </a:t>
            </a:r>
            <a:r>
              <a:rPr lang="en-CA" altLang="en-US" i="1"/>
              <a:t>p</a:t>
            </a:r>
            <a:r>
              <a:rPr lang="en-CA" altLang="en-US"/>
              <a:t> and</a:t>
            </a:r>
          </a:p>
          <a:p>
            <a:pPr lvl="1" eaLnBrk="1" hangingPunct="1">
              <a:buFontTx/>
              <a:buChar char="•"/>
            </a:pPr>
            <a:r>
              <a:rPr lang="en-CA" altLang="en-US"/>
              <a:t>Pr[both </a:t>
            </a:r>
            <a:r>
              <a:rPr lang="en-CA" altLang="en-US" i="1"/>
              <a:t>p</a:t>
            </a:r>
            <a:r>
              <a:rPr lang="en-CA" altLang="en-US"/>
              <a:t> and </a:t>
            </a:r>
            <a:r>
              <a:rPr lang="en-CA" altLang="en-US" i="1"/>
              <a:t>p</a:t>
            </a:r>
            <a:r>
              <a:rPr lang="en-CA" altLang="en-US"/>
              <a:t>+2 are prime] </a:t>
            </a:r>
          </a:p>
          <a:p>
            <a:pPr lvl="1" eaLnBrk="1" hangingPunct="1"/>
            <a:r>
              <a:rPr lang="en-CA" altLang="en-US"/>
              <a:t>        ~ </a:t>
            </a:r>
            <a:r>
              <a:rPr lang="en-CA" altLang="en-US" baseline="30000"/>
              <a:t>1</a:t>
            </a:r>
            <a:r>
              <a:rPr lang="en-CA" altLang="en-US"/>
              <a:t>/</a:t>
            </a:r>
            <a:r>
              <a:rPr lang="en-CA" altLang="en-US" i="1" baseline="-25000"/>
              <a:t>n</a:t>
            </a:r>
            <a:r>
              <a:rPr lang="en-CA" altLang="en-US" baseline="30000"/>
              <a:t>2</a:t>
            </a:r>
          </a:p>
          <a:p>
            <a:pPr lvl="1" eaLnBrk="1" hangingPunct="1">
              <a:buFontTx/>
              <a:buChar char="•"/>
            </a:pPr>
            <a:r>
              <a:rPr lang="en-CA" altLang="en-US"/>
              <a:t>Repeat 10</a:t>
            </a:r>
            <a:r>
              <a:rPr lang="en-CA" altLang="en-US" i="1"/>
              <a:t>n</a:t>
            </a:r>
            <a:r>
              <a:rPr lang="en-CA" altLang="en-US" i="1" baseline="30000"/>
              <a:t>2</a:t>
            </a:r>
            <a:r>
              <a:rPr lang="en-CA" altLang="en-US"/>
              <a:t> times and you likely have found </a:t>
            </a:r>
            <a:br>
              <a:rPr lang="en-CA" altLang="en-US"/>
            </a:br>
            <a:r>
              <a:rPr lang="en-CA" altLang="en-US"/>
              <a:t>twin primes.</a:t>
            </a:r>
          </a:p>
        </p:txBody>
      </p:sp>
      <p:graphicFrame>
        <p:nvGraphicFramePr>
          <p:cNvPr id="227332"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27418" name="Equation" r:id="rId3" imgW="1765300" imgH="1219200" progId="Equation.3">
                  <p:embed/>
                </p:oleObj>
              </mc:Choice>
              <mc:Fallback>
                <p:oleObj name="Equation" r:id="rId3" imgW="1765300" imgH="1219200" progId="Equation.3">
                  <p:embed/>
                  <p:pic>
                    <p:nvPicPr>
                      <p:cNvPr id="0"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
        <p:nvSpPr>
          <p:cNvPr id="29702" name="Rectangle 6"/>
          <p:cNvSpPr>
            <a:spLocks noChangeArrowheads="1"/>
          </p:cNvSpPr>
          <p:nvPr/>
        </p:nvSpPr>
        <p:spPr bwMode="auto">
          <a:xfrm>
            <a:off x="2638425" y="5653088"/>
            <a:ext cx="38846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Conjectured for 100 years</a:t>
            </a:r>
          </a:p>
          <a:p>
            <a:pPr algn="ctr" eaLnBrk="1" hangingPunct="1"/>
            <a:r>
              <a:rPr lang="en-CA" altLang="en-US"/>
              <a:t>but not proven</a:t>
            </a:r>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87747">
                                            <p:txEl>
                                              <p:pRg st="1" end="1"/>
                                            </p:txEl>
                                          </p:spTgt>
                                        </p:tgtEl>
                                        <p:attrNameLst>
                                          <p:attrName>style.visibility</p:attrName>
                                        </p:attrNameLst>
                                      </p:cBhvr>
                                      <p:to>
                                        <p:strVal val="visible"/>
                                      </p:to>
                                    </p:set>
                                    <p:anim calcmode="lin" valueType="num">
                                      <p:cBhvr additive="base">
                                        <p:cTn id="7" dur="500" fill="hold"/>
                                        <p:tgtEl>
                                          <p:spTgt spid="28774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77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7747">
                                            <p:txEl>
                                              <p:pRg st="2" end="2"/>
                                            </p:txEl>
                                          </p:spTgt>
                                        </p:tgtEl>
                                        <p:attrNameLst>
                                          <p:attrName>style.visibility</p:attrName>
                                        </p:attrNameLst>
                                      </p:cBhvr>
                                      <p:to>
                                        <p:strVal val="visible"/>
                                      </p:to>
                                    </p:set>
                                    <p:anim calcmode="lin" valueType="num">
                                      <p:cBhvr additive="base">
                                        <p:cTn id="13" dur="500" fill="hold"/>
                                        <p:tgtEl>
                                          <p:spTgt spid="28774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877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87747">
                                            <p:txEl>
                                              <p:pRg st="3" end="3"/>
                                            </p:txEl>
                                          </p:spTgt>
                                        </p:tgtEl>
                                        <p:attrNameLst>
                                          <p:attrName>style.visibility</p:attrName>
                                        </p:attrNameLst>
                                      </p:cBhvr>
                                      <p:to>
                                        <p:strVal val="visible"/>
                                      </p:to>
                                    </p:set>
                                    <p:anim calcmode="lin" valueType="num">
                                      <p:cBhvr additive="base">
                                        <p:cTn id="19" dur="500" fill="hold"/>
                                        <p:tgtEl>
                                          <p:spTgt spid="287747">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77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87747">
                                            <p:txEl>
                                              <p:pRg st="4" end="4"/>
                                            </p:txEl>
                                          </p:spTgt>
                                        </p:tgtEl>
                                        <p:attrNameLst>
                                          <p:attrName>style.visibility</p:attrName>
                                        </p:attrNameLst>
                                      </p:cBhvr>
                                      <p:to>
                                        <p:strVal val="visible"/>
                                      </p:to>
                                    </p:set>
                                    <p:anim calcmode="lin" valueType="num">
                                      <p:cBhvr additive="base">
                                        <p:cTn id="25" dur="500" fill="hold"/>
                                        <p:tgtEl>
                                          <p:spTgt spid="28774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877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87747">
                                            <p:txEl>
                                              <p:pRg st="5" end="5"/>
                                            </p:txEl>
                                          </p:spTgt>
                                        </p:tgtEl>
                                        <p:attrNameLst>
                                          <p:attrName>style.visibility</p:attrName>
                                        </p:attrNameLst>
                                      </p:cBhvr>
                                      <p:to>
                                        <p:strVal val="visible"/>
                                      </p:to>
                                    </p:set>
                                    <p:anim calcmode="lin" valueType="num">
                                      <p:cBhvr additive="base">
                                        <p:cTn id="31" dur="500" fill="hold"/>
                                        <p:tgtEl>
                                          <p:spTgt spid="28774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77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9702"/>
                                        </p:tgtEl>
                                        <p:attrNameLst>
                                          <p:attrName>style.visibility</p:attrName>
                                        </p:attrNameLst>
                                      </p:cBhvr>
                                      <p:to>
                                        <p:strVal val="visible"/>
                                      </p:to>
                                    </p:set>
                                    <p:anim calcmode="lin" valueType="num">
                                      <p:cBhvr additive="base">
                                        <p:cTn id="37" dur="500" fill="hold"/>
                                        <p:tgtEl>
                                          <p:spTgt spid="29702"/>
                                        </p:tgtEl>
                                        <p:attrNameLst>
                                          <p:attrName>ppt_x</p:attrName>
                                        </p:attrNameLst>
                                      </p:cBhvr>
                                      <p:tavLst>
                                        <p:tav tm="0">
                                          <p:val>
                                            <p:strVal val="#ppt_x"/>
                                          </p:val>
                                        </p:tav>
                                        <p:tav tm="100000">
                                          <p:val>
                                            <p:strVal val="#ppt_x"/>
                                          </p:val>
                                        </p:tav>
                                      </p:tavLst>
                                    </p:anim>
                                    <p:anim calcmode="lin" valueType="num">
                                      <p:cBhvr additive="base">
                                        <p:cTn id="38" dur="500" fill="hold"/>
                                        <p:tgtEl>
                                          <p:spTgt spid="297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88771" name="TextBox 2"/>
          <p:cNvSpPr txBox="1">
            <a:spLocks noChangeArrowheads="1"/>
          </p:cNvSpPr>
          <p:nvPr/>
        </p:nvSpPr>
        <p:spPr bwMode="auto">
          <a:xfrm>
            <a:off x="228600" y="2527300"/>
            <a:ext cx="6880225"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t>
            </a:r>
            <a:r>
              <a:rPr lang="en-CA" altLang="en-US" i="1"/>
              <a:t>p</a:t>
            </a:r>
            <a:r>
              <a:rPr lang="en-CA" altLang="en-US"/>
              <a:t> and </a:t>
            </a:r>
            <a:r>
              <a:rPr lang="en-CA" altLang="en-US" i="1"/>
              <a:t>p</a:t>
            </a:r>
            <a:r>
              <a:rPr lang="en-CA" altLang="en-US"/>
              <a:t>+1 to both be primes</a:t>
            </a:r>
          </a:p>
          <a:p>
            <a:pPr lvl="1" eaLnBrk="1" hangingPunct="1">
              <a:buFontTx/>
              <a:buChar char="•"/>
            </a:pPr>
            <a:r>
              <a:rPr lang="en-CA" altLang="en-US"/>
              <a:t>Generate a random n-bit number p and</a:t>
            </a:r>
          </a:p>
          <a:p>
            <a:pPr lvl="1" eaLnBrk="1" hangingPunct="1">
              <a:buFontTx/>
              <a:buChar char="•"/>
            </a:pPr>
            <a:r>
              <a:rPr lang="en-CA" altLang="en-US"/>
              <a:t>Pr[both </a:t>
            </a:r>
            <a:r>
              <a:rPr lang="en-CA" altLang="en-US" i="1"/>
              <a:t>p</a:t>
            </a:r>
            <a:r>
              <a:rPr lang="en-CA" altLang="en-US"/>
              <a:t> and </a:t>
            </a:r>
            <a:r>
              <a:rPr lang="en-CA" altLang="en-US" i="1"/>
              <a:t>p</a:t>
            </a:r>
            <a:r>
              <a:rPr lang="en-CA" altLang="en-US"/>
              <a:t>+1 are prime] </a:t>
            </a:r>
          </a:p>
          <a:p>
            <a:pPr lvl="1" eaLnBrk="1" hangingPunct="1"/>
            <a:r>
              <a:rPr lang="en-CA" altLang="en-US"/>
              <a:t>        ~ 0, because one must be even</a:t>
            </a:r>
            <a:endParaRPr lang="en-CA" altLang="en-US" baseline="30000"/>
          </a:p>
          <a:p>
            <a:pPr lvl="1" eaLnBrk="1" hangingPunct="1">
              <a:buFontTx/>
              <a:buChar char="•"/>
            </a:pPr>
            <a:r>
              <a:rPr lang="en-CA" altLang="en-US"/>
              <a:t>Oops.</a:t>
            </a:r>
          </a:p>
        </p:txBody>
      </p:sp>
      <p:graphicFrame>
        <p:nvGraphicFramePr>
          <p:cNvPr id="228356"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28441"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88771">
                                            <p:txEl>
                                              <p:pRg st="1" end="1"/>
                                            </p:txEl>
                                          </p:spTgt>
                                        </p:tgtEl>
                                        <p:attrNameLst>
                                          <p:attrName>style.visibility</p:attrName>
                                        </p:attrNameLst>
                                      </p:cBhvr>
                                      <p:to>
                                        <p:strVal val="visible"/>
                                      </p:to>
                                    </p:set>
                                    <p:anim calcmode="lin" valueType="num">
                                      <p:cBhvr additive="base">
                                        <p:cTn id="7" dur="500" fill="hold"/>
                                        <p:tgtEl>
                                          <p:spTgt spid="28877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87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8771">
                                            <p:txEl>
                                              <p:pRg st="2" end="2"/>
                                            </p:txEl>
                                          </p:spTgt>
                                        </p:tgtEl>
                                        <p:attrNameLst>
                                          <p:attrName>style.visibility</p:attrName>
                                        </p:attrNameLst>
                                      </p:cBhvr>
                                      <p:to>
                                        <p:strVal val="visible"/>
                                      </p:to>
                                    </p:set>
                                    <p:anim calcmode="lin" valueType="num">
                                      <p:cBhvr additive="base">
                                        <p:cTn id="13" dur="500" fill="hold"/>
                                        <p:tgtEl>
                                          <p:spTgt spid="288771">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887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88771">
                                            <p:txEl>
                                              <p:pRg st="3" end="3"/>
                                            </p:txEl>
                                          </p:spTgt>
                                        </p:tgtEl>
                                        <p:attrNameLst>
                                          <p:attrName>style.visibility</p:attrName>
                                        </p:attrNameLst>
                                      </p:cBhvr>
                                      <p:to>
                                        <p:strVal val="visible"/>
                                      </p:to>
                                    </p:set>
                                    <p:anim calcmode="lin" valueType="num">
                                      <p:cBhvr additive="base">
                                        <p:cTn id="19" dur="500" fill="hold"/>
                                        <p:tgtEl>
                                          <p:spTgt spid="288771">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877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88771">
                                            <p:txEl>
                                              <p:pRg st="4" end="4"/>
                                            </p:txEl>
                                          </p:spTgt>
                                        </p:tgtEl>
                                        <p:attrNameLst>
                                          <p:attrName>style.visibility</p:attrName>
                                        </p:attrNameLst>
                                      </p:cBhvr>
                                      <p:to>
                                        <p:strVal val="visible"/>
                                      </p:to>
                                    </p:set>
                                    <p:anim calcmode="lin" valueType="num">
                                      <p:cBhvr additive="base">
                                        <p:cTn id="25" dur="500" fill="hold"/>
                                        <p:tgtEl>
                                          <p:spTgt spid="28877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8877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88771">
                                            <p:txEl>
                                              <p:pRg st="5" end="5"/>
                                            </p:txEl>
                                          </p:spTgt>
                                        </p:tgtEl>
                                        <p:attrNameLst>
                                          <p:attrName>style.visibility</p:attrName>
                                        </p:attrNameLst>
                                      </p:cBhvr>
                                      <p:to>
                                        <p:strVal val="visible"/>
                                      </p:to>
                                    </p:set>
                                    <p:anim calcmode="lin" valueType="num">
                                      <p:cBhvr additive="base">
                                        <p:cTn id="31" dur="500" fill="hold"/>
                                        <p:tgtEl>
                                          <p:spTgt spid="288771">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8771">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89795" name="TextBox 2"/>
          <p:cNvSpPr txBox="1">
            <a:spLocks noChangeArrowheads="1"/>
          </p:cNvSpPr>
          <p:nvPr/>
        </p:nvSpPr>
        <p:spPr bwMode="auto">
          <a:xfrm>
            <a:off x="228600" y="2481263"/>
            <a:ext cx="7751763" cy="308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t>
            </a:r>
            <a:r>
              <a:rPr lang="en-CA" altLang="en-US" i="1"/>
              <a:t>p</a:t>
            </a:r>
            <a:r>
              <a:rPr lang="en-CA" altLang="en-US"/>
              <a:t> to be prime and </a:t>
            </a:r>
            <a:r>
              <a:rPr lang="en-CA" altLang="en-US" i="1"/>
              <a:t>p</a:t>
            </a:r>
            <a:r>
              <a:rPr lang="en-CA" altLang="en-US"/>
              <a:t>-1 to be a power of 2</a:t>
            </a:r>
          </a:p>
          <a:p>
            <a:pPr lvl="1" eaLnBrk="1" hangingPunct="1">
              <a:buFontTx/>
              <a:buChar char="•"/>
            </a:pPr>
            <a:r>
              <a:rPr lang="en-CA" altLang="en-US"/>
              <a:t>Generate a random </a:t>
            </a:r>
            <a:r>
              <a:rPr lang="en-CA" altLang="en-US" i="1"/>
              <a:t>n</a:t>
            </a:r>
            <a:r>
              <a:rPr lang="en-CA" altLang="en-US"/>
              <a:t>-bit number </a:t>
            </a:r>
            <a:r>
              <a:rPr lang="en-CA" altLang="en-US" i="1"/>
              <a:t>p</a:t>
            </a:r>
            <a:r>
              <a:rPr lang="en-CA" altLang="en-US"/>
              <a:t> and</a:t>
            </a:r>
          </a:p>
          <a:p>
            <a:pPr lvl="1" eaLnBrk="1" hangingPunct="1">
              <a:buFontTx/>
              <a:buChar char="•"/>
            </a:pPr>
            <a:r>
              <a:rPr lang="en-CA" altLang="en-US"/>
              <a:t>Pr[</a:t>
            </a:r>
            <a:r>
              <a:rPr lang="en-CA" altLang="en-US" i="1"/>
              <a:t>p</a:t>
            </a:r>
            <a:r>
              <a:rPr lang="en-CA" altLang="en-US"/>
              <a:t>-1 is a power of 2] </a:t>
            </a:r>
          </a:p>
          <a:p>
            <a:pPr lvl="1" eaLnBrk="1" hangingPunct="1"/>
            <a:r>
              <a:rPr lang="en-CA" altLang="en-US"/>
              <a:t>        ~ 1 / 2</a:t>
            </a:r>
            <a:r>
              <a:rPr lang="en-CA" altLang="en-US" i="1" baseline="30000"/>
              <a:t>n</a:t>
            </a:r>
            <a:r>
              <a:rPr lang="en-CA" altLang="en-US" baseline="30000"/>
              <a:t>      </a:t>
            </a:r>
            <a:r>
              <a:rPr lang="en-CA" altLang="en-US"/>
              <a:t>  </a:t>
            </a:r>
          </a:p>
          <a:p>
            <a:pPr lvl="1" eaLnBrk="1" hangingPunct="1"/>
            <a:r>
              <a:rPr lang="en-CA" altLang="en-US"/>
              <a:t>Note 100000000</a:t>
            </a:r>
            <a:r>
              <a:rPr lang="en-CA" altLang="en-US" baseline="-25000"/>
              <a:t>2</a:t>
            </a:r>
            <a:r>
              <a:rPr lang="en-CA" altLang="en-US"/>
              <a:t> is only n-bit power of 2.</a:t>
            </a:r>
          </a:p>
          <a:p>
            <a:pPr lvl="1" eaLnBrk="1" hangingPunct="1">
              <a:buFontTx/>
              <a:buChar char="•"/>
            </a:pPr>
            <a:r>
              <a:rPr lang="en-CA" altLang="en-US"/>
              <a:t>Oops</a:t>
            </a:r>
          </a:p>
        </p:txBody>
      </p:sp>
      <p:graphicFrame>
        <p:nvGraphicFramePr>
          <p:cNvPr id="229380"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29465"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89795">
                                            <p:txEl>
                                              <p:pRg st="1" end="1"/>
                                            </p:txEl>
                                          </p:spTgt>
                                        </p:tgtEl>
                                        <p:attrNameLst>
                                          <p:attrName>style.visibility</p:attrName>
                                        </p:attrNameLst>
                                      </p:cBhvr>
                                      <p:to>
                                        <p:strVal val="visible"/>
                                      </p:to>
                                    </p:set>
                                    <p:anim calcmode="lin" valueType="num">
                                      <p:cBhvr additive="base">
                                        <p:cTn id="7" dur="500" fill="hold"/>
                                        <p:tgtEl>
                                          <p:spTgt spid="28979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97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9795">
                                            <p:txEl>
                                              <p:pRg st="2" end="2"/>
                                            </p:txEl>
                                          </p:spTgt>
                                        </p:tgtEl>
                                        <p:attrNameLst>
                                          <p:attrName>style.visibility</p:attrName>
                                        </p:attrNameLst>
                                      </p:cBhvr>
                                      <p:to>
                                        <p:strVal val="visible"/>
                                      </p:to>
                                    </p:set>
                                    <p:anim calcmode="lin" valueType="num">
                                      <p:cBhvr additive="base">
                                        <p:cTn id="13" dur="500" fill="hold"/>
                                        <p:tgtEl>
                                          <p:spTgt spid="28979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897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89795">
                                            <p:txEl>
                                              <p:pRg st="3" end="3"/>
                                            </p:txEl>
                                          </p:spTgt>
                                        </p:tgtEl>
                                        <p:attrNameLst>
                                          <p:attrName>style.visibility</p:attrName>
                                        </p:attrNameLst>
                                      </p:cBhvr>
                                      <p:to>
                                        <p:strVal val="visible"/>
                                      </p:to>
                                    </p:set>
                                    <p:anim calcmode="lin" valueType="num">
                                      <p:cBhvr additive="base">
                                        <p:cTn id="19" dur="500" fill="hold"/>
                                        <p:tgtEl>
                                          <p:spTgt spid="28979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8979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89795">
                                            <p:txEl>
                                              <p:pRg st="4" end="4"/>
                                            </p:txEl>
                                          </p:spTgt>
                                        </p:tgtEl>
                                        <p:attrNameLst>
                                          <p:attrName>style.visibility</p:attrName>
                                        </p:attrNameLst>
                                      </p:cBhvr>
                                      <p:to>
                                        <p:strVal val="visible"/>
                                      </p:to>
                                    </p:set>
                                    <p:anim calcmode="lin" valueType="num">
                                      <p:cBhvr additive="base">
                                        <p:cTn id="25" dur="500" fill="hold"/>
                                        <p:tgtEl>
                                          <p:spTgt spid="28979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8979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89795">
                                            <p:txEl>
                                              <p:pRg st="5" end="5"/>
                                            </p:txEl>
                                          </p:spTgt>
                                        </p:tgtEl>
                                        <p:attrNameLst>
                                          <p:attrName>style.visibility</p:attrName>
                                        </p:attrNameLst>
                                      </p:cBhvr>
                                      <p:to>
                                        <p:strVal val="visible"/>
                                      </p:to>
                                    </p:set>
                                    <p:anim calcmode="lin" valueType="num">
                                      <p:cBhvr additive="base">
                                        <p:cTn id="31" dur="500" fill="hold"/>
                                        <p:tgtEl>
                                          <p:spTgt spid="28979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979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89795">
                                            <p:txEl>
                                              <p:pRg st="6" end="6"/>
                                            </p:txEl>
                                          </p:spTgt>
                                        </p:tgtEl>
                                        <p:attrNameLst>
                                          <p:attrName>style.visibility</p:attrName>
                                        </p:attrNameLst>
                                      </p:cBhvr>
                                      <p:to>
                                        <p:strVal val="visible"/>
                                      </p:to>
                                    </p:set>
                                    <p:anim calcmode="lin" valueType="num">
                                      <p:cBhvr additive="base">
                                        <p:cTn id="37" dur="500" fill="hold"/>
                                        <p:tgtEl>
                                          <p:spTgt spid="289795">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8979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90819" name="TextBox 2"/>
          <p:cNvSpPr txBox="1">
            <a:spLocks noChangeArrowheads="1"/>
          </p:cNvSpPr>
          <p:nvPr/>
        </p:nvSpPr>
        <p:spPr bwMode="auto">
          <a:xfrm>
            <a:off x="228600" y="2465388"/>
            <a:ext cx="8924925" cy="393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t>
            </a:r>
            <a:r>
              <a:rPr lang="en-CA" altLang="en-US" i="1"/>
              <a:t>p</a:t>
            </a:r>
            <a:r>
              <a:rPr lang="en-CA" altLang="en-US"/>
              <a:t> to be prime and </a:t>
            </a:r>
            <a:r>
              <a:rPr lang="en-CA" altLang="en-US" i="1"/>
              <a:t>p</a:t>
            </a:r>
            <a:r>
              <a:rPr lang="en-CA" altLang="en-US"/>
              <a:t>-1 to be a power of 2</a:t>
            </a:r>
          </a:p>
          <a:p>
            <a:pPr lvl="1" eaLnBrk="1" hangingPunct="1">
              <a:buFontTx/>
              <a:buChar char="•"/>
            </a:pPr>
            <a:r>
              <a:rPr lang="en-CA" altLang="en-US"/>
              <a:t>Generate a random ~</a:t>
            </a:r>
            <a:r>
              <a:rPr lang="en-CA" altLang="en-US" i="1"/>
              <a:t>n</a:t>
            </a:r>
            <a:r>
              <a:rPr lang="en-CA" altLang="en-US"/>
              <a:t>-bit number </a:t>
            </a:r>
            <a:r>
              <a:rPr lang="en-CA" altLang="en-US" i="1"/>
              <a:t>N</a:t>
            </a:r>
            <a:r>
              <a:rPr lang="en-CA" altLang="en-US"/>
              <a:t> that is a power of 2</a:t>
            </a:r>
          </a:p>
          <a:p>
            <a:pPr lvl="1" eaLnBrk="1" hangingPunct="1">
              <a:buFontTx/>
              <a:buChar char="•"/>
            </a:pPr>
            <a:r>
              <a:rPr lang="en-CA" altLang="en-US"/>
              <a:t>Pr[</a:t>
            </a:r>
            <a:r>
              <a:rPr lang="en-CA" altLang="en-US" i="1"/>
              <a:t>N</a:t>
            </a:r>
            <a:r>
              <a:rPr lang="en-CA" altLang="en-US"/>
              <a:t>+1 is prime] </a:t>
            </a:r>
          </a:p>
          <a:p>
            <a:pPr lvl="1" eaLnBrk="1" hangingPunct="1"/>
            <a:r>
              <a:rPr lang="en-CA" altLang="en-US"/>
              <a:t>        ~ 1 / </a:t>
            </a:r>
            <a:r>
              <a:rPr lang="en-CA" altLang="en-US" i="1"/>
              <a:t>n</a:t>
            </a:r>
            <a:endParaRPr lang="en-CA" altLang="en-US" i="1" baseline="30000"/>
          </a:p>
          <a:p>
            <a:pPr lvl="1" eaLnBrk="1" hangingPunct="1">
              <a:buFontTx/>
              <a:buChar char="•"/>
            </a:pPr>
            <a:r>
              <a:rPr lang="en-CA" altLang="en-US"/>
              <a:t>Repeat 10</a:t>
            </a:r>
            <a:r>
              <a:rPr lang="en-CA" altLang="en-US" i="1"/>
              <a:t>n</a:t>
            </a:r>
            <a:r>
              <a:rPr lang="en-CA" altLang="en-US"/>
              <a:t> times and you likely have found such </a:t>
            </a:r>
            <a:br>
              <a:rPr lang="en-CA" altLang="en-US"/>
            </a:br>
            <a:r>
              <a:rPr lang="en-CA" altLang="en-US"/>
              <a:t>a </a:t>
            </a:r>
            <a:r>
              <a:rPr lang="en-CA" altLang="en-US" i="1"/>
              <a:t>p</a:t>
            </a:r>
            <a:r>
              <a:rPr lang="en-CA" altLang="en-US"/>
              <a:t> and </a:t>
            </a:r>
            <a:r>
              <a:rPr lang="en-CA" altLang="en-US" i="1"/>
              <a:t>p</a:t>
            </a:r>
            <a:r>
              <a:rPr lang="en-CA" altLang="en-US"/>
              <a:t>-1.</a:t>
            </a:r>
          </a:p>
          <a:p>
            <a:pPr lvl="1" eaLnBrk="1" hangingPunct="1">
              <a:buFontTx/>
              <a:buChar char="•"/>
            </a:pPr>
            <a:r>
              <a:rPr lang="en-CA" altLang="en-US"/>
              <a:t>You will try </a:t>
            </a:r>
            <a:r>
              <a:rPr lang="en-CA" altLang="en-US" i="1"/>
              <a:t>N</a:t>
            </a:r>
            <a:r>
              <a:rPr lang="en-CA" altLang="en-US"/>
              <a:t>=2</a:t>
            </a:r>
            <a:r>
              <a:rPr lang="en-CA" altLang="en-US" i="1" baseline="30000"/>
              <a:t>n</a:t>
            </a:r>
            <a:r>
              <a:rPr lang="en-CA" altLang="en-US"/>
              <a:t>,2</a:t>
            </a:r>
            <a:r>
              <a:rPr lang="en-CA" altLang="en-US" i="1" baseline="30000"/>
              <a:t>n</a:t>
            </a:r>
            <a:r>
              <a:rPr lang="en-CA" altLang="en-US" baseline="30000"/>
              <a:t>+1</a:t>
            </a:r>
            <a:r>
              <a:rPr lang="en-CA" altLang="en-US"/>
              <a:t>,2</a:t>
            </a:r>
            <a:r>
              <a:rPr lang="en-CA" altLang="en-US" i="1" baseline="30000"/>
              <a:t>n</a:t>
            </a:r>
            <a:r>
              <a:rPr lang="en-CA" altLang="en-US" baseline="30000"/>
              <a:t>+2</a:t>
            </a:r>
            <a:r>
              <a:rPr lang="en-CA" altLang="en-US"/>
              <a:t>,… 2</a:t>
            </a:r>
            <a:r>
              <a:rPr lang="en-CA" altLang="en-US" baseline="30000"/>
              <a:t>11</a:t>
            </a:r>
            <a:r>
              <a:rPr lang="en-CA" altLang="en-US" i="1" baseline="30000"/>
              <a:t>n</a:t>
            </a:r>
            <a:r>
              <a:rPr lang="en-CA" altLang="en-US" baseline="30000"/>
              <a:t/>
            </a:r>
            <a:br>
              <a:rPr lang="en-CA" altLang="en-US" baseline="30000"/>
            </a:br>
            <a:r>
              <a:rPr lang="en-CA" altLang="en-US"/>
              <a:t>getting an 11</a:t>
            </a:r>
            <a:r>
              <a:rPr lang="en-CA" altLang="en-US" i="1"/>
              <a:t>n</a:t>
            </a:r>
            <a:r>
              <a:rPr lang="en-CA" altLang="en-US"/>
              <a:t>-bit number</a:t>
            </a:r>
          </a:p>
        </p:txBody>
      </p:sp>
      <p:graphicFrame>
        <p:nvGraphicFramePr>
          <p:cNvPr id="230404"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30489"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90819">
                                            <p:txEl>
                                              <p:pRg st="1" end="1"/>
                                            </p:txEl>
                                          </p:spTgt>
                                        </p:tgtEl>
                                        <p:attrNameLst>
                                          <p:attrName>style.visibility</p:attrName>
                                        </p:attrNameLst>
                                      </p:cBhvr>
                                      <p:to>
                                        <p:strVal val="visible"/>
                                      </p:to>
                                    </p:set>
                                    <p:anim calcmode="lin" valueType="num">
                                      <p:cBhvr additive="base">
                                        <p:cTn id="7" dur="500" fill="hold"/>
                                        <p:tgtEl>
                                          <p:spTgt spid="29081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08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90819">
                                            <p:txEl>
                                              <p:pRg st="2" end="2"/>
                                            </p:txEl>
                                          </p:spTgt>
                                        </p:tgtEl>
                                        <p:attrNameLst>
                                          <p:attrName>style.visibility</p:attrName>
                                        </p:attrNameLst>
                                      </p:cBhvr>
                                      <p:to>
                                        <p:strVal val="visible"/>
                                      </p:to>
                                    </p:set>
                                    <p:anim calcmode="lin" valueType="num">
                                      <p:cBhvr additive="base">
                                        <p:cTn id="13" dur="500" fill="hold"/>
                                        <p:tgtEl>
                                          <p:spTgt spid="29081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08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90819">
                                            <p:txEl>
                                              <p:pRg st="3" end="3"/>
                                            </p:txEl>
                                          </p:spTgt>
                                        </p:tgtEl>
                                        <p:attrNameLst>
                                          <p:attrName>style.visibility</p:attrName>
                                        </p:attrNameLst>
                                      </p:cBhvr>
                                      <p:to>
                                        <p:strVal val="visible"/>
                                      </p:to>
                                    </p:set>
                                    <p:anim calcmode="lin" valueType="num">
                                      <p:cBhvr additive="base">
                                        <p:cTn id="19" dur="500" fill="hold"/>
                                        <p:tgtEl>
                                          <p:spTgt spid="29081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9081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90819">
                                            <p:txEl>
                                              <p:pRg st="4" end="4"/>
                                            </p:txEl>
                                          </p:spTgt>
                                        </p:tgtEl>
                                        <p:attrNameLst>
                                          <p:attrName>style.visibility</p:attrName>
                                        </p:attrNameLst>
                                      </p:cBhvr>
                                      <p:to>
                                        <p:strVal val="visible"/>
                                      </p:to>
                                    </p:set>
                                    <p:anim calcmode="lin" valueType="num">
                                      <p:cBhvr additive="base">
                                        <p:cTn id="25" dur="500" fill="hold"/>
                                        <p:tgtEl>
                                          <p:spTgt spid="29081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9081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90819">
                                            <p:txEl>
                                              <p:pRg st="5" end="5"/>
                                            </p:txEl>
                                          </p:spTgt>
                                        </p:tgtEl>
                                        <p:attrNameLst>
                                          <p:attrName>style.visibility</p:attrName>
                                        </p:attrNameLst>
                                      </p:cBhvr>
                                      <p:to>
                                        <p:strVal val="visible"/>
                                      </p:to>
                                    </p:set>
                                    <p:anim calcmode="lin" valueType="num">
                                      <p:cBhvr additive="base">
                                        <p:cTn id="31" dur="500" fill="hold"/>
                                        <p:tgtEl>
                                          <p:spTgt spid="29081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9081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90819">
                                            <p:txEl>
                                              <p:pRg st="6" end="6"/>
                                            </p:txEl>
                                          </p:spTgt>
                                        </p:tgtEl>
                                        <p:attrNameLst>
                                          <p:attrName>style.visibility</p:attrName>
                                        </p:attrNameLst>
                                      </p:cBhvr>
                                      <p:to>
                                        <p:strVal val="visible"/>
                                      </p:to>
                                    </p:set>
                                    <p:anim calcmode="lin" valueType="num">
                                      <p:cBhvr additive="base">
                                        <p:cTn id="37" dur="500" fill="hold"/>
                                        <p:tgtEl>
                                          <p:spTgt spid="290819">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9081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91843" name="TextBox 2"/>
          <p:cNvSpPr txBox="1">
            <a:spLocks noChangeArrowheads="1"/>
          </p:cNvSpPr>
          <p:nvPr/>
        </p:nvSpPr>
        <p:spPr bwMode="auto">
          <a:xfrm>
            <a:off x="228600" y="2465388"/>
            <a:ext cx="8385175"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If you want </a:t>
            </a:r>
            <a:r>
              <a:rPr lang="en-CA" altLang="en-US" i="1"/>
              <a:t>p</a:t>
            </a:r>
            <a:r>
              <a:rPr lang="en-CA" altLang="en-US"/>
              <a:t> to be prime and </a:t>
            </a:r>
            <a:r>
              <a:rPr lang="en-CA" altLang="en-US" i="1"/>
              <a:t>p</a:t>
            </a:r>
            <a:r>
              <a:rPr lang="en-CA" altLang="en-US"/>
              <a:t>-1 divisible by 2</a:t>
            </a:r>
            <a:r>
              <a:rPr lang="en-CA" altLang="en-US" i="1" baseline="30000"/>
              <a:t>n</a:t>
            </a:r>
          </a:p>
          <a:p>
            <a:pPr lvl="1" eaLnBrk="1" hangingPunct="1">
              <a:buFontTx/>
              <a:buChar char="•"/>
            </a:pPr>
            <a:r>
              <a:rPr lang="en-CA" altLang="en-US"/>
              <a:t>Generate a random small </a:t>
            </a:r>
            <a:r>
              <a:rPr lang="en-CA" altLang="en-US" i="1"/>
              <a:t>r</a:t>
            </a:r>
            <a:r>
              <a:rPr lang="en-CA" altLang="en-US"/>
              <a:t>,</a:t>
            </a:r>
          </a:p>
          <a:p>
            <a:pPr lvl="1" eaLnBrk="1" hangingPunct="1">
              <a:buFontTx/>
              <a:buChar char="•"/>
            </a:pPr>
            <a:r>
              <a:rPr lang="en-CA" altLang="en-US"/>
              <a:t>Let </a:t>
            </a:r>
            <a:r>
              <a:rPr lang="en-CA" altLang="en-US" i="1"/>
              <a:t>p</a:t>
            </a:r>
            <a:r>
              <a:rPr lang="en-CA" altLang="en-US"/>
              <a:t> = </a:t>
            </a:r>
            <a:r>
              <a:rPr lang="en-CA" altLang="en-US" i="1"/>
              <a:t>r</a:t>
            </a:r>
            <a:r>
              <a:rPr lang="en-CA" altLang="en-US"/>
              <a:t>2</a:t>
            </a:r>
            <a:r>
              <a:rPr lang="en-CA" altLang="en-US" i="1" baseline="30000"/>
              <a:t>n</a:t>
            </a:r>
            <a:r>
              <a:rPr lang="en-CA" altLang="en-US"/>
              <a:t>+1</a:t>
            </a:r>
          </a:p>
          <a:p>
            <a:pPr lvl="1" eaLnBrk="1" hangingPunct="1">
              <a:buFontTx/>
              <a:buChar char="•"/>
            </a:pPr>
            <a:r>
              <a:rPr lang="en-CA" altLang="en-US"/>
              <a:t>Pr[</a:t>
            </a:r>
            <a:r>
              <a:rPr lang="en-CA" altLang="en-US" i="1"/>
              <a:t>p</a:t>
            </a:r>
            <a:r>
              <a:rPr lang="en-CA" altLang="en-US"/>
              <a:t> is prime] ~ 1 / </a:t>
            </a:r>
            <a:r>
              <a:rPr lang="en-CA" altLang="en-US" i="1"/>
              <a:t>n</a:t>
            </a:r>
            <a:endParaRPr lang="en-CA" altLang="en-US" i="1" baseline="30000"/>
          </a:p>
          <a:p>
            <a:pPr lvl="1" eaLnBrk="1" hangingPunct="1">
              <a:buFontTx/>
              <a:buChar char="•"/>
            </a:pPr>
            <a:r>
              <a:rPr lang="en-CA" altLang="en-US"/>
              <a:t>Repeat 10</a:t>
            </a:r>
            <a:r>
              <a:rPr lang="en-CA" altLang="en-US" i="1"/>
              <a:t>n</a:t>
            </a:r>
            <a:r>
              <a:rPr lang="en-CA" altLang="en-US"/>
              <a:t> times and you likely have found good </a:t>
            </a:r>
            <a:r>
              <a:rPr lang="en-CA" altLang="en-US" i="1"/>
              <a:t>r</a:t>
            </a:r>
            <a:r>
              <a:rPr lang="en-CA" altLang="en-US"/>
              <a:t>.</a:t>
            </a:r>
          </a:p>
          <a:p>
            <a:pPr lvl="1" eaLnBrk="1" hangingPunct="1">
              <a:buFontTx/>
              <a:buChar char="•"/>
            </a:pPr>
            <a:r>
              <a:rPr lang="en-CA" altLang="en-US"/>
              <a:t>Try </a:t>
            </a:r>
            <a:r>
              <a:rPr lang="en-CA" altLang="en-US" i="1"/>
              <a:t>r</a:t>
            </a:r>
            <a:r>
              <a:rPr lang="en-CA" altLang="en-US"/>
              <a:t> = 1,…,10</a:t>
            </a:r>
            <a:r>
              <a:rPr lang="en-CA" altLang="en-US" i="1"/>
              <a:t>n</a:t>
            </a:r>
            <a:r>
              <a:rPr lang="en-CA" altLang="en-US"/>
              <a:t>. </a:t>
            </a:r>
          </a:p>
          <a:p>
            <a:pPr lvl="1" eaLnBrk="1" hangingPunct="1">
              <a:buFontTx/>
              <a:buChar char="•"/>
            </a:pPr>
            <a:r>
              <a:rPr lang="en-CA" altLang="en-US" i="1"/>
              <a:t>p</a:t>
            </a:r>
            <a:r>
              <a:rPr lang="en-CA" altLang="en-US"/>
              <a:t> will need log </a:t>
            </a:r>
            <a:r>
              <a:rPr lang="en-CA" altLang="en-US" i="1"/>
              <a:t>p</a:t>
            </a:r>
            <a:r>
              <a:rPr lang="en-CA" altLang="en-US"/>
              <a:t> = </a:t>
            </a:r>
            <a:r>
              <a:rPr lang="en-CA" altLang="en-US" i="1"/>
              <a:t>n</a:t>
            </a:r>
            <a:r>
              <a:rPr lang="en-CA" altLang="en-US"/>
              <a:t> + log</a:t>
            </a:r>
            <a:r>
              <a:rPr lang="en-CA" altLang="en-US" i="1"/>
              <a:t>r</a:t>
            </a:r>
            <a:r>
              <a:rPr lang="en-CA" altLang="en-US"/>
              <a:t> = </a:t>
            </a:r>
            <a:r>
              <a:rPr lang="en-CA" altLang="en-US" i="1"/>
              <a:t>n</a:t>
            </a:r>
            <a:r>
              <a:rPr lang="en-CA" altLang="en-US"/>
              <a:t> + log 10</a:t>
            </a:r>
            <a:r>
              <a:rPr lang="en-CA" altLang="en-US" i="1"/>
              <a:t>n</a:t>
            </a:r>
            <a:r>
              <a:rPr lang="en-CA" altLang="en-US"/>
              <a:t> bits.</a:t>
            </a:r>
          </a:p>
          <a:p>
            <a:pPr lvl="1" eaLnBrk="1" hangingPunct="1">
              <a:buFontTx/>
              <a:buChar char="•"/>
            </a:pPr>
            <a:r>
              <a:rPr lang="en-CA" altLang="en-US"/>
              <a:t>Note this is much better than 11</a:t>
            </a:r>
            <a:r>
              <a:rPr lang="en-CA" altLang="en-US" i="1"/>
              <a:t>n</a:t>
            </a:r>
            <a:r>
              <a:rPr lang="en-CA" altLang="en-US"/>
              <a:t> </a:t>
            </a:r>
          </a:p>
        </p:txBody>
      </p:sp>
      <p:graphicFrame>
        <p:nvGraphicFramePr>
          <p:cNvPr id="231428"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31513"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91843">
                                            <p:txEl>
                                              <p:pRg st="1" end="1"/>
                                            </p:txEl>
                                          </p:spTgt>
                                        </p:tgtEl>
                                        <p:attrNameLst>
                                          <p:attrName>style.visibility</p:attrName>
                                        </p:attrNameLst>
                                      </p:cBhvr>
                                      <p:to>
                                        <p:strVal val="visible"/>
                                      </p:to>
                                    </p:set>
                                    <p:anim calcmode="lin" valueType="num">
                                      <p:cBhvr additive="base">
                                        <p:cTn id="7" dur="500" fill="hold"/>
                                        <p:tgtEl>
                                          <p:spTgt spid="2918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18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91843">
                                            <p:txEl>
                                              <p:pRg st="2" end="2"/>
                                            </p:txEl>
                                          </p:spTgt>
                                        </p:tgtEl>
                                        <p:attrNameLst>
                                          <p:attrName>style.visibility</p:attrName>
                                        </p:attrNameLst>
                                      </p:cBhvr>
                                      <p:to>
                                        <p:strVal val="visible"/>
                                      </p:to>
                                    </p:set>
                                    <p:anim calcmode="lin" valueType="num">
                                      <p:cBhvr additive="base">
                                        <p:cTn id="13" dur="500" fill="hold"/>
                                        <p:tgtEl>
                                          <p:spTgt spid="2918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18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91843">
                                            <p:txEl>
                                              <p:pRg st="3" end="3"/>
                                            </p:txEl>
                                          </p:spTgt>
                                        </p:tgtEl>
                                        <p:attrNameLst>
                                          <p:attrName>style.visibility</p:attrName>
                                        </p:attrNameLst>
                                      </p:cBhvr>
                                      <p:to>
                                        <p:strVal val="visible"/>
                                      </p:to>
                                    </p:set>
                                    <p:anim calcmode="lin" valueType="num">
                                      <p:cBhvr additive="base">
                                        <p:cTn id="19" dur="500" fill="hold"/>
                                        <p:tgtEl>
                                          <p:spTgt spid="29184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9184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91843">
                                            <p:txEl>
                                              <p:pRg st="4" end="4"/>
                                            </p:txEl>
                                          </p:spTgt>
                                        </p:tgtEl>
                                        <p:attrNameLst>
                                          <p:attrName>style.visibility</p:attrName>
                                        </p:attrNameLst>
                                      </p:cBhvr>
                                      <p:to>
                                        <p:strVal val="visible"/>
                                      </p:to>
                                    </p:set>
                                    <p:anim calcmode="lin" valueType="num">
                                      <p:cBhvr additive="base">
                                        <p:cTn id="25" dur="500" fill="hold"/>
                                        <p:tgtEl>
                                          <p:spTgt spid="29184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918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91843">
                                            <p:txEl>
                                              <p:pRg st="5" end="5"/>
                                            </p:txEl>
                                          </p:spTgt>
                                        </p:tgtEl>
                                        <p:attrNameLst>
                                          <p:attrName>style.visibility</p:attrName>
                                        </p:attrNameLst>
                                      </p:cBhvr>
                                      <p:to>
                                        <p:strVal val="visible"/>
                                      </p:to>
                                    </p:set>
                                    <p:anim calcmode="lin" valueType="num">
                                      <p:cBhvr additive="base">
                                        <p:cTn id="31" dur="500" fill="hold"/>
                                        <p:tgtEl>
                                          <p:spTgt spid="29184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918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91843">
                                            <p:txEl>
                                              <p:pRg st="6" end="6"/>
                                            </p:txEl>
                                          </p:spTgt>
                                        </p:tgtEl>
                                        <p:attrNameLst>
                                          <p:attrName>style.visibility</p:attrName>
                                        </p:attrNameLst>
                                      </p:cBhvr>
                                      <p:to>
                                        <p:strVal val="visible"/>
                                      </p:to>
                                    </p:set>
                                    <p:anim calcmode="lin" valueType="num">
                                      <p:cBhvr additive="base">
                                        <p:cTn id="37" dur="500" fill="hold"/>
                                        <p:tgtEl>
                                          <p:spTgt spid="291843">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9184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91843">
                                            <p:txEl>
                                              <p:pRg st="7" end="7"/>
                                            </p:txEl>
                                          </p:spTgt>
                                        </p:tgtEl>
                                        <p:attrNameLst>
                                          <p:attrName>style.visibility</p:attrName>
                                        </p:attrNameLst>
                                      </p:cBhvr>
                                      <p:to>
                                        <p:strVal val="visible"/>
                                      </p:to>
                                    </p:set>
                                    <p:anim calcmode="lin" valueType="num">
                                      <p:cBhvr additive="base">
                                        <p:cTn id="43" dur="500" fill="hold"/>
                                        <p:tgtEl>
                                          <p:spTgt spid="291843">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9184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91843">
                                            <p:txEl>
                                              <p:pRg st="8" end="8"/>
                                            </p:txEl>
                                          </p:spTgt>
                                        </p:tgtEl>
                                        <p:attrNameLst>
                                          <p:attrName>style.visibility</p:attrName>
                                        </p:attrNameLst>
                                      </p:cBhvr>
                                      <p:to>
                                        <p:strVal val="visible"/>
                                      </p:to>
                                    </p:set>
                                    <p:anim calcmode="lin" valueType="num">
                                      <p:cBhvr additive="base">
                                        <p:cTn id="49" dur="500" fill="hold"/>
                                        <p:tgtEl>
                                          <p:spTgt spid="291843">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9184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6" name="Text Box 6"/>
          <p:cNvSpPr txBox="1">
            <a:spLocks noChangeArrowheads="1"/>
          </p:cNvSpPr>
          <p:nvPr/>
        </p:nvSpPr>
        <p:spPr bwMode="auto">
          <a:xfrm>
            <a:off x="4495800" y="1981200"/>
            <a:ext cx="45735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Can this go on for ever?</a:t>
            </a:r>
          </a:p>
          <a:p>
            <a:pPr algn="ctr" eaLnBrk="1" hangingPunct="1"/>
            <a:r>
              <a:rPr lang="en-US" altLang="en-US"/>
              <a:t>No. There are only p elements.</a:t>
            </a:r>
            <a:endParaRPr lang="en-US" altLang="en-US">
              <a:solidFill>
                <a:schemeClr val="accent1"/>
              </a:solidFill>
            </a:endParaRPr>
          </a:p>
        </p:txBody>
      </p:sp>
      <p:sp>
        <p:nvSpPr>
          <p:cNvPr id="209927" name="Rectangle 7"/>
          <p:cNvSpPr>
            <a:spLocks noChangeArrowheads="1"/>
          </p:cNvSpPr>
          <p:nvPr/>
        </p:nvSpPr>
        <p:spPr bwMode="auto">
          <a:xfrm>
            <a:off x="1311275" y="3778250"/>
            <a:ext cx="435610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a:solidFill>
                  <a:schemeClr val="accent1"/>
                </a:solidFill>
                <a:cs typeface="Times New Roman" pitchFamily="18" charset="0"/>
              </a:rPr>
              <a:t>×x = </a:t>
            </a:r>
            <a:r>
              <a:rPr lang="en-US" altLang="en-US">
                <a:solidFill>
                  <a:schemeClr val="accent1"/>
                </a:solidFill>
              </a:rPr>
              <a:t>b×y</a:t>
            </a:r>
          </a:p>
          <a:p>
            <a:pPr algn="ctr" eaLnBrk="1" hangingPunct="1"/>
            <a:r>
              <a:rPr lang="en-US" altLang="en-US">
                <a:solidFill>
                  <a:schemeClr val="accent1"/>
                </a:solidFill>
              </a:rPr>
              <a:t>b</a:t>
            </a:r>
            <a:r>
              <a:rPr lang="en-US" altLang="en-US" baseline="30000">
                <a:solidFill>
                  <a:schemeClr val="accent1"/>
                </a:solidFill>
              </a:rPr>
              <a:t>-1</a:t>
            </a:r>
            <a:r>
              <a:rPr lang="en-US" altLang="en-US">
                <a:solidFill>
                  <a:schemeClr val="accent1"/>
                </a:solidFill>
              </a:rPr>
              <a:t>×b×x = b</a:t>
            </a:r>
            <a:r>
              <a:rPr lang="en-US" altLang="en-US" baseline="30000">
                <a:solidFill>
                  <a:schemeClr val="accent1"/>
                </a:solidFill>
              </a:rPr>
              <a:t>-1</a:t>
            </a:r>
            <a:r>
              <a:rPr lang="en-US" altLang="en-US">
                <a:solidFill>
                  <a:schemeClr val="accent1"/>
                </a:solidFill>
              </a:rPr>
              <a:t>×b×y</a:t>
            </a:r>
          </a:p>
          <a:p>
            <a:pPr algn="ctr" eaLnBrk="1" hangingPunct="1"/>
            <a:r>
              <a:rPr lang="en-US" altLang="en-US">
                <a:solidFill>
                  <a:schemeClr val="accent1"/>
                </a:solidFill>
              </a:rPr>
              <a:t>x = y</a:t>
            </a:r>
          </a:p>
          <a:p>
            <a:pPr algn="ctr" eaLnBrk="1" hangingPunct="1"/>
            <a:r>
              <a:rPr lang="en-US" altLang="en-US"/>
              <a:t>Each node has in-degree one </a:t>
            </a:r>
          </a:p>
          <a:p>
            <a:pPr algn="ctr" eaLnBrk="1" hangingPunct="1"/>
            <a:r>
              <a:rPr lang="en-US" altLang="en-US"/>
              <a:t>and out-degree one.</a:t>
            </a:r>
          </a:p>
        </p:txBody>
      </p:sp>
      <p:grpSp>
        <p:nvGrpSpPr>
          <p:cNvPr id="2" name="Group 9"/>
          <p:cNvGrpSpPr>
            <a:grpSpLocks/>
          </p:cNvGrpSpPr>
          <p:nvPr/>
        </p:nvGrpSpPr>
        <p:grpSpPr bwMode="auto">
          <a:xfrm>
            <a:off x="773113" y="1770063"/>
            <a:ext cx="361950" cy="609600"/>
            <a:chOff x="350" y="1920"/>
            <a:chExt cx="228" cy="384"/>
          </a:xfrm>
        </p:grpSpPr>
        <p:sp>
          <p:nvSpPr>
            <p:cNvPr id="25650" name="Oval 10"/>
            <p:cNvSpPr>
              <a:spLocks noChangeArrowheads="1"/>
            </p:cNvSpPr>
            <p:nvPr/>
          </p:nvSpPr>
          <p:spPr bwMode="auto">
            <a:xfrm>
              <a:off x="432" y="220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51" name="Text Box 11"/>
            <p:cNvSpPr txBox="1">
              <a:spLocks noChangeArrowheads="1"/>
            </p:cNvSpPr>
            <p:nvPr/>
          </p:nvSpPr>
          <p:spPr bwMode="auto">
            <a:xfrm>
              <a:off x="350" y="192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grpSp>
        <p:nvGrpSpPr>
          <p:cNvPr id="3" name="Group 12"/>
          <p:cNvGrpSpPr>
            <a:grpSpLocks/>
          </p:cNvGrpSpPr>
          <p:nvPr/>
        </p:nvGrpSpPr>
        <p:grpSpPr bwMode="auto">
          <a:xfrm>
            <a:off x="906463" y="1758950"/>
            <a:ext cx="696912" cy="1001713"/>
            <a:chOff x="432" y="1913"/>
            <a:chExt cx="439" cy="631"/>
          </a:xfrm>
        </p:grpSpPr>
        <p:sp>
          <p:nvSpPr>
            <p:cNvPr id="25646" name="Oval 1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47" name="Text Box 14"/>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5648" name="Line 1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49" name="Rectangle 1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4" name="Group 17"/>
          <p:cNvGrpSpPr>
            <a:grpSpLocks/>
          </p:cNvGrpSpPr>
          <p:nvPr/>
        </p:nvGrpSpPr>
        <p:grpSpPr bwMode="auto">
          <a:xfrm>
            <a:off x="1389063" y="1758950"/>
            <a:ext cx="757237" cy="1001713"/>
            <a:chOff x="432" y="1913"/>
            <a:chExt cx="477" cy="631"/>
          </a:xfrm>
        </p:grpSpPr>
        <p:sp>
          <p:nvSpPr>
            <p:cNvPr id="25642" name="Oval 1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43" name="Text Box 19"/>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5644" name="Line 2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45" name="Rectangle 2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5" name="Group 22"/>
          <p:cNvGrpSpPr>
            <a:grpSpLocks/>
          </p:cNvGrpSpPr>
          <p:nvPr/>
        </p:nvGrpSpPr>
        <p:grpSpPr bwMode="auto">
          <a:xfrm>
            <a:off x="1871663" y="1757363"/>
            <a:ext cx="757237" cy="1001712"/>
            <a:chOff x="432" y="1913"/>
            <a:chExt cx="477" cy="631"/>
          </a:xfrm>
        </p:grpSpPr>
        <p:sp>
          <p:nvSpPr>
            <p:cNvPr id="25638" name="Oval 2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39" name="Text Box 24"/>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5640" name="Line 2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41" name="Rectangle 2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6" name="Group 27"/>
          <p:cNvGrpSpPr>
            <a:grpSpLocks/>
          </p:cNvGrpSpPr>
          <p:nvPr/>
        </p:nvGrpSpPr>
        <p:grpSpPr bwMode="auto">
          <a:xfrm>
            <a:off x="2354263" y="1755775"/>
            <a:ext cx="757237" cy="1001713"/>
            <a:chOff x="432" y="1913"/>
            <a:chExt cx="477" cy="631"/>
          </a:xfrm>
        </p:grpSpPr>
        <p:sp>
          <p:nvSpPr>
            <p:cNvPr id="25634" name="Oval 2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35" name="Text Box 29"/>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5636" name="Line 3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37" name="Rectangle 3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7" name="Group 32"/>
          <p:cNvGrpSpPr>
            <a:grpSpLocks/>
          </p:cNvGrpSpPr>
          <p:nvPr/>
        </p:nvGrpSpPr>
        <p:grpSpPr bwMode="auto">
          <a:xfrm>
            <a:off x="2836863" y="1754188"/>
            <a:ext cx="757237" cy="1001712"/>
            <a:chOff x="432" y="1913"/>
            <a:chExt cx="477" cy="631"/>
          </a:xfrm>
        </p:grpSpPr>
        <p:sp>
          <p:nvSpPr>
            <p:cNvPr id="25630" name="Oval 3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31" name="Text Box 34"/>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5632" name="Line 3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33" name="Rectangle 3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8" name="Group 37"/>
          <p:cNvGrpSpPr>
            <a:grpSpLocks/>
          </p:cNvGrpSpPr>
          <p:nvPr/>
        </p:nvGrpSpPr>
        <p:grpSpPr bwMode="auto">
          <a:xfrm>
            <a:off x="3319463" y="1752600"/>
            <a:ext cx="757237" cy="1001713"/>
            <a:chOff x="432" y="1913"/>
            <a:chExt cx="477" cy="631"/>
          </a:xfrm>
        </p:grpSpPr>
        <p:sp>
          <p:nvSpPr>
            <p:cNvPr id="25626" name="Oval 3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27" name="Text Box 39"/>
            <p:cNvSpPr txBox="1">
              <a:spLocks noChangeArrowheads="1"/>
            </p:cNvSpPr>
            <p:nvPr/>
          </p:nvSpPr>
          <p:spPr bwMode="auto">
            <a:xfrm>
              <a:off x="605" y="1913"/>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6</a:t>
              </a:r>
            </a:p>
          </p:txBody>
        </p:sp>
        <p:sp>
          <p:nvSpPr>
            <p:cNvPr id="25628" name="Line 4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29" name="Rectangle 4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sp>
        <p:nvSpPr>
          <p:cNvPr id="209973" name="Freeform 53"/>
          <p:cNvSpPr>
            <a:spLocks/>
          </p:cNvSpPr>
          <p:nvPr/>
        </p:nvSpPr>
        <p:spPr bwMode="auto">
          <a:xfrm>
            <a:off x="2501900" y="2362200"/>
            <a:ext cx="1384300" cy="547688"/>
          </a:xfrm>
          <a:custGeom>
            <a:avLst/>
            <a:gdLst>
              <a:gd name="T0" fmla="*/ 2147483647 w 872"/>
              <a:gd name="T1" fmla="*/ 0 h 345"/>
              <a:gd name="T2" fmla="*/ 2147483647 w 872"/>
              <a:gd name="T3" fmla="*/ 2147483647 h 345"/>
              <a:gd name="T4" fmla="*/ 0 w 872"/>
              <a:gd name="T5" fmla="*/ 2147483647 h 345"/>
              <a:gd name="T6" fmla="*/ 0 60000 65536"/>
              <a:gd name="T7" fmla="*/ 0 60000 65536"/>
              <a:gd name="T8" fmla="*/ 0 60000 65536"/>
              <a:gd name="T9" fmla="*/ 0 w 872"/>
              <a:gd name="T10" fmla="*/ 0 h 345"/>
              <a:gd name="T11" fmla="*/ 872 w 872"/>
              <a:gd name="T12" fmla="*/ 345 h 345"/>
            </a:gdLst>
            <a:ahLst/>
            <a:cxnLst>
              <a:cxn ang="T6">
                <a:pos x="T0" y="T1"/>
              </a:cxn>
              <a:cxn ang="T7">
                <a:pos x="T2" y="T3"/>
              </a:cxn>
              <a:cxn ang="T8">
                <a:pos x="T4" y="T5"/>
              </a:cxn>
            </a:cxnLst>
            <a:rect l="T9" t="T10" r="T11" b="T12"/>
            <a:pathLst>
              <a:path w="872" h="345">
                <a:moveTo>
                  <a:pt x="872" y="0"/>
                </a:moveTo>
                <a:cubicBezTo>
                  <a:pt x="796" y="57"/>
                  <a:pt x="561" y="343"/>
                  <a:pt x="416" y="344"/>
                </a:cubicBezTo>
                <a:cubicBezTo>
                  <a:pt x="271" y="345"/>
                  <a:pt x="87" y="78"/>
                  <a:pt x="0" y="8"/>
                </a:cubicBezTo>
              </a:path>
            </a:pathLst>
          </a:custGeom>
          <a:noFill/>
          <a:ln w="25400" cap="flat"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09974" name="Text Box 54"/>
          <p:cNvSpPr txBox="1">
            <a:spLocks noChangeArrowheads="1"/>
          </p:cNvSpPr>
          <p:nvPr/>
        </p:nvSpPr>
        <p:spPr bwMode="auto">
          <a:xfrm>
            <a:off x="381000" y="3124200"/>
            <a:ext cx="24526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Is this possible?</a:t>
            </a:r>
            <a:endParaRPr lang="en-US" altLang="en-US">
              <a:solidFill>
                <a:schemeClr val="accent1"/>
              </a:solidFill>
            </a:endParaRPr>
          </a:p>
        </p:txBody>
      </p:sp>
      <p:grpSp>
        <p:nvGrpSpPr>
          <p:cNvPr id="9" name="Group 68"/>
          <p:cNvGrpSpPr>
            <a:grpSpLocks/>
          </p:cNvGrpSpPr>
          <p:nvPr/>
        </p:nvGrpSpPr>
        <p:grpSpPr bwMode="auto">
          <a:xfrm>
            <a:off x="762000" y="3657600"/>
            <a:ext cx="1263650" cy="1219200"/>
            <a:chOff x="1074" y="2232"/>
            <a:chExt cx="796" cy="768"/>
          </a:xfrm>
        </p:grpSpPr>
        <p:sp>
          <p:nvSpPr>
            <p:cNvPr id="25616" name="Oval 58"/>
            <p:cNvSpPr>
              <a:spLocks noChangeArrowheads="1"/>
            </p:cNvSpPr>
            <p:nvPr/>
          </p:nvSpPr>
          <p:spPr bwMode="auto">
            <a:xfrm>
              <a:off x="1637" y="255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17" name="Text Box 59"/>
            <p:cNvSpPr txBox="1">
              <a:spLocks noChangeArrowheads="1"/>
            </p:cNvSpPr>
            <p:nvPr/>
          </p:nvSpPr>
          <p:spPr bwMode="auto">
            <a:xfrm>
              <a:off x="1074" y="2258"/>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x</a:t>
              </a:r>
              <a:endParaRPr lang="en-US" altLang="en-US" baseline="30000">
                <a:solidFill>
                  <a:schemeClr val="accent1"/>
                </a:solidFill>
              </a:endParaRPr>
            </a:p>
          </p:txBody>
        </p:sp>
        <p:sp>
          <p:nvSpPr>
            <p:cNvPr id="25618" name="Line 60"/>
            <p:cNvSpPr>
              <a:spLocks noChangeShapeType="1"/>
            </p:cNvSpPr>
            <p:nvPr/>
          </p:nvSpPr>
          <p:spPr bwMode="auto">
            <a:xfrm>
              <a:off x="1340" y="2474"/>
              <a:ext cx="292" cy="11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9" name="Rectangle 61"/>
            <p:cNvSpPr>
              <a:spLocks noChangeArrowheads="1"/>
            </p:cNvSpPr>
            <p:nvPr/>
          </p:nvSpPr>
          <p:spPr bwMode="auto">
            <a:xfrm>
              <a:off x="1310" y="2673"/>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sp>
          <p:nvSpPr>
            <p:cNvPr id="25620" name="Oval 62"/>
            <p:cNvSpPr>
              <a:spLocks noChangeArrowheads="1"/>
            </p:cNvSpPr>
            <p:nvPr/>
          </p:nvSpPr>
          <p:spPr bwMode="auto">
            <a:xfrm>
              <a:off x="1248" y="2410"/>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21" name="Oval 63"/>
            <p:cNvSpPr>
              <a:spLocks noChangeArrowheads="1"/>
            </p:cNvSpPr>
            <p:nvPr/>
          </p:nvSpPr>
          <p:spPr bwMode="auto">
            <a:xfrm>
              <a:off x="1244" y="270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5622" name="Line 64"/>
            <p:cNvSpPr>
              <a:spLocks noChangeShapeType="1"/>
            </p:cNvSpPr>
            <p:nvPr/>
          </p:nvSpPr>
          <p:spPr bwMode="auto">
            <a:xfrm flipV="1">
              <a:off x="1338" y="2618"/>
              <a:ext cx="292" cy="11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23" name="Text Box 65"/>
            <p:cNvSpPr txBox="1">
              <a:spLocks noChangeArrowheads="1"/>
            </p:cNvSpPr>
            <p:nvPr/>
          </p:nvSpPr>
          <p:spPr bwMode="auto">
            <a:xfrm>
              <a:off x="1754" y="2471"/>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25624" name="Text Box 66"/>
            <p:cNvSpPr txBox="1">
              <a:spLocks noChangeArrowheads="1"/>
            </p:cNvSpPr>
            <p:nvPr/>
          </p:nvSpPr>
          <p:spPr bwMode="auto">
            <a:xfrm>
              <a:off x="1074" y="255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y</a:t>
              </a:r>
              <a:endParaRPr lang="en-US" altLang="en-US" baseline="30000">
                <a:solidFill>
                  <a:schemeClr val="accent1"/>
                </a:solidFill>
              </a:endParaRPr>
            </a:p>
          </p:txBody>
        </p:sp>
        <p:sp>
          <p:nvSpPr>
            <p:cNvPr id="25625" name="Rectangle 67"/>
            <p:cNvSpPr>
              <a:spLocks noChangeArrowheads="1"/>
            </p:cNvSpPr>
            <p:nvPr/>
          </p:nvSpPr>
          <p:spPr bwMode="auto">
            <a:xfrm>
              <a:off x="1312" y="2232"/>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sp>
        <p:nvSpPr>
          <p:cNvPr id="113" name="Text Box 215"/>
          <p:cNvSpPr txBox="1">
            <a:spLocks noChangeArrowheads="1"/>
          </p:cNvSpPr>
          <p:nvPr/>
        </p:nvSpPr>
        <p:spPr bwMode="auto">
          <a:xfrm>
            <a:off x="5713413" y="3900488"/>
            <a:ext cx="1982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b</a:t>
            </a:r>
            <a:r>
              <a:rPr lang="en-US" altLang="en-US" baseline="30000">
                <a:solidFill>
                  <a:schemeClr val="accent1"/>
                </a:solidFill>
              </a:rPr>
              <a:t>-1</a:t>
            </a:r>
            <a:r>
              <a:rPr lang="en-US" altLang="en-US">
                <a:solidFill>
                  <a:schemeClr val="accent1"/>
                </a:solidFill>
              </a:rPr>
              <a:t> b×b</a:t>
            </a:r>
            <a:r>
              <a:rPr lang="en-US" altLang="en-US" baseline="30000">
                <a:solidFill>
                  <a:schemeClr val="accent1"/>
                </a:solidFill>
              </a:rPr>
              <a:t>-1</a:t>
            </a:r>
            <a:r>
              <a:rPr lang="en-US" altLang="en-US">
                <a:solidFill>
                  <a:schemeClr val="accent1"/>
                </a:solidFill>
              </a:rPr>
              <a:t>=1</a:t>
            </a:r>
          </a:p>
        </p:txBody>
      </p:sp>
      <p:sp>
        <p:nvSpPr>
          <p:cNvPr id="25615"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0-#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2500"/>
                            </p:stCondLst>
                            <p:childTnLst>
                              <p:par>
                                <p:cTn id="30" presetID="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500" fill="hold"/>
                                        <p:tgtEl>
                                          <p:spTgt spid="7"/>
                                        </p:tgtEl>
                                        <p:attrNameLst>
                                          <p:attrName>ppt_x</p:attrName>
                                        </p:attrNameLst>
                                      </p:cBhvr>
                                      <p:tavLst>
                                        <p:tav tm="0">
                                          <p:val>
                                            <p:strVal val="0-#ppt_w/2"/>
                                          </p:val>
                                        </p:tav>
                                        <p:tav tm="100000">
                                          <p:val>
                                            <p:strVal val="#ppt_x"/>
                                          </p:val>
                                        </p:tav>
                                      </p:tavLst>
                                    </p:anim>
                                    <p:anim calcmode="lin" valueType="num">
                                      <p:cBhvr additive="base">
                                        <p:cTn id="33" dur="500" fill="hold"/>
                                        <p:tgtEl>
                                          <p:spTgt spid="7"/>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000"/>
                            </p:stCondLst>
                            <p:childTnLst>
                              <p:par>
                                <p:cTn id="35" presetID="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09926">
                                            <p:txEl>
                                              <p:pRg st="0" end="0"/>
                                            </p:txEl>
                                          </p:spTgt>
                                        </p:tgtEl>
                                        <p:attrNameLst>
                                          <p:attrName>style.visibility</p:attrName>
                                        </p:attrNameLst>
                                      </p:cBhvr>
                                      <p:to>
                                        <p:strVal val="visible"/>
                                      </p:to>
                                    </p:set>
                                    <p:anim calcmode="lin" valueType="num">
                                      <p:cBhvr additive="base">
                                        <p:cTn id="43" dur="500" fill="hold"/>
                                        <p:tgtEl>
                                          <p:spTgt spid="209926">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099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09926">
                                            <p:txEl>
                                              <p:pRg st="1" end="1"/>
                                            </p:txEl>
                                          </p:spTgt>
                                        </p:tgtEl>
                                        <p:attrNameLst>
                                          <p:attrName>style.visibility</p:attrName>
                                        </p:attrNameLst>
                                      </p:cBhvr>
                                      <p:to>
                                        <p:strVal val="visible"/>
                                      </p:to>
                                    </p:set>
                                    <p:anim calcmode="lin" valueType="num">
                                      <p:cBhvr additive="base">
                                        <p:cTn id="49" dur="500" fill="hold"/>
                                        <p:tgtEl>
                                          <p:spTgt spid="209926">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0992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209973"/>
                                        </p:tgtEl>
                                        <p:attrNameLst>
                                          <p:attrName>style.visibility</p:attrName>
                                        </p:attrNameLst>
                                      </p:cBhvr>
                                      <p:to>
                                        <p:strVal val="visible"/>
                                      </p:to>
                                    </p:set>
                                    <p:anim calcmode="lin" valueType="num">
                                      <p:cBhvr additive="base">
                                        <p:cTn id="55" dur="500" fill="hold"/>
                                        <p:tgtEl>
                                          <p:spTgt spid="209973"/>
                                        </p:tgtEl>
                                        <p:attrNameLst>
                                          <p:attrName>ppt_x</p:attrName>
                                        </p:attrNameLst>
                                      </p:cBhvr>
                                      <p:tavLst>
                                        <p:tav tm="0">
                                          <p:val>
                                            <p:strVal val="1+#ppt_w/2"/>
                                          </p:val>
                                        </p:tav>
                                        <p:tav tm="100000">
                                          <p:val>
                                            <p:strVal val="#ppt_x"/>
                                          </p:val>
                                        </p:tav>
                                      </p:tavLst>
                                    </p:anim>
                                    <p:anim calcmode="lin" valueType="num">
                                      <p:cBhvr additive="base">
                                        <p:cTn id="56" dur="500" fill="hold"/>
                                        <p:tgtEl>
                                          <p:spTgt spid="209973"/>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209974">
                                            <p:txEl>
                                              <p:pRg st="0" end="0"/>
                                            </p:txEl>
                                          </p:spTgt>
                                        </p:tgtEl>
                                        <p:attrNameLst>
                                          <p:attrName>style.visibility</p:attrName>
                                        </p:attrNameLst>
                                      </p:cBhvr>
                                      <p:to>
                                        <p:strVal val="visible"/>
                                      </p:to>
                                    </p:set>
                                    <p:anim calcmode="lin" valueType="num">
                                      <p:cBhvr additive="base">
                                        <p:cTn id="61" dur="500" fill="hold"/>
                                        <p:tgtEl>
                                          <p:spTgt spid="209974">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09974">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additive="base">
                                        <p:cTn id="65" dur="500" fill="hold"/>
                                        <p:tgtEl>
                                          <p:spTgt spid="9"/>
                                        </p:tgtEl>
                                        <p:attrNameLst>
                                          <p:attrName>ppt_x</p:attrName>
                                        </p:attrNameLst>
                                      </p:cBhvr>
                                      <p:tavLst>
                                        <p:tav tm="0">
                                          <p:val>
                                            <p:strVal val="0-#ppt_w/2"/>
                                          </p:val>
                                        </p:tav>
                                        <p:tav tm="100000">
                                          <p:val>
                                            <p:strVal val="#ppt_x"/>
                                          </p:val>
                                        </p:tav>
                                      </p:tavLst>
                                    </p:anim>
                                    <p:anim calcmode="lin" valueType="num">
                                      <p:cBhvr additive="base">
                                        <p:cTn id="6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209927">
                                            <p:txEl>
                                              <p:pRg st="0" end="0"/>
                                            </p:txEl>
                                          </p:spTgt>
                                        </p:tgtEl>
                                        <p:attrNameLst>
                                          <p:attrName>style.visibility</p:attrName>
                                        </p:attrNameLst>
                                      </p:cBhvr>
                                      <p:to>
                                        <p:strVal val="visible"/>
                                      </p:to>
                                    </p:set>
                                    <p:anim calcmode="lin" valueType="num">
                                      <p:cBhvr additive="base">
                                        <p:cTn id="71" dur="500" fill="hold"/>
                                        <p:tgtEl>
                                          <p:spTgt spid="209927">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2099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2" fill="hold" nodeType="clickEffect">
                                  <p:stCondLst>
                                    <p:cond delay="0"/>
                                  </p:stCondLst>
                                  <p:childTnLst>
                                    <p:set>
                                      <p:cBhvr>
                                        <p:cTn id="76" dur="1" fill="hold">
                                          <p:stCondLst>
                                            <p:cond delay="0"/>
                                          </p:stCondLst>
                                        </p:cTn>
                                        <p:tgtEl>
                                          <p:spTgt spid="113">
                                            <p:txEl>
                                              <p:pRg st="0" end="0"/>
                                            </p:txEl>
                                          </p:spTgt>
                                        </p:tgtEl>
                                        <p:attrNameLst>
                                          <p:attrName>style.visibility</p:attrName>
                                        </p:attrNameLst>
                                      </p:cBhvr>
                                      <p:to>
                                        <p:strVal val="visible"/>
                                      </p:to>
                                    </p:set>
                                    <p:anim calcmode="lin" valueType="num">
                                      <p:cBhvr additive="base">
                                        <p:cTn id="77" dur="500" fill="hold"/>
                                        <p:tgtEl>
                                          <p:spTgt spid="113">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209927">
                                            <p:txEl>
                                              <p:pRg st="1" end="1"/>
                                            </p:txEl>
                                          </p:spTgt>
                                        </p:tgtEl>
                                        <p:attrNameLst>
                                          <p:attrName>style.visibility</p:attrName>
                                        </p:attrNameLst>
                                      </p:cBhvr>
                                      <p:to>
                                        <p:strVal val="visible"/>
                                      </p:to>
                                    </p:set>
                                    <p:anim calcmode="lin" valueType="num">
                                      <p:cBhvr additive="base">
                                        <p:cTn id="83" dur="500" fill="hold"/>
                                        <p:tgtEl>
                                          <p:spTgt spid="209927">
                                            <p:txEl>
                                              <p:pRg st="1" end="1"/>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099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4" fill="hold" nodeType="clickEffect">
                                  <p:stCondLst>
                                    <p:cond delay="0"/>
                                  </p:stCondLst>
                                  <p:childTnLst>
                                    <p:set>
                                      <p:cBhvr>
                                        <p:cTn id="88" dur="1" fill="hold">
                                          <p:stCondLst>
                                            <p:cond delay="0"/>
                                          </p:stCondLst>
                                        </p:cTn>
                                        <p:tgtEl>
                                          <p:spTgt spid="209927">
                                            <p:txEl>
                                              <p:pRg st="2" end="2"/>
                                            </p:txEl>
                                          </p:spTgt>
                                        </p:tgtEl>
                                        <p:attrNameLst>
                                          <p:attrName>style.visibility</p:attrName>
                                        </p:attrNameLst>
                                      </p:cBhvr>
                                      <p:to>
                                        <p:strVal val="visible"/>
                                      </p:to>
                                    </p:set>
                                    <p:anim calcmode="lin" valueType="num">
                                      <p:cBhvr additive="base">
                                        <p:cTn id="89" dur="500" fill="hold"/>
                                        <p:tgtEl>
                                          <p:spTgt spid="209927">
                                            <p:txEl>
                                              <p:pRg st="2" end="2"/>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2099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4" fill="hold" nodeType="clickEffect">
                                  <p:stCondLst>
                                    <p:cond delay="0"/>
                                  </p:stCondLst>
                                  <p:childTnLst>
                                    <p:set>
                                      <p:cBhvr>
                                        <p:cTn id="94" dur="1" fill="hold">
                                          <p:stCondLst>
                                            <p:cond delay="0"/>
                                          </p:stCondLst>
                                        </p:cTn>
                                        <p:tgtEl>
                                          <p:spTgt spid="209927">
                                            <p:txEl>
                                              <p:pRg st="3" end="3"/>
                                            </p:txEl>
                                          </p:spTgt>
                                        </p:tgtEl>
                                        <p:attrNameLst>
                                          <p:attrName>style.visibility</p:attrName>
                                        </p:attrNameLst>
                                      </p:cBhvr>
                                      <p:to>
                                        <p:strVal val="visible"/>
                                      </p:to>
                                    </p:set>
                                    <p:anim calcmode="lin" valueType="num">
                                      <p:cBhvr additive="base">
                                        <p:cTn id="95" dur="500" fill="hold"/>
                                        <p:tgtEl>
                                          <p:spTgt spid="209927">
                                            <p:txEl>
                                              <p:pRg st="3" end="3"/>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0992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4" fill="hold" nodeType="clickEffect">
                                  <p:stCondLst>
                                    <p:cond delay="0"/>
                                  </p:stCondLst>
                                  <p:childTnLst>
                                    <p:set>
                                      <p:cBhvr>
                                        <p:cTn id="100" dur="1" fill="hold">
                                          <p:stCondLst>
                                            <p:cond delay="0"/>
                                          </p:stCondLst>
                                        </p:cTn>
                                        <p:tgtEl>
                                          <p:spTgt spid="209927">
                                            <p:txEl>
                                              <p:pRg st="4" end="4"/>
                                            </p:txEl>
                                          </p:spTgt>
                                        </p:tgtEl>
                                        <p:attrNameLst>
                                          <p:attrName>style.visibility</p:attrName>
                                        </p:attrNameLst>
                                      </p:cBhvr>
                                      <p:to>
                                        <p:strVal val="visible"/>
                                      </p:to>
                                    </p:set>
                                    <p:anim calcmode="lin" valueType="num">
                                      <p:cBhvr additive="base">
                                        <p:cTn id="101" dur="500" fill="hold"/>
                                        <p:tgtEl>
                                          <p:spTgt spid="209927">
                                            <p:txEl>
                                              <p:pRg st="4" end="4"/>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0992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7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09600" y="-381000"/>
            <a:ext cx="8077200" cy="1143000"/>
          </a:xfrm>
          <a:prstGeom prst="rect">
            <a:avLst/>
          </a:prstGeom>
          <a:noFill/>
          <a:ln w="9525">
            <a:noFill/>
            <a:miter lim="800000"/>
            <a:headEnd/>
            <a:tailEnd/>
          </a:ln>
        </p:spPr>
        <p:txBody>
          <a:bodyPr anchor="b"/>
          <a:lstStyle/>
          <a:p>
            <a:pPr algn="ctr">
              <a:defRPr/>
            </a:pPr>
            <a:r>
              <a:rPr lang="en-US" sz="4400" kern="0" dirty="0">
                <a:solidFill>
                  <a:schemeClr val="tx2"/>
                </a:solidFill>
                <a:latin typeface="+mj-lt"/>
                <a:ea typeface="+mj-ea"/>
                <a:cs typeface="+mj-cs"/>
              </a:rPr>
              <a:t>Number of Primes</a:t>
            </a:r>
          </a:p>
        </p:txBody>
      </p:sp>
      <p:sp>
        <p:nvSpPr>
          <p:cNvPr id="291843" name="TextBox 2"/>
          <p:cNvSpPr txBox="1">
            <a:spLocks noChangeArrowheads="1"/>
          </p:cNvSpPr>
          <p:nvPr/>
        </p:nvSpPr>
        <p:spPr bwMode="auto">
          <a:xfrm>
            <a:off x="228600" y="2478088"/>
            <a:ext cx="6856413"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CA" altLang="en-US"/>
              <a:t>Primes are more or less randomly distributed.</a:t>
            </a:r>
          </a:p>
          <a:p>
            <a:pPr eaLnBrk="1" hangingPunct="1">
              <a:buFontTx/>
              <a:buChar char="•"/>
            </a:pPr>
            <a:r>
              <a:rPr lang="en-CA" altLang="en-US"/>
              <a:t>Homework questions:</a:t>
            </a:r>
          </a:p>
          <a:p>
            <a:pPr lvl="1" eaLnBrk="1" hangingPunct="1">
              <a:buFontTx/>
              <a:buChar char="•"/>
            </a:pPr>
            <a:r>
              <a:rPr lang="en-CA" altLang="en-US"/>
              <a:t># of </a:t>
            </a:r>
            <a:r>
              <a:rPr lang="en-CA" altLang="en-US" i="1"/>
              <a:t>N</a:t>
            </a:r>
            <a:r>
              <a:rPr lang="en-CA" altLang="en-US"/>
              <a:t> of the form </a:t>
            </a:r>
            <a:r>
              <a:rPr lang="en-CA" altLang="en-US" i="1"/>
              <a:t>N=p</a:t>
            </a:r>
            <a:r>
              <a:rPr lang="en-CA" altLang="en-US" i="1" baseline="30000"/>
              <a:t>q</a:t>
            </a:r>
            <a:r>
              <a:rPr lang="en-CA" altLang="en-US" baseline="30000"/>
              <a:t> </a:t>
            </a:r>
            <a:endParaRPr lang="en-CA" altLang="en-US"/>
          </a:p>
          <a:p>
            <a:pPr lvl="1" eaLnBrk="1" hangingPunct="1">
              <a:buFontTx/>
              <a:buChar char="•"/>
            </a:pPr>
            <a:r>
              <a:rPr lang="en-CA" altLang="en-US"/>
              <a:t># of </a:t>
            </a:r>
            <a:r>
              <a:rPr lang="en-CA" altLang="en-US" i="1"/>
              <a:t>N</a:t>
            </a:r>
            <a:r>
              <a:rPr lang="en-CA" altLang="en-US"/>
              <a:t> of the form </a:t>
            </a:r>
            <a:r>
              <a:rPr lang="en-CA" altLang="en-US" i="1"/>
              <a:t>N=pq</a:t>
            </a:r>
            <a:r>
              <a:rPr lang="en-CA" altLang="en-US"/>
              <a:t> for primes </a:t>
            </a:r>
            <a:r>
              <a:rPr lang="en-CA" altLang="en-US" i="1"/>
              <a:t>p</a:t>
            </a:r>
            <a:r>
              <a:rPr lang="en-CA" altLang="en-US"/>
              <a:t>&amp;</a:t>
            </a:r>
            <a:r>
              <a:rPr lang="en-CA" altLang="en-US" i="1"/>
              <a:t>q</a:t>
            </a:r>
          </a:p>
          <a:p>
            <a:pPr lvl="1" eaLnBrk="1" hangingPunct="1">
              <a:buFontTx/>
              <a:buChar char="•"/>
            </a:pPr>
            <a:r>
              <a:rPr lang="en-CA" altLang="en-US"/>
              <a:t># of prime factors of </a:t>
            </a:r>
            <a:r>
              <a:rPr lang="en-CA" altLang="en-US" i="1"/>
              <a:t>N</a:t>
            </a:r>
          </a:p>
        </p:txBody>
      </p:sp>
      <p:graphicFrame>
        <p:nvGraphicFramePr>
          <p:cNvPr id="232452" name="Object 4"/>
          <p:cNvGraphicFramePr>
            <a:graphicFrameLocks noChangeAspect="1"/>
          </p:cNvGraphicFramePr>
          <p:nvPr/>
        </p:nvGraphicFramePr>
        <p:xfrm>
          <a:off x="3289300" y="762000"/>
          <a:ext cx="2544763" cy="1752600"/>
        </p:xfrm>
        <a:graphic>
          <a:graphicData uri="http://schemas.openxmlformats.org/presentationml/2006/ole">
            <mc:AlternateContent xmlns:mc="http://schemas.openxmlformats.org/markup-compatibility/2006">
              <mc:Choice xmlns:v="urn:schemas-microsoft-com:vml" Requires="v">
                <p:oleObj spid="_x0000_s232537" name="Equation" r:id="rId3" imgW="1765300" imgH="1219200" progId="Equation.3">
                  <p:embed/>
                </p:oleObj>
              </mc:Choice>
              <mc:Fallback>
                <p:oleObj name="Equation" r:id="rId3" imgW="1765300" imgH="1219200" progId="Equation.3">
                  <p:embed/>
                  <p:pic>
                    <p:nvPicPr>
                      <p:cNvPr id="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9300" y="762000"/>
                        <a:ext cx="2544763" cy="1752600"/>
                      </a:xfrm>
                      <a:prstGeom prst="rect">
                        <a:avLst/>
                      </a:prstGeom>
                      <a:solidFill>
                        <a:schemeClr val="tx1"/>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91843">
                                            <p:txEl>
                                              <p:pRg st="1" end="1"/>
                                            </p:txEl>
                                          </p:spTgt>
                                        </p:tgtEl>
                                        <p:attrNameLst>
                                          <p:attrName>style.visibility</p:attrName>
                                        </p:attrNameLst>
                                      </p:cBhvr>
                                      <p:to>
                                        <p:strVal val="visible"/>
                                      </p:to>
                                    </p:set>
                                    <p:anim calcmode="lin" valueType="num">
                                      <p:cBhvr additive="base">
                                        <p:cTn id="7" dur="500" fill="hold"/>
                                        <p:tgtEl>
                                          <p:spTgt spid="2918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18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91843">
                                            <p:txEl>
                                              <p:pRg st="2" end="2"/>
                                            </p:txEl>
                                          </p:spTgt>
                                        </p:tgtEl>
                                        <p:attrNameLst>
                                          <p:attrName>style.visibility</p:attrName>
                                        </p:attrNameLst>
                                      </p:cBhvr>
                                      <p:to>
                                        <p:strVal val="visible"/>
                                      </p:to>
                                    </p:set>
                                    <p:anim calcmode="lin" valueType="num">
                                      <p:cBhvr additive="base">
                                        <p:cTn id="13" dur="500" fill="hold"/>
                                        <p:tgtEl>
                                          <p:spTgt spid="2918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18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91843">
                                            <p:txEl>
                                              <p:pRg st="3" end="3"/>
                                            </p:txEl>
                                          </p:spTgt>
                                        </p:tgtEl>
                                        <p:attrNameLst>
                                          <p:attrName>style.visibility</p:attrName>
                                        </p:attrNameLst>
                                      </p:cBhvr>
                                      <p:to>
                                        <p:strVal val="visible"/>
                                      </p:to>
                                    </p:set>
                                    <p:anim calcmode="lin" valueType="num">
                                      <p:cBhvr additive="base">
                                        <p:cTn id="19" dur="500" fill="hold"/>
                                        <p:tgtEl>
                                          <p:spTgt spid="29184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9184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91843">
                                            <p:txEl>
                                              <p:pRg st="4" end="4"/>
                                            </p:txEl>
                                          </p:spTgt>
                                        </p:tgtEl>
                                        <p:attrNameLst>
                                          <p:attrName>style.visibility</p:attrName>
                                        </p:attrNameLst>
                                      </p:cBhvr>
                                      <p:to>
                                        <p:strVal val="visible"/>
                                      </p:to>
                                    </p:set>
                                    <p:anim calcmode="lin" valueType="num">
                                      <p:cBhvr additive="base">
                                        <p:cTn id="25" dur="500" fill="hold"/>
                                        <p:tgtEl>
                                          <p:spTgt spid="29184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9184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2"/>
          <p:cNvSpPr>
            <a:spLocks noGrp="1" noChangeArrowheads="1"/>
          </p:cNvSpPr>
          <p:nvPr>
            <p:ph type="ctrTitle"/>
          </p:nvPr>
        </p:nvSpPr>
        <p:spPr>
          <a:xfrm>
            <a:off x="685800" y="2286000"/>
            <a:ext cx="7772400" cy="1143000"/>
          </a:xfrm>
        </p:spPr>
        <p:txBody>
          <a:bodyPr/>
          <a:lstStyle/>
          <a:p>
            <a:pPr eaLnBrk="1" hangingPunct="1"/>
            <a:r>
              <a:rPr lang="en-US" altLang="en-US"/>
              <a:t>End</a:t>
            </a:r>
            <a:endParaRPr lang="en-CA" altLang="en-US"/>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5170" name="Object 9"/>
          <p:cNvGraphicFramePr>
            <a:graphicFrameLocks noChangeAspect="1"/>
          </p:cNvGraphicFramePr>
          <p:nvPr/>
        </p:nvGraphicFramePr>
        <p:xfrm>
          <a:off x="1219200" y="1371600"/>
          <a:ext cx="6705600" cy="4778375"/>
        </p:xfrm>
        <a:graphic>
          <a:graphicData uri="http://schemas.openxmlformats.org/presentationml/2006/ole">
            <mc:AlternateContent xmlns:mc="http://schemas.openxmlformats.org/markup-compatibility/2006">
              <mc:Choice xmlns:v="urn:schemas-microsoft-com:vml" Requires="v">
                <p:oleObj spid="_x0000_s233555" name="Bitmap Image" r:id="rId4" imgW="5200000" imgH="3704762" progId="PBrush">
                  <p:embed/>
                </p:oleObj>
              </mc:Choice>
              <mc:Fallback>
                <p:oleObj name="Bitmap Image" r:id="rId4" imgW="5200000" imgH="3704762" progId="PBrush">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9200" y="1371600"/>
                        <a:ext cx="6705600" cy="477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5171" name="Rectangle 13"/>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Correlation (DFT)</a:t>
            </a:r>
          </a:p>
          <a:p>
            <a:pPr algn="ctr"/>
            <a:endParaRPr lang="en-US" altLang="en-US" sz="4400">
              <a:solidFill>
                <a:schemeClr val="tx2"/>
              </a:solidFill>
            </a:endParaRPr>
          </a:p>
        </p:txBody>
      </p:sp>
      <p:sp>
        <p:nvSpPr>
          <p:cNvPr id="135172" name="Text Box 6"/>
          <p:cNvSpPr txBox="1">
            <a:spLocks noChangeArrowheads="1"/>
          </p:cNvSpPr>
          <p:nvPr/>
        </p:nvSpPr>
        <p:spPr bwMode="auto">
          <a:xfrm>
            <a:off x="1219200" y="990600"/>
            <a:ext cx="327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a:t>Ex. 1  Signal 1</a:t>
            </a:r>
          </a:p>
        </p:txBody>
      </p:sp>
      <p:sp>
        <p:nvSpPr>
          <p:cNvPr id="135173" name="Text Box 7"/>
          <p:cNvSpPr txBox="1">
            <a:spLocks noChangeArrowheads="1"/>
          </p:cNvSpPr>
          <p:nvPr/>
        </p:nvSpPr>
        <p:spPr bwMode="auto">
          <a:xfrm>
            <a:off x="4648200" y="990600"/>
            <a:ext cx="327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a:t>Ex. 2  Signal 2</a:t>
            </a:r>
          </a:p>
        </p:txBody>
      </p:sp>
      <p:sp>
        <p:nvSpPr>
          <p:cNvPr id="135174" name="Text Box 8"/>
          <p:cNvSpPr txBox="1">
            <a:spLocks noChangeArrowheads="1"/>
          </p:cNvSpPr>
          <p:nvPr/>
        </p:nvSpPr>
        <p:spPr bwMode="auto">
          <a:xfrm>
            <a:off x="1143000" y="2743200"/>
            <a:ext cx="7696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a:t>Searching for s</a:t>
            </a:r>
            <a:r>
              <a:rPr lang="en-CA" altLang="en-US" sz="3200" baseline="-25000"/>
              <a:t>3</a:t>
            </a:r>
            <a:r>
              <a:rPr lang="en-CA" altLang="en-US" sz="2400"/>
              <a:t> sine base</a:t>
            </a:r>
          </a:p>
        </p:txBody>
      </p:sp>
      <p:sp>
        <p:nvSpPr>
          <p:cNvPr id="135175" name="Text Box 10"/>
          <p:cNvSpPr txBox="1">
            <a:spLocks noChangeArrowheads="1"/>
          </p:cNvSpPr>
          <p:nvPr/>
        </p:nvSpPr>
        <p:spPr bwMode="auto">
          <a:xfrm>
            <a:off x="1219200" y="4495800"/>
            <a:ext cx="754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a:t>Correlation (point wise mult) of 2 above signals</a:t>
            </a:r>
          </a:p>
        </p:txBody>
      </p:sp>
      <p:sp>
        <p:nvSpPr>
          <p:cNvPr id="135176" name="Text Box 11"/>
          <p:cNvSpPr txBox="1">
            <a:spLocks noChangeArrowheads="1"/>
          </p:cNvSpPr>
          <p:nvPr/>
        </p:nvSpPr>
        <p:spPr bwMode="auto">
          <a:xfrm>
            <a:off x="1143000" y="6019800"/>
            <a:ext cx="3810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US" altLang="en-US">
                <a:solidFill>
                  <a:schemeClr val="tx2"/>
                </a:solidFill>
                <a:cs typeface="Times New Roman" pitchFamily="18" charset="0"/>
              </a:rPr>
              <a:t>Ʃ</a:t>
            </a:r>
            <a:r>
              <a:rPr lang="en-US" altLang="en-US" sz="3000">
                <a:solidFill>
                  <a:schemeClr val="tx2"/>
                </a:solidFill>
                <a:cs typeface="Times New Roman" pitchFamily="18" charset="0"/>
              </a:rPr>
              <a:t> ≠</a:t>
            </a:r>
            <a:r>
              <a:rPr lang="en-US" altLang="en-US" sz="2600">
                <a:solidFill>
                  <a:schemeClr val="tx2"/>
                </a:solidFill>
                <a:cs typeface="Times New Roman" pitchFamily="18" charset="0"/>
              </a:rPr>
              <a:t> 0 </a:t>
            </a:r>
            <a:r>
              <a:rPr lang="en-US" altLang="en-US" sz="2400">
                <a:solidFill>
                  <a:schemeClr val="tx2"/>
                </a:solidFill>
                <a:cs typeface="Times New Roman" pitchFamily="18" charset="0"/>
                <a:sym typeface="Wingdings" pitchFamily="2" charset="2"/>
              </a:rPr>
              <a:t> signal present</a:t>
            </a:r>
            <a:endParaRPr lang="en-US" altLang="en-US" sz="2400">
              <a:solidFill>
                <a:schemeClr val="tx2"/>
              </a:solidFill>
              <a:cs typeface="Times New Roman" pitchFamily="18" charset="0"/>
            </a:endParaRPr>
          </a:p>
        </p:txBody>
      </p:sp>
      <p:sp>
        <p:nvSpPr>
          <p:cNvPr id="135177" name="Text Box 13"/>
          <p:cNvSpPr txBox="1">
            <a:spLocks noChangeArrowheads="1"/>
          </p:cNvSpPr>
          <p:nvPr/>
        </p:nvSpPr>
        <p:spPr bwMode="auto">
          <a:xfrm>
            <a:off x="4648200" y="6019800"/>
            <a:ext cx="3810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US" altLang="en-US">
                <a:solidFill>
                  <a:schemeClr val="tx2"/>
                </a:solidFill>
                <a:cs typeface="Times New Roman" pitchFamily="18" charset="0"/>
              </a:rPr>
              <a:t>Ʃ </a:t>
            </a:r>
            <a:r>
              <a:rPr lang="en-US" altLang="en-US" sz="2600">
                <a:solidFill>
                  <a:schemeClr val="tx2"/>
                </a:solidFill>
                <a:cs typeface="Times New Roman" pitchFamily="18" charset="0"/>
              </a:rPr>
              <a:t>= 0 </a:t>
            </a:r>
            <a:r>
              <a:rPr lang="en-US" altLang="en-US" sz="2400">
                <a:solidFill>
                  <a:schemeClr val="tx2"/>
                </a:solidFill>
                <a:cs typeface="Times New Roman" pitchFamily="18" charset="0"/>
                <a:sym typeface="Wingdings" pitchFamily="2" charset="2"/>
              </a:rPr>
              <a:t> signal not present</a:t>
            </a:r>
            <a:endParaRPr lang="en-US" altLang="en-US" sz="2400">
              <a:solidFill>
                <a:schemeClr val="tx2"/>
              </a:solidFill>
              <a:cs typeface="Times New Roman" pitchFamily="18" charset="0"/>
            </a:endParaRPr>
          </a:p>
        </p:txBody>
      </p:sp>
      <p:sp>
        <p:nvSpPr>
          <p:cNvPr id="109582" name="Text Box 14"/>
          <p:cNvSpPr txBox="1">
            <a:spLocks noChangeArrowheads="1"/>
          </p:cNvSpPr>
          <p:nvPr/>
        </p:nvSpPr>
        <p:spPr bwMode="auto">
          <a:xfrm>
            <a:off x="4572000" y="64008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b="1">
                <a:solidFill>
                  <a:schemeClr val="accent1"/>
                </a:solidFill>
              </a:rPr>
              <a:t>why?</a:t>
            </a:r>
          </a:p>
        </p:txBody>
      </p:sp>
      <p:sp>
        <p:nvSpPr>
          <p:cNvPr id="109583" name="Text Box 15"/>
          <p:cNvSpPr txBox="1">
            <a:spLocks noChangeArrowheads="1"/>
          </p:cNvSpPr>
          <p:nvPr/>
        </p:nvSpPr>
        <p:spPr bwMode="auto">
          <a:xfrm>
            <a:off x="5410200" y="6400800"/>
            <a:ext cx="2667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spcBef>
                <a:spcPct val="50000"/>
              </a:spcBef>
            </a:pPr>
            <a:r>
              <a:rPr lang="en-CA" altLang="en-US" sz="2400" b="1">
                <a:solidFill>
                  <a:schemeClr val="hlink"/>
                </a:solidFill>
              </a:rPr>
              <a:t>orthogonal basis</a:t>
            </a:r>
          </a:p>
        </p:txBody>
      </p:sp>
    </p:spTree>
    <p:extLst>
      <p:ext uri="{BB962C8B-B14F-4D97-AF65-F5344CB8AC3E}">
        <p14:creationId xmlns:p14="http://schemas.microsoft.com/office/powerpoint/2010/main" val="1622290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95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9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7" name="Rectangle 5"/>
          <p:cNvSpPr>
            <a:spLocks noChangeArrowheads="1"/>
          </p:cNvSpPr>
          <p:nvPr/>
        </p:nvSpPr>
        <p:spPr bwMode="auto">
          <a:xfrm>
            <a:off x="457200" y="838200"/>
            <a:ext cx="82327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What does a graph with in and out-degree one look like?</a:t>
            </a:r>
          </a:p>
        </p:txBody>
      </p:sp>
      <p:grpSp>
        <p:nvGrpSpPr>
          <p:cNvPr id="2" name="Group 65"/>
          <p:cNvGrpSpPr>
            <a:grpSpLocks/>
          </p:cNvGrpSpPr>
          <p:nvPr/>
        </p:nvGrpSpPr>
        <p:grpSpPr bwMode="auto">
          <a:xfrm>
            <a:off x="762000" y="2133600"/>
            <a:ext cx="2063750" cy="1893888"/>
            <a:chOff x="476" y="1344"/>
            <a:chExt cx="1300" cy="1193"/>
          </a:xfrm>
        </p:grpSpPr>
        <p:sp>
          <p:nvSpPr>
            <p:cNvPr id="26674"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75" name="Text Box 8"/>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26676"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77" name="Text Box 11"/>
            <p:cNvSpPr txBox="1">
              <a:spLocks noChangeArrowheads="1"/>
            </p:cNvSpPr>
            <p:nvPr/>
          </p:nvSpPr>
          <p:spPr bwMode="auto">
            <a:xfrm>
              <a:off x="699" y="1355"/>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6678"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79" name="Text Box 16"/>
            <p:cNvSpPr txBox="1">
              <a:spLocks noChangeArrowheads="1"/>
            </p:cNvSpPr>
            <p:nvPr/>
          </p:nvSpPr>
          <p:spPr bwMode="auto">
            <a:xfrm>
              <a:off x="1200" y="134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6680"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81"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82" name="Text Box 21"/>
            <p:cNvSpPr txBox="1">
              <a:spLocks noChangeArrowheads="1"/>
            </p:cNvSpPr>
            <p:nvPr/>
          </p:nvSpPr>
          <p:spPr bwMode="auto">
            <a:xfrm>
              <a:off x="1472" y="1746"/>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6683"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84" name="Text Box 26"/>
            <p:cNvSpPr txBox="1">
              <a:spLocks noChangeArrowheads="1"/>
            </p:cNvSpPr>
            <p:nvPr/>
          </p:nvSpPr>
          <p:spPr bwMode="auto">
            <a:xfrm>
              <a:off x="1202" y="220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6685"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86" name="Text Box 31"/>
            <p:cNvSpPr txBox="1">
              <a:spLocks noChangeArrowheads="1"/>
            </p:cNvSpPr>
            <p:nvPr/>
          </p:nvSpPr>
          <p:spPr bwMode="auto">
            <a:xfrm>
              <a:off x="651" y="2210"/>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6687"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88"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89"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90"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91"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6628"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grpSp>
        <p:nvGrpSpPr>
          <p:cNvPr id="3" name="Group 100"/>
          <p:cNvGrpSpPr>
            <a:grpSpLocks/>
          </p:cNvGrpSpPr>
          <p:nvPr/>
        </p:nvGrpSpPr>
        <p:grpSpPr bwMode="auto">
          <a:xfrm>
            <a:off x="2587625" y="1700213"/>
            <a:ext cx="4202113" cy="3584575"/>
            <a:chOff x="2587625" y="2767413"/>
            <a:chExt cx="4202721" cy="3583536"/>
          </a:xfrm>
        </p:grpSpPr>
        <p:sp>
          <p:nvSpPr>
            <p:cNvPr id="26631" name="Oval 7"/>
            <p:cNvSpPr>
              <a:spLocks noChangeArrowheads="1"/>
            </p:cNvSpPr>
            <p:nvPr/>
          </p:nvSpPr>
          <p:spPr bwMode="auto">
            <a:xfrm>
              <a:off x="2587625" y="495617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2" name="Oval 10"/>
            <p:cNvSpPr>
              <a:spLocks noChangeArrowheads="1"/>
            </p:cNvSpPr>
            <p:nvPr/>
          </p:nvSpPr>
          <p:spPr bwMode="auto">
            <a:xfrm>
              <a:off x="2940050" y="448468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3" name="Oval 15"/>
            <p:cNvSpPr>
              <a:spLocks noChangeArrowheads="1"/>
            </p:cNvSpPr>
            <p:nvPr/>
          </p:nvSpPr>
          <p:spPr bwMode="auto">
            <a:xfrm>
              <a:off x="3476625" y="448468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4" name="Line 17"/>
            <p:cNvSpPr>
              <a:spLocks noChangeShapeType="1"/>
            </p:cNvSpPr>
            <p:nvPr/>
          </p:nvSpPr>
          <p:spPr bwMode="auto">
            <a:xfrm>
              <a:off x="3095625" y="457200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35" name="Oval 20"/>
            <p:cNvSpPr>
              <a:spLocks noChangeArrowheads="1"/>
            </p:cNvSpPr>
            <p:nvPr/>
          </p:nvSpPr>
          <p:spPr bwMode="auto">
            <a:xfrm>
              <a:off x="3838575" y="49530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6" name="Oval 25"/>
            <p:cNvSpPr>
              <a:spLocks noChangeArrowheads="1"/>
            </p:cNvSpPr>
            <p:nvPr/>
          </p:nvSpPr>
          <p:spPr bwMode="auto">
            <a:xfrm>
              <a:off x="3852387" y="593920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7" name="Oval 30"/>
            <p:cNvSpPr>
              <a:spLocks noChangeArrowheads="1"/>
            </p:cNvSpPr>
            <p:nvPr/>
          </p:nvSpPr>
          <p:spPr bwMode="auto">
            <a:xfrm>
              <a:off x="2927350" y="541337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38" name="Line 54"/>
            <p:cNvSpPr>
              <a:spLocks noChangeShapeType="1"/>
            </p:cNvSpPr>
            <p:nvPr/>
          </p:nvSpPr>
          <p:spPr bwMode="auto">
            <a:xfrm>
              <a:off x="3616325" y="461327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39" name="Line 60"/>
            <p:cNvSpPr>
              <a:spLocks noChangeShapeType="1"/>
            </p:cNvSpPr>
            <p:nvPr/>
          </p:nvSpPr>
          <p:spPr bwMode="auto">
            <a:xfrm flipV="1">
              <a:off x="2711450" y="461327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0" name="Line 61"/>
            <p:cNvSpPr>
              <a:spLocks noChangeShapeType="1"/>
            </p:cNvSpPr>
            <p:nvPr/>
          </p:nvSpPr>
          <p:spPr bwMode="auto">
            <a:xfrm flipH="1">
              <a:off x="3977799" y="5621708"/>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1" name="Line 62"/>
            <p:cNvSpPr>
              <a:spLocks noChangeShapeType="1"/>
            </p:cNvSpPr>
            <p:nvPr/>
          </p:nvSpPr>
          <p:spPr bwMode="auto">
            <a:xfrm flipH="1" flipV="1">
              <a:off x="2714625" y="509270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2" name="Line 63"/>
            <p:cNvSpPr>
              <a:spLocks noChangeShapeType="1"/>
            </p:cNvSpPr>
            <p:nvPr/>
          </p:nvSpPr>
          <p:spPr bwMode="auto">
            <a:xfrm flipH="1">
              <a:off x="3453924" y="6015408"/>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3" name="Oval 20"/>
            <p:cNvSpPr>
              <a:spLocks noChangeArrowheads="1"/>
            </p:cNvSpPr>
            <p:nvPr/>
          </p:nvSpPr>
          <p:spPr bwMode="auto">
            <a:xfrm>
              <a:off x="4189042" y="544512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44" name="Oval 30"/>
            <p:cNvSpPr>
              <a:spLocks noChangeArrowheads="1"/>
            </p:cNvSpPr>
            <p:nvPr/>
          </p:nvSpPr>
          <p:spPr bwMode="auto">
            <a:xfrm>
              <a:off x="3277817" y="5896954"/>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45" name="Line 54"/>
            <p:cNvSpPr>
              <a:spLocks noChangeShapeType="1"/>
            </p:cNvSpPr>
            <p:nvPr/>
          </p:nvSpPr>
          <p:spPr bwMode="auto">
            <a:xfrm>
              <a:off x="3966792" y="510540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6" name="Line 62"/>
            <p:cNvSpPr>
              <a:spLocks noChangeShapeType="1"/>
            </p:cNvSpPr>
            <p:nvPr/>
          </p:nvSpPr>
          <p:spPr bwMode="auto">
            <a:xfrm flipH="1" flipV="1">
              <a:off x="3065092" y="5576279"/>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7" name="Oval 7"/>
            <p:cNvSpPr>
              <a:spLocks noChangeArrowheads="1"/>
            </p:cNvSpPr>
            <p:nvPr/>
          </p:nvSpPr>
          <p:spPr bwMode="auto">
            <a:xfrm>
              <a:off x="4570783" y="405288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48" name="Oval 10"/>
            <p:cNvSpPr>
              <a:spLocks noChangeArrowheads="1"/>
            </p:cNvSpPr>
            <p:nvPr/>
          </p:nvSpPr>
          <p:spPr bwMode="auto">
            <a:xfrm>
              <a:off x="4923208" y="35814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49" name="Oval 25"/>
            <p:cNvSpPr>
              <a:spLocks noChangeArrowheads="1"/>
            </p:cNvSpPr>
            <p:nvPr/>
          </p:nvSpPr>
          <p:spPr bwMode="auto">
            <a:xfrm>
              <a:off x="5835545" y="503592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50" name="Oval 30"/>
            <p:cNvSpPr>
              <a:spLocks noChangeArrowheads="1"/>
            </p:cNvSpPr>
            <p:nvPr/>
          </p:nvSpPr>
          <p:spPr bwMode="auto">
            <a:xfrm>
              <a:off x="4910508" y="451008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51" name="Line 60"/>
            <p:cNvSpPr>
              <a:spLocks noChangeShapeType="1"/>
            </p:cNvSpPr>
            <p:nvPr/>
          </p:nvSpPr>
          <p:spPr bwMode="auto">
            <a:xfrm flipV="1">
              <a:off x="4694608" y="3709987"/>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2" name="Line 62"/>
            <p:cNvSpPr>
              <a:spLocks noChangeShapeType="1"/>
            </p:cNvSpPr>
            <p:nvPr/>
          </p:nvSpPr>
          <p:spPr bwMode="auto">
            <a:xfrm flipH="1" flipV="1">
              <a:off x="4697783" y="4189412"/>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3" name="Line 63"/>
            <p:cNvSpPr>
              <a:spLocks noChangeShapeType="1"/>
            </p:cNvSpPr>
            <p:nvPr/>
          </p:nvSpPr>
          <p:spPr bwMode="auto">
            <a:xfrm flipH="1">
              <a:off x="5437082" y="511212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4" name="Oval 30"/>
            <p:cNvSpPr>
              <a:spLocks noChangeArrowheads="1"/>
            </p:cNvSpPr>
            <p:nvPr/>
          </p:nvSpPr>
          <p:spPr bwMode="auto">
            <a:xfrm>
              <a:off x="5260975" y="4993666"/>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26655" name="Group 84"/>
            <p:cNvGrpSpPr>
              <a:grpSpLocks/>
            </p:cNvGrpSpPr>
            <p:nvPr/>
          </p:nvGrpSpPr>
          <p:grpSpPr bwMode="auto">
            <a:xfrm>
              <a:off x="5544529" y="3230563"/>
              <a:ext cx="1245817" cy="1476745"/>
              <a:chOff x="5078783" y="3581400"/>
              <a:chExt cx="1245817" cy="1476745"/>
            </a:xfrm>
          </p:grpSpPr>
          <p:sp>
            <p:nvSpPr>
              <p:cNvPr id="26667" name="Oval 15"/>
              <p:cNvSpPr>
                <a:spLocks noChangeArrowheads="1"/>
              </p:cNvSpPr>
              <p:nvPr/>
            </p:nvSpPr>
            <p:spPr bwMode="auto">
              <a:xfrm>
                <a:off x="5459783" y="35814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8" name="Line 17"/>
              <p:cNvSpPr>
                <a:spLocks noChangeShapeType="1"/>
              </p:cNvSpPr>
              <p:nvPr/>
            </p:nvSpPr>
            <p:spPr bwMode="auto">
              <a:xfrm>
                <a:off x="5078783" y="3668712"/>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69" name="Oval 20"/>
              <p:cNvSpPr>
                <a:spLocks noChangeArrowheads="1"/>
              </p:cNvSpPr>
              <p:nvPr/>
            </p:nvSpPr>
            <p:spPr bwMode="auto">
              <a:xfrm>
                <a:off x="5821733" y="4049712"/>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70" name="Line 54"/>
              <p:cNvSpPr>
                <a:spLocks noChangeShapeType="1"/>
              </p:cNvSpPr>
              <p:nvPr/>
            </p:nvSpPr>
            <p:spPr bwMode="auto">
              <a:xfrm>
                <a:off x="5599483" y="3709987"/>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71" name="Line 61"/>
              <p:cNvSpPr>
                <a:spLocks noChangeShapeType="1"/>
              </p:cNvSpPr>
              <p:nvPr/>
            </p:nvSpPr>
            <p:spPr bwMode="auto">
              <a:xfrm flipH="1">
                <a:off x="5960957" y="471842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72" name="Oval 20"/>
              <p:cNvSpPr>
                <a:spLocks noChangeArrowheads="1"/>
              </p:cNvSpPr>
              <p:nvPr/>
            </p:nvSpPr>
            <p:spPr bwMode="auto">
              <a:xfrm>
                <a:off x="6172200" y="454183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73" name="Line 54"/>
              <p:cNvSpPr>
                <a:spLocks noChangeShapeType="1"/>
              </p:cNvSpPr>
              <p:nvPr/>
            </p:nvSpPr>
            <p:spPr bwMode="auto">
              <a:xfrm>
                <a:off x="5949950" y="4202112"/>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6656" name="Line 62"/>
            <p:cNvSpPr>
              <a:spLocks noChangeShapeType="1"/>
            </p:cNvSpPr>
            <p:nvPr/>
          </p:nvSpPr>
          <p:spPr bwMode="auto">
            <a:xfrm flipH="1" flipV="1">
              <a:off x="5048250" y="4672991"/>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7" name="Line 60"/>
            <p:cNvSpPr>
              <a:spLocks noChangeShapeType="1"/>
            </p:cNvSpPr>
            <p:nvPr/>
          </p:nvSpPr>
          <p:spPr bwMode="auto">
            <a:xfrm flipV="1">
              <a:off x="5084154" y="3359179"/>
              <a:ext cx="343138" cy="230053"/>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8" name="Line 60"/>
            <p:cNvSpPr>
              <a:spLocks noChangeShapeType="1"/>
            </p:cNvSpPr>
            <p:nvPr/>
          </p:nvSpPr>
          <p:spPr bwMode="auto">
            <a:xfrm flipV="1">
              <a:off x="5994162" y="4824784"/>
              <a:ext cx="326046" cy="22150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9" name="Oval 10"/>
            <p:cNvSpPr>
              <a:spLocks noChangeArrowheads="1"/>
            </p:cNvSpPr>
            <p:nvPr/>
          </p:nvSpPr>
          <p:spPr bwMode="auto">
            <a:xfrm>
              <a:off x="5384562" y="325950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0" name="Oval 10"/>
            <p:cNvSpPr>
              <a:spLocks noChangeArrowheads="1"/>
            </p:cNvSpPr>
            <p:nvPr/>
          </p:nvSpPr>
          <p:spPr bwMode="auto">
            <a:xfrm>
              <a:off x="6298962" y="4698762"/>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1" name="Oval 10"/>
            <p:cNvSpPr>
              <a:spLocks noChangeArrowheads="1"/>
            </p:cNvSpPr>
            <p:nvPr/>
          </p:nvSpPr>
          <p:spPr bwMode="auto">
            <a:xfrm>
              <a:off x="3502025" y="2895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2" name="Oval 15"/>
            <p:cNvSpPr>
              <a:spLocks noChangeArrowheads="1"/>
            </p:cNvSpPr>
            <p:nvPr/>
          </p:nvSpPr>
          <p:spPr bwMode="auto">
            <a:xfrm>
              <a:off x="4038600" y="2895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3" name="Freeform 94"/>
            <p:cNvSpPr>
              <a:spLocks/>
            </p:cNvSpPr>
            <p:nvPr/>
          </p:nvSpPr>
          <p:spPr bwMode="auto">
            <a:xfrm>
              <a:off x="3597779" y="2767413"/>
              <a:ext cx="487111" cy="138157"/>
            </a:xfrm>
            <a:custGeom>
              <a:avLst/>
              <a:gdLst>
                <a:gd name="T0" fmla="*/ 0 w 487111"/>
                <a:gd name="T1" fmla="*/ 129611 h 138157"/>
                <a:gd name="T2" fmla="*/ 264920 w 487111"/>
                <a:gd name="T3" fmla="*/ 1424 h 138157"/>
                <a:gd name="T4" fmla="*/ 487111 w 487111"/>
                <a:gd name="T5" fmla="*/ 138157 h 138157"/>
                <a:gd name="T6" fmla="*/ 0 60000 65536"/>
                <a:gd name="T7" fmla="*/ 0 60000 65536"/>
                <a:gd name="T8" fmla="*/ 0 60000 65536"/>
                <a:gd name="T9" fmla="*/ 0 w 487111"/>
                <a:gd name="T10" fmla="*/ 0 h 138157"/>
                <a:gd name="T11" fmla="*/ 487111 w 487111"/>
                <a:gd name="T12" fmla="*/ 138157 h 138157"/>
              </a:gdLst>
              <a:ahLst/>
              <a:cxnLst>
                <a:cxn ang="T6">
                  <a:pos x="T0" y="T1"/>
                </a:cxn>
                <a:cxn ang="T7">
                  <a:pos x="T2" y="T3"/>
                </a:cxn>
                <a:cxn ang="T8">
                  <a:pos x="T4" y="T5"/>
                </a:cxn>
              </a:cxnLst>
              <a:rect l="T9" t="T10" r="T11" b="T12"/>
              <a:pathLst>
                <a:path w="487111" h="138157">
                  <a:moveTo>
                    <a:pt x="0" y="129611"/>
                  </a:moveTo>
                  <a:cubicBezTo>
                    <a:pt x="91867" y="64805"/>
                    <a:pt x="183735" y="0"/>
                    <a:pt x="264920" y="1424"/>
                  </a:cubicBezTo>
                  <a:cubicBezTo>
                    <a:pt x="346105" y="2848"/>
                    <a:pt x="416608" y="70502"/>
                    <a:pt x="487111" y="138157"/>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664" name="Freeform 95"/>
            <p:cNvSpPr>
              <a:spLocks/>
            </p:cNvSpPr>
            <p:nvPr/>
          </p:nvSpPr>
          <p:spPr bwMode="auto">
            <a:xfrm rot="10800000">
              <a:off x="3589947" y="3056546"/>
              <a:ext cx="487111" cy="138157"/>
            </a:xfrm>
            <a:custGeom>
              <a:avLst/>
              <a:gdLst>
                <a:gd name="T0" fmla="*/ 0 w 487111"/>
                <a:gd name="T1" fmla="*/ 129611 h 138157"/>
                <a:gd name="T2" fmla="*/ 264920 w 487111"/>
                <a:gd name="T3" fmla="*/ 1424 h 138157"/>
                <a:gd name="T4" fmla="*/ 487111 w 487111"/>
                <a:gd name="T5" fmla="*/ 138157 h 138157"/>
                <a:gd name="T6" fmla="*/ 0 60000 65536"/>
                <a:gd name="T7" fmla="*/ 0 60000 65536"/>
                <a:gd name="T8" fmla="*/ 0 60000 65536"/>
                <a:gd name="T9" fmla="*/ 0 w 487111"/>
                <a:gd name="T10" fmla="*/ 0 h 138157"/>
                <a:gd name="T11" fmla="*/ 487111 w 487111"/>
                <a:gd name="T12" fmla="*/ 138157 h 138157"/>
              </a:gdLst>
              <a:ahLst/>
              <a:cxnLst>
                <a:cxn ang="T6">
                  <a:pos x="T0" y="T1"/>
                </a:cxn>
                <a:cxn ang="T7">
                  <a:pos x="T2" y="T3"/>
                </a:cxn>
                <a:cxn ang="T8">
                  <a:pos x="T4" y="T5"/>
                </a:cxn>
              </a:cxnLst>
              <a:rect l="T9" t="T10" r="T11" b="T12"/>
              <a:pathLst>
                <a:path w="487111" h="138157">
                  <a:moveTo>
                    <a:pt x="0" y="129611"/>
                  </a:moveTo>
                  <a:cubicBezTo>
                    <a:pt x="91867" y="64805"/>
                    <a:pt x="183735" y="0"/>
                    <a:pt x="264920" y="1424"/>
                  </a:cubicBezTo>
                  <a:cubicBezTo>
                    <a:pt x="346105" y="2848"/>
                    <a:pt x="416608" y="70502"/>
                    <a:pt x="487111" y="138157"/>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665" name="Oval 15"/>
            <p:cNvSpPr>
              <a:spLocks noChangeArrowheads="1"/>
            </p:cNvSpPr>
            <p:nvPr/>
          </p:nvSpPr>
          <p:spPr bwMode="auto">
            <a:xfrm>
              <a:off x="5105400" y="5943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6666" name="Freeform 97"/>
            <p:cNvSpPr>
              <a:spLocks/>
            </p:cNvSpPr>
            <p:nvPr/>
          </p:nvSpPr>
          <p:spPr bwMode="auto">
            <a:xfrm>
              <a:off x="4980774" y="6067514"/>
              <a:ext cx="415895" cy="283435"/>
            </a:xfrm>
            <a:custGeom>
              <a:avLst/>
              <a:gdLst>
                <a:gd name="T0" fmla="*/ 121065 w 415895"/>
                <a:gd name="T1" fmla="*/ 0 h 283435"/>
                <a:gd name="T2" fmla="*/ 18516 w 415895"/>
                <a:gd name="T3" fmla="*/ 136733 h 283435"/>
                <a:gd name="T4" fmla="*/ 232161 w 415895"/>
                <a:gd name="T5" fmla="*/ 273465 h 283435"/>
                <a:gd name="T6" fmla="*/ 411622 w 415895"/>
                <a:gd name="T7" fmla="*/ 76912 h 283435"/>
                <a:gd name="T8" fmla="*/ 257798 w 415895"/>
                <a:gd name="T9" fmla="*/ 0 h 283435"/>
                <a:gd name="T10" fmla="*/ 0 60000 65536"/>
                <a:gd name="T11" fmla="*/ 0 60000 65536"/>
                <a:gd name="T12" fmla="*/ 0 60000 65536"/>
                <a:gd name="T13" fmla="*/ 0 60000 65536"/>
                <a:gd name="T14" fmla="*/ 0 60000 65536"/>
                <a:gd name="T15" fmla="*/ 0 w 415895"/>
                <a:gd name="T16" fmla="*/ 0 h 283435"/>
                <a:gd name="T17" fmla="*/ 415895 w 415895"/>
                <a:gd name="T18" fmla="*/ 283435 h 283435"/>
              </a:gdLst>
              <a:ahLst/>
              <a:cxnLst>
                <a:cxn ang="T10">
                  <a:pos x="T0" y="T1"/>
                </a:cxn>
                <a:cxn ang="T11">
                  <a:pos x="T2" y="T3"/>
                </a:cxn>
                <a:cxn ang="T12">
                  <a:pos x="T4" y="T5"/>
                </a:cxn>
                <a:cxn ang="T13">
                  <a:pos x="T6" y="T7"/>
                </a:cxn>
                <a:cxn ang="T14">
                  <a:pos x="T8" y="T9"/>
                </a:cxn>
              </a:cxnLst>
              <a:rect l="T15" t="T16" r="T17" b="T18"/>
              <a:pathLst>
                <a:path w="415895" h="283435">
                  <a:moveTo>
                    <a:pt x="121065" y="0"/>
                  </a:moveTo>
                  <a:cubicBezTo>
                    <a:pt x="60532" y="45577"/>
                    <a:pt x="0" y="91155"/>
                    <a:pt x="18516" y="136733"/>
                  </a:cubicBezTo>
                  <a:cubicBezTo>
                    <a:pt x="37032" y="182311"/>
                    <a:pt x="166643" y="283435"/>
                    <a:pt x="232161" y="273465"/>
                  </a:cubicBezTo>
                  <a:cubicBezTo>
                    <a:pt x="297679" y="263495"/>
                    <a:pt x="407349" y="122489"/>
                    <a:pt x="411622" y="76912"/>
                  </a:cubicBezTo>
                  <a:cubicBezTo>
                    <a:pt x="415895" y="31335"/>
                    <a:pt x="336846" y="15667"/>
                    <a:pt x="257798" y="0"/>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02" name="Rectangle 5"/>
          <p:cNvSpPr>
            <a:spLocks noChangeArrowheads="1"/>
          </p:cNvSpPr>
          <p:nvPr/>
        </p:nvSpPr>
        <p:spPr bwMode="auto">
          <a:xfrm>
            <a:off x="1793875" y="4281488"/>
            <a:ext cx="58261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Lets first focus on only these elements.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2997"/>
                                        </p:tgtEl>
                                        <p:attrNameLst>
                                          <p:attrName>style.visibility</p:attrName>
                                        </p:attrNameLst>
                                      </p:cBhvr>
                                      <p:to>
                                        <p:strVal val="visible"/>
                                      </p:to>
                                    </p:set>
                                    <p:anim calcmode="lin" valueType="num">
                                      <p:cBhvr additive="base">
                                        <p:cTn id="7" dur="500" fill="hold"/>
                                        <p:tgtEl>
                                          <p:spTgt spid="212997"/>
                                        </p:tgtEl>
                                        <p:attrNameLst>
                                          <p:attrName>ppt_x</p:attrName>
                                        </p:attrNameLst>
                                      </p:cBhvr>
                                      <p:tavLst>
                                        <p:tav tm="0">
                                          <p:val>
                                            <p:strVal val="0-#ppt_w/2"/>
                                          </p:val>
                                        </p:tav>
                                        <p:tav tm="100000">
                                          <p:val>
                                            <p:strVal val="#ppt_x"/>
                                          </p:val>
                                        </p:tav>
                                      </p:tavLst>
                                    </p:anim>
                                    <p:anim calcmode="lin" valueType="num">
                                      <p:cBhvr additive="base">
                                        <p:cTn id="8" dur="500" fill="hold"/>
                                        <p:tgtEl>
                                          <p:spTgt spid="21299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02"/>
                                        </p:tgtEl>
                                        <p:attrNameLst>
                                          <p:attrName>style.visibility</p:attrName>
                                        </p:attrNameLst>
                                      </p:cBhvr>
                                      <p:to>
                                        <p:strVal val="visible"/>
                                      </p:to>
                                    </p:set>
                                    <p:anim calcmode="lin" valueType="num">
                                      <p:cBhvr additive="base">
                                        <p:cTn id="23" dur="500" fill="hold"/>
                                        <p:tgtEl>
                                          <p:spTgt spid="102"/>
                                        </p:tgtEl>
                                        <p:attrNameLst>
                                          <p:attrName>ppt_x</p:attrName>
                                        </p:attrNameLst>
                                      </p:cBhvr>
                                      <p:tavLst>
                                        <p:tav tm="0">
                                          <p:val>
                                            <p:strVal val="0-#ppt_w/2"/>
                                          </p:val>
                                        </p:tav>
                                        <p:tav tm="100000">
                                          <p:val>
                                            <p:strVal val="#ppt_x"/>
                                          </p:val>
                                        </p:tav>
                                      </p:tavLst>
                                    </p:anim>
                                    <p:anim calcmode="lin" valueType="num">
                                      <p:cBhvr additive="base">
                                        <p:cTn id="24" dur="500" fill="hold"/>
                                        <p:tgtEl>
                                          <p:spTgt spid="102"/>
                                        </p:tgtEl>
                                        <p:attrNameLst>
                                          <p:attrName>ppt_y</p:attrName>
                                        </p:attrNameLst>
                                      </p:cBhvr>
                                      <p:tavLst>
                                        <p:tav tm="0">
                                          <p:val>
                                            <p:strVal val="#ppt_y"/>
                                          </p:val>
                                        </p:tav>
                                        <p:tav tm="100000">
                                          <p:val>
                                            <p:strVal val="#ppt_y"/>
                                          </p:val>
                                        </p:tav>
                                      </p:tavLst>
                                    </p:anim>
                                  </p:childTnLst>
                                </p:cTn>
                              </p:par>
                              <p:par>
                                <p:cTn id="25" presetID="2" presetClass="exit" presetSubtype="4" fill="hold" nodeType="withEffect">
                                  <p:stCondLst>
                                    <p:cond delay="0"/>
                                  </p:stCondLst>
                                  <p:childTnLst>
                                    <p:anim calcmode="lin" valueType="num">
                                      <p:cBhvr additive="base">
                                        <p:cTn id="26" dur="500"/>
                                        <p:tgtEl>
                                          <p:spTgt spid="3"/>
                                        </p:tgtEl>
                                        <p:attrNameLst>
                                          <p:attrName>ppt_x</p:attrName>
                                        </p:attrNameLst>
                                      </p:cBhvr>
                                      <p:tavLst>
                                        <p:tav tm="0">
                                          <p:val>
                                            <p:strVal val="ppt_x"/>
                                          </p:val>
                                        </p:tav>
                                        <p:tav tm="100000">
                                          <p:val>
                                            <p:strVal val="ppt_x"/>
                                          </p:val>
                                        </p:tav>
                                      </p:tavLst>
                                    </p:anim>
                                    <p:anim calcmode="lin" valueType="num">
                                      <p:cBhvr additive="base">
                                        <p:cTn id="27" dur="500"/>
                                        <p:tgtEl>
                                          <p:spTgt spid="3"/>
                                        </p:tgtEl>
                                        <p:attrNameLst>
                                          <p:attrName>ppt_y</p:attrName>
                                        </p:attrNameLst>
                                      </p:cBhvr>
                                      <p:tavLst>
                                        <p:tav tm="0">
                                          <p:val>
                                            <p:strVal val="ppt_y"/>
                                          </p:val>
                                        </p:tav>
                                        <p:tav tm="100000">
                                          <p:val>
                                            <p:strVal val="1+ppt_h/2"/>
                                          </p:val>
                                        </p:tav>
                                      </p:tavLst>
                                    </p:anim>
                                    <p:set>
                                      <p:cBhvr>
                                        <p:cTn id="28"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7" grpId="0"/>
      <p:bldP spid="10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0" name="Group 65"/>
          <p:cNvGrpSpPr>
            <a:grpSpLocks/>
          </p:cNvGrpSpPr>
          <p:nvPr/>
        </p:nvGrpSpPr>
        <p:grpSpPr bwMode="auto">
          <a:xfrm>
            <a:off x="762000" y="2133600"/>
            <a:ext cx="2063750" cy="1893888"/>
            <a:chOff x="476" y="1344"/>
            <a:chExt cx="1300" cy="1193"/>
          </a:xfrm>
        </p:grpSpPr>
        <p:sp>
          <p:nvSpPr>
            <p:cNvPr id="27707"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08" name="Text Box 8"/>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27709"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10" name="Text Box 11"/>
            <p:cNvSpPr txBox="1">
              <a:spLocks noChangeArrowheads="1"/>
            </p:cNvSpPr>
            <p:nvPr/>
          </p:nvSpPr>
          <p:spPr bwMode="auto">
            <a:xfrm>
              <a:off x="699" y="1355"/>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7711"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12" name="Text Box 16"/>
            <p:cNvSpPr txBox="1">
              <a:spLocks noChangeArrowheads="1"/>
            </p:cNvSpPr>
            <p:nvPr/>
          </p:nvSpPr>
          <p:spPr bwMode="auto">
            <a:xfrm>
              <a:off x="1200" y="134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7713"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14"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15" name="Text Box 21"/>
            <p:cNvSpPr txBox="1">
              <a:spLocks noChangeArrowheads="1"/>
            </p:cNvSpPr>
            <p:nvPr/>
          </p:nvSpPr>
          <p:spPr bwMode="auto">
            <a:xfrm>
              <a:off x="1472" y="1746"/>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7716"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17" name="Text Box 26"/>
            <p:cNvSpPr txBox="1">
              <a:spLocks noChangeArrowheads="1"/>
            </p:cNvSpPr>
            <p:nvPr/>
          </p:nvSpPr>
          <p:spPr bwMode="auto">
            <a:xfrm>
              <a:off x="1202" y="220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7718"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19" name="Text Box 31"/>
            <p:cNvSpPr txBox="1">
              <a:spLocks noChangeArrowheads="1"/>
            </p:cNvSpPr>
            <p:nvPr/>
          </p:nvSpPr>
          <p:spPr bwMode="auto">
            <a:xfrm>
              <a:off x="651" y="2210"/>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7720"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21"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22"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23"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24"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13" name="Text Box 215"/>
          <p:cNvSpPr txBox="1">
            <a:spLocks noChangeArrowheads="1"/>
          </p:cNvSpPr>
          <p:nvPr/>
        </p:nvSpPr>
        <p:spPr bwMode="auto">
          <a:xfrm>
            <a:off x="947738" y="4052888"/>
            <a:ext cx="149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r  b</a:t>
            </a:r>
            <a:r>
              <a:rPr lang="en-US" altLang="en-US" baseline="30000">
                <a:solidFill>
                  <a:schemeClr val="accent1"/>
                </a:solidFill>
              </a:rPr>
              <a:t>r</a:t>
            </a:r>
            <a:r>
              <a:rPr lang="en-US" altLang="en-US">
                <a:solidFill>
                  <a:schemeClr val="accent1"/>
                </a:solidFill>
              </a:rPr>
              <a:t> = 1</a:t>
            </a:r>
            <a:endParaRPr lang="en-US" altLang="en-US" baseline="30000">
              <a:solidFill>
                <a:schemeClr val="accent1"/>
              </a:solidFill>
            </a:endParaRPr>
          </a:p>
        </p:txBody>
      </p:sp>
      <p:grpSp>
        <p:nvGrpSpPr>
          <p:cNvPr id="10" name="Group 88"/>
          <p:cNvGrpSpPr>
            <a:grpSpLocks/>
          </p:cNvGrpSpPr>
          <p:nvPr/>
        </p:nvGrpSpPr>
        <p:grpSpPr bwMode="auto">
          <a:xfrm>
            <a:off x="3111500" y="2705100"/>
            <a:ext cx="419100" cy="519113"/>
            <a:chOff x="1960" y="1704"/>
            <a:chExt cx="264" cy="327"/>
          </a:xfrm>
        </p:grpSpPr>
        <p:sp>
          <p:nvSpPr>
            <p:cNvPr id="27705" name="Oval 67"/>
            <p:cNvSpPr>
              <a:spLocks noChangeArrowheads="1"/>
            </p:cNvSpPr>
            <p:nvPr/>
          </p:nvSpPr>
          <p:spPr bwMode="auto">
            <a:xfrm>
              <a:off x="2128" y="183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706" name="Text Box 68"/>
            <p:cNvSpPr txBox="1">
              <a:spLocks noChangeArrowheads="1"/>
            </p:cNvSpPr>
            <p:nvPr/>
          </p:nvSpPr>
          <p:spPr bwMode="auto">
            <a:xfrm>
              <a:off x="1960" y="1704"/>
              <a:ext cx="21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a:t>
              </a:r>
            </a:p>
          </p:txBody>
        </p:sp>
      </p:grpSp>
      <p:grpSp>
        <p:nvGrpSpPr>
          <p:cNvPr id="11" name="Group 87"/>
          <p:cNvGrpSpPr>
            <a:grpSpLocks/>
          </p:cNvGrpSpPr>
          <p:nvPr/>
        </p:nvGrpSpPr>
        <p:grpSpPr bwMode="auto">
          <a:xfrm>
            <a:off x="3352800" y="2008188"/>
            <a:ext cx="2033588" cy="1954212"/>
            <a:chOff x="2106" y="1265"/>
            <a:chExt cx="1281" cy="1231"/>
          </a:xfrm>
        </p:grpSpPr>
        <p:sp>
          <p:nvSpPr>
            <p:cNvPr id="27689" name="Oval 69"/>
            <p:cNvSpPr>
              <a:spLocks noChangeArrowheads="1"/>
            </p:cNvSpPr>
            <p:nvPr/>
          </p:nvSpPr>
          <p:spPr bwMode="auto">
            <a:xfrm>
              <a:off x="2350" y="153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90" name="Text Box 70"/>
            <p:cNvSpPr txBox="1">
              <a:spLocks noChangeArrowheads="1"/>
            </p:cNvSpPr>
            <p:nvPr/>
          </p:nvSpPr>
          <p:spPr bwMode="auto">
            <a:xfrm>
              <a:off x="2112" y="1305"/>
              <a:ext cx="3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a:t>
              </a:r>
            </a:p>
          </p:txBody>
        </p:sp>
        <p:sp>
          <p:nvSpPr>
            <p:cNvPr id="27691" name="Oval 71"/>
            <p:cNvSpPr>
              <a:spLocks noChangeArrowheads="1"/>
            </p:cNvSpPr>
            <p:nvPr/>
          </p:nvSpPr>
          <p:spPr bwMode="auto">
            <a:xfrm>
              <a:off x="2688" y="153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92" name="Text Box 72"/>
            <p:cNvSpPr txBox="1">
              <a:spLocks noChangeArrowheads="1"/>
            </p:cNvSpPr>
            <p:nvPr/>
          </p:nvSpPr>
          <p:spPr bwMode="auto">
            <a:xfrm>
              <a:off x="2669" y="1265"/>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a:t>
              </a:r>
              <a:r>
                <a:rPr lang="en-US" altLang="en-US" baseline="30000">
                  <a:solidFill>
                    <a:schemeClr val="accent1"/>
                  </a:solidFill>
                </a:rPr>
                <a:t>2</a:t>
              </a:r>
            </a:p>
          </p:txBody>
        </p:sp>
        <p:sp>
          <p:nvSpPr>
            <p:cNvPr id="27693" name="Line 73"/>
            <p:cNvSpPr>
              <a:spLocks noChangeShapeType="1"/>
            </p:cNvSpPr>
            <p:nvPr/>
          </p:nvSpPr>
          <p:spPr bwMode="auto">
            <a:xfrm>
              <a:off x="2448" y="1593"/>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94" name="Oval 74"/>
            <p:cNvSpPr>
              <a:spLocks noChangeArrowheads="1"/>
            </p:cNvSpPr>
            <p:nvPr/>
          </p:nvSpPr>
          <p:spPr bwMode="auto">
            <a:xfrm>
              <a:off x="2916" y="1833"/>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95" name="Text Box 75"/>
            <p:cNvSpPr txBox="1">
              <a:spLocks noChangeArrowheads="1"/>
            </p:cNvSpPr>
            <p:nvPr/>
          </p:nvSpPr>
          <p:spPr bwMode="auto">
            <a:xfrm>
              <a:off x="2984" y="1705"/>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a:t>
              </a:r>
              <a:r>
                <a:rPr lang="en-US" altLang="en-US" baseline="30000">
                  <a:solidFill>
                    <a:schemeClr val="accent1"/>
                  </a:solidFill>
                </a:rPr>
                <a:t>3</a:t>
              </a:r>
            </a:p>
          </p:txBody>
        </p:sp>
        <p:sp>
          <p:nvSpPr>
            <p:cNvPr id="27696" name="Oval 76"/>
            <p:cNvSpPr>
              <a:spLocks noChangeArrowheads="1"/>
            </p:cNvSpPr>
            <p:nvPr/>
          </p:nvSpPr>
          <p:spPr bwMode="auto">
            <a:xfrm>
              <a:off x="2699" y="212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97" name="Text Box 77"/>
            <p:cNvSpPr txBox="1">
              <a:spLocks noChangeArrowheads="1"/>
            </p:cNvSpPr>
            <p:nvPr/>
          </p:nvSpPr>
          <p:spPr bwMode="auto">
            <a:xfrm>
              <a:off x="2657" y="2164"/>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a:t>
              </a:r>
              <a:r>
                <a:rPr lang="en-US" altLang="en-US" baseline="30000">
                  <a:solidFill>
                    <a:schemeClr val="accent1"/>
                  </a:solidFill>
                </a:rPr>
                <a:t>4</a:t>
              </a:r>
            </a:p>
          </p:txBody>
        </p:sp>
        <p:sp>
          <p:nvSpPr>
            <p:cNvPr id="27698" name="Oval 78"/>
            <p:cNvSpPr>
              <a:spLocks noChangeArrowheads="1"/>
            </p:cNvSpPr>
            <p:nvPr/>
          </p:nvSpPr>
          <p:spPr bwMode="auto">
            <a:xfrm>
              <a:off x="2342" y="2123"/>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99" name="Text Box 79"/>
            <p:cNvSpPr txBox="1">
              <a:spLocks noChangeArrowheads="1"/>
            </p:cNvSpPr>
            <p:nvPr/>
          </p:nvSpPr>
          <p:spPr bwMode="auto">
            <a:xfrm>
              <a:off x="2106" y="2169"/>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ab</a:t>
              </a:r>
              <a:r>
                <a:rPr lang="en-US" altLang="en-US" baseline="30000">
                  <a:solidFill>
                    <a:schemeClr val="accent1"/>
                  </a:solidFill>
                </a:rPr>
                <a:t>5</a:t>
              </a:r>
            </a:p>
          </p:txBody>
        </p:sp>
        <p:sp>
          <p:nvSpPr>
            <p:cNvPr id="27700" name="Line 80"/>
            <p:cNvSpPr>
              <a:spLocks noChangeShapeType="1"/>
            </p:cNvSpPr>
            <p:nvPr/>
          </p:nvSpPr>
          <p:spPr bwMode="auto">
            <a:xfrm>
              <a:off x="2776" y="1619"/>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01" name="Line 81"/>
            <p:cNvSpPr>
              <a:spLocks noChangeShapeType="1"/>
            </p:cNvSpPr>
            <p:nvPr/>
          </p:nvSpPr>
          <p:spPr bwMode="auto">
            <a:xfrm flipV="1">
              <a:off x="2206" y="1619"/>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02" name="Line 82"/>
            <p:cNvSpPr>
              <a:spLocks noChangeShapeType="1"/>
            </p:cNvSpPr>
            <p:nvPr/>
          </p:nvSpPr>
          <p:spPr bwMode="auto">
            <a:xfrm flipH="1">
              <a:off x="2778" y="1921"/>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03" name="Line 83"/>
            <p:cNvSpPr>
              <a:spLocks noChangeShapeType="1"/>
            </p:cNvSpPr>
            <p:nvPr/>
          </p:nvSpPr>
          <p:spPr bwMode="auto">
            <a:xfrm flipH="1" flipV="1">
              <a:off x="2208" y="1921"/>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704" name="Line 84"/>
            <p:cNvSpPr>
              <a:spLocks noChangeShapeType="1"/>
            </p:cNvSpPr>
            <p:nvPr/>
          </p:nvSpPr>
          <p:spPr bwMode="auto">
            <a:xfrm flipH="1">
              <a:off x="2448" y="2169"/>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 name="Text Box 215"/>
          <p:cNvSpPr txBox="1">
            <a:spLocks noChangeArrowheads="1"/>
          </p:cNvSpPr>
          <p:nvPr/>
        </p:nvSpPr>
        <p:spPr bwMode="auto">
          <a:xfrm>
            <a:off x="3200400" y="4025900"/>
            <a:ext cx="5054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There might be another element</a:t>
            </a:r>
            <a:r>
              <a:rPr lang="en-US" altLang="en-US">
                <a:solidFill>
                  <a:schemeClr val="accent1"/>
                </a:solidFill>
              </a:rPr>
              <a:t> a.</a:t>
            </a:r>
            <a:endParaRPr lang="en-US" altLang="en-US" baseline="30000">
              <a:solidFill>
                <a:schemeClr val="accent1"/>
              </a:solidFill>
            </a:endParaRPr>
          </a:p>
        </p:txBody>
      </p:sp>
      <p:sp>
        <p:nvSpPr>
          <p:cNvPr id="3" name="Text Box 215"/>
          <p:cNvSpPr txBox="1">
            <a:spLocks noChangeArrowheads="1"/>
          </p:cNvSpPr>
          <p:nvPr/>
        </p:nvSpPr>
        <p:spPr bwMode="auto">
          <a:xfrm>
            <a:off x="1231900" y="4495800"/>
            <a:ext cx="1223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 ab</a:t>
            </a:r>
            <a:r>
              <a:rPr lang="en-US" altLang="en-US" baseline="30000">
                <a:solidFill>
                  <a:schemeClr val="accent1"/>
                </a:solidFill>
              </a:rPr>
              <a:t>r</a:t>
            </a:r>
            <a:r>
              <a:rPr lang="en-US" altLang="en-US">
                <a:solidFill>
                  <a:schemeClr val="accent1"/>
                </a:solidFill>
              </a:rPr>
              <a:t> = a</a:t>
            </a:r>
            <a:endParaRPr lang="en-US" altLang="en-US" baseline="30000">
              <a:solidFill>
                <a:schemeClr val="accent1"/>
              </a:solidFill>
            </a:endParaRPr>
          </a:p>
        </p:txBody>
      </p:sp>
      <p:grpSp>
        <p:nvGrpSpPr>
          <p:cNvPr id="12" name="Group 89"/>
          <p:cNvGrpSpPr>
            <a:grpSpLocks/>
          </p:cNvGrpSpPr>
          <p:nvPr/>
        </p:nvGrpSpPr>
        <p:grpSpPr bwMode="auto">
          <a:xfrm>
            <a:off x="5481638" y="2665413"/>
            <a:ext cx="419100" cy="519112"/>
            <a:chOff x="1960" y="1704"/>
            <a:chExt cx="264" cy="327"/>
          </a:xfrm>
        </p:grpSpPr>
        <p:sp>
          <p:nvSpPr>
            <p:cNvPr id="27687" name="Oval 90"/>
            <p:cNvSpPr>
              <a:spLocks noChangeArrowheads="1"/>
            </p:cNvSpPr>
            <p:nvPr/>
          </p:nvSpPr>
          <p:spPr bwMode="auto">
            <a:xfrm>
              <a:off x="2128" y="183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88" name="Text Box 91"/>
            <p:cNvSpPr txBox="1">
              <a:spLocks noChangeArrowheads="1"/>
            </p:cNvSpPr>
            <p:nvPr/>
          </p:nvSpPr>
          <p:spPr bwMode="auto">
            <a:xfrm>
              <a:off x="1960" y="1704"/>
              <a:ext cx="21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a:t>
              </a:r>
            </a:p>
          </p:txBody>
        </p:sp>
      </p:grpSp>
      <p:grpSp>
        <p:nvGrpSpPr>
          <p:cNvPr id="13" name="Group 92"/>
          <p:cNvGrpSpPr>
            <a:grpSpLocks/>
          </p:cNvGrpSpPr>
          <p:nvPr/>
        </p:nvGrpSpPr>
        <p:grpSpPr bwMode="auto">
          <a:xfrm>
            <a:off x="5713413" y="1968500"/>
            <a:ext cx="2033587" cy="1954213"/>
            <a:chOff x="2106" y="1265"/>
            <a:chExt cx="1281" cy="1231"/>
          </a:xfrm>
        </p:grpSpPr>
        <p:sp>
          <p:nvSpPr>
            <p:cNvPr id="27671" name="Oval 93"/>
            <p:cNvSpPr>
              <a:spLocks noChangeArrowheads="1"/>
            </p:cNvSpPr>
            <p:nvPr/>
          </p:nvSpPr>
          <p:spPr bwMode="auto">
            <a:xfrm>
              <a:off x="2350" y="153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72" name="Text Box 94"/>
            <p:cNvSpPr txBox="1">
              <a:spLocks noChangeArrowheads="1"/>
            </p:cNvSpPr>
            <p:nvPr/>
          </p:nvSpPr>
          <p:spPr bwMode="auto">
            <a:xfrm>
              <a:off x="2112" y="1305"/>
              <a:ext cx="32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cb</a:t>
              </a:r>
            </a:p>
          </p:txBody>
        </p:sp>
        <p:sp>
          <p:nvSpPr>
            <p:cNvPr id="27673" name="Oval 95"/>
            <p:cNvSpPr>
              <a:spLocks noChangeArrowheads="1"/>
            </p:cNvSpPr>
            <p:nvPr/>
          </p:nvSpPr>
          <p:spPr bwMode="auto">
            <a:xfrm>
              <a:off x="2688" y="153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74" name="Text Box 96"/>
            <p:cNvSpPr txBox="1">
              <a:spLocks noChangeArrowheads="1"/>
            </p:cNvSpPr>
            <p:nvPr/>
          </p:nvSpPr>
          <p:spPr bwMode="auto">
            <a:xfrm>
              <a:off x="2669" y="1265"/>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cb</a:t>
              </a:r>
              <a:r>
                <a:rPr lang="en-US" altLang="en-US" baseline="30000">
                  <a:solidFill>
                    <a:schemeClr val="accent1"/>
                  </a:solidFill>
                </a:rPr>
                <a:t>2</a:t>
              </a:r>
            </a:p>
          </p:txBody>
        </p:sp>
        <p:sp>
          <p:nvSpPr>
            <p:cNvPr id="27675" name="Line 97"/>
            <p:cNvSpPr>
              <a:spLocks noChangeShapeType="1"/>
            </p:cNvSpPr>
            <p:nvPr/>
          </p:nvSpPr>
          <p:spPr bwMode="auto">
            <a:xfrm>
              <a:off x="2448" y="1593"/>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76" name="Oval 98"/>
            <p:cNvSpPr>
              <a:spLocks noChangeArrowheads="1"/>
            </p:cNvSpPr>
            <p:nvPr/>
          </p:nvSpPr>
          <p:spPr bwMode="auto">
            <a:xfrm>
              <a:off x="2916" y="1833"/>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77" name="Text Box 99"/>
            <p:cNvSpPr txBox="1">
              <a:spLocks noChangeArrowheads="1"/>
            </p:cNvSpPr>
            <p:nvPr/>
          </p:nvSpPr>
          <p:spPr bwMode="auto">
            <a:xfrm>
              <a:off x="2984" y="1705"/>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cb</a:t>
              </a:r>
              <a:r>
                <a:rPr lang="en-US" altLang="en-US" baseline="30000">
                  <a:solidFill>
                    <a:schemeClr val="accent1"/>
                  </a:solidFill>
                </a:rPr>
                <a:t>3</a:t>
              </a:r>
            </a:p>
          </p:txBody>
        </p:sp>
        <p:sp>
          <p:nvSpPr>
            <p:cNvPr id="27678" name="Oval 100"/>
            <p:cNvSpPr>
              <a:spLocks noChangeArrowheads="1"/>
            </p:cNvSpPr>
            <p:nvPr/>
          </p:nvSpPr>
          <p:spPr bwMode="auto">
            <a:xfrm>
              <a:off x="2699" y="212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79" name="Text Box 101"/>
            <p:cNvSpPr txBox="1">
              <a:spLocks noChangeArrowheads="1"/>
            </p:cNvSpPr>
            <p:nvPr/>
          </p:nvSpPr>
          <p:spPr bwMode="auto">
            <a:xfrm>
              <a:off x="2657" y="2164"/>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cb</a:t>
              </a:r>
              <a:r>
                <a:rPr lang="en-US" altLang="en-US" baseline="30000">
                  <a:solidFill>
                    <a:schemeClr val="accent1"/>
                  </a:solidFill>
                </a:rPr>
                <a:t>4</a:t>
              </a:r>
            </a:p>
          </p:txBody>
        </p:sp>
        <p:sp>
          <p:nvSpPr>
            <p:cNvPr id="27680" name="Oval 102"/>
            <p:cNvSpPr>
              <a:spLocks noChangeArrowheads="1"/>
            </p:cNvSpPr>
            <p:nvPr/>
          </p:nvSpPr>
          <p:spPr bwMode="auto">
            <a:xfrm>
              <a:off x="2342" y="2123"/>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81" name="Text Box 103"/>
            <p:cNvSpPr txBox="1">
              <a:spLocks noChangeArrowheads="1"/>
            </p:cNvSpPr>
            <p:nvPr/>
          </p:nvSpPr>
          <p:spPr bwMode="auto">
            <a:xfrm>
              <a:off x="2106" y="2169"/>
              <a:ext cx="4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cb</a:t>
              </a:r>
              <a:r>
                <a:rPr lang="en-US" altLang="en-US" baseline="30000">
                  <a:solidFill>
                    <a:schemeClr val="accent1"/>
                  </a:solidFill>
                </a:rPr>
                <a:t>5</a:t>
              </a:r>
            </a:p>
          </p:txBody>
        </p:sp>
        <p:sp>
          <p:nvSpPr>
            <p:cNvPr id="27682" name="Line 104"/>
            <p:cNvSpPr>
              <a:spLocks noChangeShapeType="1"/>
            </p:cNvSpPr>
            <p:nvPr/>
          </p:nvSpPr>
          <p:spPr bwMode="auto">
            <a:xfrm>
              <a:off x="2776" y="1619"/>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3" name="Line 105"/>
            <p:cNvSpPr>
              <a:spLocks noChangeShapeType="1"/>
            </p:cNvSpPr>
            <p:nvPr/>
          </p:nvSpPr>
          <p:spPr bwMode="auto">
            <a:xfrm flipV="1">
              <a:off x="2206" y="1619"/>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4" name="Line 106"/>
            <p:cNvSpPr>
              <a:spLocks noChangeShapeType="1"/>
            </p:cNvSpPr>
            <p:nvPr/>
          </p:nvSpPr>
          <p:spPr bwMode="auto">
            <a:xfrm flipH="1">
              <a:off x="2778" y="1921"/>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5" name="Line 107"/>
            <p:cNvSpPr>
              <a:spLocks noChangeShapeType="1"/>
            </p:cNvSpPr>
            <p:nvPr/>
          </p:nvSpPr>
          <p:spPr bwMode="auto">
            <a:xfrm flipH="1" flipV="1">
              <a:off x="2208" y="1921"/>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6" name="Line 108"/>
            <p:cNvSpPr>
              <a:spLocks noChangeShapeType="1"/>
            </p:cNvSpPr>
            <p:nvPr/>
          </p:nvSpPr>
          <p:spPr bwMode="auto">
            <a:xfrm flipH="1">
              <a:off x="2448" y="2169"/>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4" name="Text Box 215"/>
          <p:cNvSpPr txBox="1">
            <a:spLocks noChangeArrowheads="1"/>
          </p:cNvSpPr>
          <p:nvPr/>
        </p:nvSpPr>
        <p:spPr bwMode="auto">
          <a:xfrm>
            <a:off x="3238500" y="4497388"/>
            <a:ext cx="5054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There might be another element</a:t>
            </a:r>
            <a:r>
              <a:rPr lang="en-US" altLang="en-US">
                <a:solidFill>
                  <a:schemeClr val="accent1"/>
                </a:solidFill>
              </a:rPr>
              <a:t> c.</a:t>
            </a:r>
            <a:endParaRPr lang="en-US" altLang="en-US" baseline="30000">
              <a:solidFill>
                <a:schemeClr val="accent1"/>
              </a:solidFill>
            </a:endParaRPr>
          </a:p>
        </p:txBody>
      </p:sp>
      <p:sp>
        <p:nvSpPr>
          <p:cNvPr id="5" name="Text Box 215"/>
          <p:cNvSpPr txBox="1">
            <a:spLocks noChangeArrowheads="1"/>
          </p:cNvSpPr>
          <p:nvPr/>
        </p:nvSpPr>
        <p:spPr bwMode="auto">
          <a:xfrm>
            <a:off x="1270000" y="4967288"/>
            <a:ext cx="1223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 cb</a:t>
            </a:r>
            <a:r>
              <a:rPr lang="en-US" altLang="en-US" baseline="30000">
                <a:solidFill>
                  <a:schemeClr val="accent1"/>
                </a:solidFill>
              </a:rPr>
              <a:t>r</a:t>
            </a:r>
            <a:r>
              <a:rPr lang="en-US" altLang="en-US">
                <a:solidFill>
                  <a:schemeClr val="accent1"/>
                </a:solidFill>
              </a:rPr>
              <a:t> = c</a:t>
            </a:r>
            <a:endParaRPr lang="en-US" altLang="en-US" baseline="30000">
              <a:solidFill>
                <a:schemeClr val="accent1"/>
              </a:solidFill>
            </a:endParaRPr>
          </a:p>
        </p:txBody>
      </p:sp>
      <p:sp>
        <p:nvSpPr>
          <p:cNvPr id="6" name="Text Box 215"/>
          <p:cNvSpPr txBox="1">
            <a:spLocks noChangeArrowheads="1"/>
          </p:cNvSpPr>
          <p:nvPr/>
        </p:nvSpPr>
        <p:spPr bwMode="auto">
          <a:xfrm>
            <a:off x="3251200" y="4967288"/>
            <a:ext cx="4832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Do this some </a:t>
            </a:r>
            <a:r>
              <a:rPr lang="en-US" altLang="en-US">
                <a:solidFill>
                  <a:schemeClr val="accent1"/>
                </a:solidFill>
              </a:rPr>
              <a:t>q</a:t>
            </a:r>
            <a:r>
              <a:rPr lang="en-US" altLang="en-US"/>
              <a:t> number of times.</a:t>
            </a:r>
            <a:endParaRPr lang="en-US" altLang="en-US" baseline="30000">
              <a:solidFill>
                <a:schemeClr val="accent1"/>
              </a:solidFill>
            </a:endParaRPr>
          </a:p>
        </p:txBody>
      </p:sp>
      <p:grpSp>
        <p:nvGrpSpPr>
          <p:cNvPr id="14" name="Group 114"/>
          <p:cNvGrpSpPr>
            <a:grpSpLocks/>
          </p:cNvGrpSpPr>
          <p:nvPr/>
        </p:nvGrpSpPr>
        <p:grpSpPr bwMode="auto">
          <a:xfrm>
            <a:off x="1219200" y="5334000"/>
            <a:ext cx="6172200" cy="747713"/>
            <a:chOff x="768" y="3456"/>
            <a:chExt cx="3888" cy="471"/>
          </a:xfrm>
        </p:grpSpPr>
        <p:sp>
          <p:nvSpPr>
            <p:cNvPr id="27669" name="AutoShape 112"/>
            <p:cNvSpPr>
              <a:spLocks/>
            </p:cNvSpPr>
            <p:nvPr/>
          </p:nvSpPr>
          <p:spPr bwMode="auto">
            <a:xfrm rot="-5400000">
              <a:off x="2592" y="1632"/>
              <a:ext cx="240" cy="3888"/>
            </a:xfrm>
            <a:prstGeom prst="leftBrace">
              <a:avLst>
                <a:gd name="adj1" fmla="val 135000"/>
                <a:gd name="adj2" fmla="val 50000"/>
              </a:avLst>
            </a:prstGeom>
            <a:noFill/>
            <a:ln w="254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70" name="Rectangle 113"/>
            <p:cNvSpPr>
              <a:spLocks noChangeArrowheads="1"/>
            </p:cNvSpPr>
            <p:nvPr/>
          </p:nvSpPr>
          <p:spPr bwMode="auto">
            <a:xfrm>
              <a:off x="2592" y="360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q</a:t>
              </a:r>
            </a:p>
          </p:txBody>
        </p:sp>
      </p:grpSp>
      <p:sp>
        <p:nvSpPr>
          <p:cNvPr id="7" name="Text Box 215"/>
          <p:cNvSpPr txBox="1">
            <a:spLocks noChangeArrowheads="1"/>
          </p:cNvSpPr>
          <p:nvPr/>
        </p:nvSpPr>
        <p:spPr bwMode="auto">
          <a:xfrm>
            <a:off x="577850" y="5881688"/>
            <a:ext cx="3841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Are there more elements?</a:t>
            </a:r>
            <a:endParaRPr lang="en-US" altLang="en-US" baseline="30000">
              <a:solidFill>
                <a:schemeClr val="accent1"/>
              </a:solidFill>
            </a:endParaRPr>
          </a:p>
        </p:txBody>
      </p:sp>
      <p:grpSp>
        <p:nvGrpSpPr>
          <p:cNvPr id="15" name="Group 136"/>
          <p:cNvGrpSpPr>
            <a:grpSpLocks/>
          </p:cNvGrpSpPr>
          <p:nvPr/>
        </p:nvGrpSpPr>
        <p:grpSpPr bwMode="auto">
          <a:xfrm>
            <a:off x="2133600" y="6326188"/>
            <a:ext cx="463550" cy="519112"/>
            <a:chOff x="3256" y="3888"/>
            <a:chExt cx="292" cy="327"/>
          </a:xfrm>
        </p:grpSpPr>
        <p:sp>
          <p:nvSpPr>
            <p:cNvPr id="27667" name="Oval 117"/>
            <p:cNvSpPr>
              <a:spLocks noChangeArrowheads="1"/>
            </p:cNvSpPr>
            <p:nvPr/>
          </p:nvSpPr>
          <p:spPr bwMode="auto">
            <a:xfrm>
              <a:off x="3452" y="399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7668" name="Text Box 118"/>
            <p:cNvSpPr txBox="1">
              <a:spLocks noChangeArrowheads="1"/>
            </p:cNvSpPr>
            <p:nvPr/>
          </p:nvSpPr>
          <p:spPr bwMode="auto">
            <a:xfrm>
              <a:off x="3256" y="3888"/>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grpSp>
      <p:sp>
        <p:nvSpPr>
          <p:cNvPr id="213123" name="Freeform 131"/>
          <p:cNvSpPr>
            <a:spLocks/>
          </p:cNvSpPr>
          <p:nvPr/>
        </p:nvSpPr>
        <p:spPr bwMode="auto">
          <a:xfrm>
            <a:off x="2568575" y="6354763"/>
            <a:ext cx="339725" cy="434975"/>
          </a:xfrm>
          <a:custGeom>
            <a:avLst/>
            <a:gdLst>
              <a:gd name="T0" fmla="*/ 0 w 214"/>
              <a:gd name="T1" fmla="*/ 2147483647 h 274"/>
              <a:gd name="T2" fmla="*/ 2147483647 w 214"/>
              <a:gd name="T3" fmla="*/ 2147483647 h 274"/>
              <a:gd name="T4" fmla="*/ 2147483647 w 214"/>
              <a:gd name="T5" fmla="*/ 2147483647 h 274"/>
              <a:gd name="T6" fmla="*/ 2147483647 w 214"/>
              <a:gd name="T7" fmla="*/ 2147483647 h 274"/>
              <a:gd name="T8" fmla="*/ 2147483647 w 214"/>
              <a:gd name="T9" fmla="*/ 2147483647 h 274"/>
              <a:gd name="T10" fmla="*/ 0 60000 65536"/>
              <a:gd name="T11" fmla="*/ 0 60000 65536"/>
              <a:gd name="T12" fmla="*/ 0 60000 65536"/>
              <a:gd name="T13" fmla="*/ 0 60000 65536"/>
              <a:gd name="T14" fmla="*/ 0 60000 65536"/>
              <a:gd name="T15" fmla="*/ 0 w 214"/>
              <a:gd name="T16" fmla="*/ 0 h 274"/>
              <a:gd name="T17" fmla="*/ 214 w 214"/>
              <a:gd name="T18" fmla="*/ 274 h 274"/>
            </a:gdLst>
            <a:ahLst/>
            <a:cxnLst>
              <a:cxn ang="T10">
                <a:pos x="T0" y="T1"/>
              </a:cxn>
              <a:cxn ang="T11">
                <a:pos x="T2" y="T3"/>
              </a:cxn>
              <a:cxn ang="T12">
                <a:pos x="T4" y="T5"/>
              </a:cxn>
              <a:cxn ang="T13">
                <a:pos x="T6" y="T7"/>
              </a:cxn>
              <a:cxn ang="T14">
                <a:pos x="T8" y="T9"/>
              </a:cxn>
            </a:cxnLst>
            <a:rect l="T15" t="T16" r="T17" b="T18"/>
            <a:pathLst>
              <a:path w="214" h="274">
                <a:moveTo>
                  <a:pt x="0" y="87"/>
                </a:moveTo>
                <a:cubicBezTo>
                  <a:pt x="22" y="73"/>
                  <a:pt x="98" y="0"/>
                  <a:pt x="134" y="6"/>
                </a:cubicBezTo>
                <a:cubicBezTo>
                  <a:pt x="181" y="16"/>
                  <a:pt x="213" y="86"/>
                  <a:pt x="214" y="126"/>
                </a:cubicBezTo>
                <a:cubicBezTo>
                  <a:pt x="214" y="169"/>
                  <a:pt x="167" y="250"/>
                  <a:pt x="134" y="262"/>
                </a:cubicBezTo>
                <a:cubicBezTo>
                  <a:pt x="101" y="274"/>
                  <a:pt x="39" y="211"/>
                  <a:pt x="14" y="198"/>
                </a:cubicBezTo>
              </a:path>
            </a:pathLst>
          </a:custGeom>
          <a:noFill/>
          <a:ln w="25400" cap="flat"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 name="Text Box 215"/>
          <p:cNvSpPr txBox="1">
            <a:spLocks noChangeArrowheads="1"/>
          </p:cNvSpPr>
          <p:nvPr/>
        </p:nvSpPr>
        <p:spPr bwMode="auto">
          <a:xfrm>
            <a:off x="5486400" y="5988050"/>
            <a:ext cx="3457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The total # of elements</a:t>
            </a:r>
          </a:p>
          <a:p>
            <a:pPr algn="ctr" eaLnBrk="1" hangingPunct="1"/>
            <a:r>
              <a:rPr lang="en-US" altLang="en-US">
                <a:solidFill>
                  <a:schemeClr val="accent1"/>
                </a:solidFill>
              </a:rPr>
              <a:t>  = rq+1 = p</a:t>
            </a:r>
            <a:endParaRPr lang="en-US" altLang="en-US" baseline="30000">
              <a:solidFill>
                <a:schemeClr val="accent1"/>
              </a:solidFill>
            </a:endParaRPr>
          </a:p>
        </p:txBody>
      </p:sp>
      <p:sp>
        <p:nvSpPr>
          <p:cNvPr id="27666"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3"/>
                                        </p:tgtEl>
                                        <p:attrNameLst>
                                          <p:attrName>style.visibility</p:attrName>
                                        </p:attrNameLst>
                                      </p:cBhvr>
                                      <p:to>
                                        <p:strVal val="visible"/>
                                      </p:to>
                                    </p:set>
                                    <p:anim calcmode="lin" valueType="num">
                                      <p:cBhvr additive="base">
                                        <p:cTn id="7" dur="500" fill="hold"/>
                                        <p:tgtEl>
                                          <p:spTgt spid="113"/>
                                        </p:tgtEl>
                                        <p:attrNameLst>
                                          <p:attrName>ppt_x</p:attrName>
                                        </p:attrNameLst>
                                      </p:cBhvr>
                                      <p:tavLst>
                                        <p:tav tm="0">
                                          <p:val>
                                            <p:strVal val="0-#ppt_w/2"/>
                                          </p:val>
                                        </p:tav>
                                        <p:tav tm="100000">
                                          <p:val>
                                            <p:strVal val="#ppt_x"/>
                                          </p:val>
                                        </p:tav>
                                      </p:tavLst>
                                    </p:anim>
                                    <p:anim calcmode="lin" valueType="num">
                                      <p:cBhvr additive="base">
                                        <p:cTn id="8"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1+#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1+#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1+#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1+#ppt_w/2"/>
                                          </p:val>
                                        </p:tav>
                                        <p:tav tm="100000">
                                          <p:val>
                                            <p:strVal val="#ppt_x"/>
                                          </p:val>
                                        </p:tav>
                                      </p:tavLst>
                                    </p:anim>
                                    <p:anim calcmode="lin" valueType="num">
                                      <p:cBhvr additive="base">
                                        <p:cTn id="4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1+#ppt_w/2"/>
                                          </p:val>
                                        </p:tav>
                                        <p:tav tm="100000">
                                          <p:val>
                                            <p:strVal val="#ppt_x"/>
                                          </p:val>
                                        </p:tav>
                                      </p:tavLst>
                                    </p:anim>
                                    <p:anim calcmode="lin" valueType="num">
                                      <p:cBhvr additive="base">
                                        <p:cTn id="5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ppt_x"/>
                                          </p:val>
                                        </p:tav>
                                        <p:tav tm="100000">
                                          <p:val>
                                            <p:strVal val="#ppt_x"/>
                                          </p:val>
                                        </p:tav>
                                      </p:tavLst>
                                    </p:anim>
                                    <p:anim calcmode="lin" valueType="num">
                                      <p:cBhvr additive="base">
                                        <p:cTn id="62" dur="500" fill="hold"/>
                                        <p:tgtEl>
                                          <p:spTgt spid="6"/>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4"/>
                                        </p:tgtEl>
                                        <p:attrNameLst>
                                          <p:attrName>style.visibility</p:attrName>
                                        </p:attrNameLst>
                                      </p:cBhvr>
                                      <p:to>
                                        <p:strVal val="visible"/>
                                      </p:to>
                                    </p:set>
                                    <p:anim calcmode="lin" valueType="num">
                                      <p:cBhvr additive="base">
                                        <p:cTn id="65" dur="500" fill="hold"/>
                                        <p:tgtEl>
                                          <p:spTgt spid="14"/>
                                        </p:tgtEl>
                                        <p:attrNameLst>
                                          <p:attrName>ppt_x</p:attrName>
                                        </p:attrNameLst>
                                      </p:cBhvr>
                                      <p:tavLst>
                                        <p:tav tm="0">
                                          <p:val>
                                            <p:strVal val="#ppt_x"/>
                                          </p:val>
                                        </p:tav>
                                        <p:tav tm="100000">
                                          <p:val>
                                            <p:strVal val="#ppt_x"/>
                                          </p:val>
                                        </p:tav>
                                      </p:tavLst>
                                    </p:anim>
                                    <p:anim calcmode="lin" valueType="num">
                                      <p:cBhvr additive="base">
                                        <p:cTn id="6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7"/>
                                        </p:tgtEl>
                                        <p:attrNameLst>
                                          <p:attrName>style.visibility</p:attrName>
                                        </p:attrNameLst>
                                      </p:cBhvr>
                                      <p:to>
                                        <p:strVal val="visible"/>
                                      </p:to>
                                    </p:set>
                                    <p:anim calcmode="lin" valueType="num">
                                      <p:cBhvr additive="base">
                                        <p:cTn id="71" dur="500" fill="hold"/>
                                        <p:tgtEl>
                                          <p:spTgt spid="7"/>
                                        </p:tgtEl>
                                        <p:attrNameLst>
                                          <p:attrName>ppt_x</p:attrName>
                                        </p:attrNameLst>
                                      </p:cBhvr>
                                      <p:tavLst>
                                        <p:tav tm="0">
                                          <p:val>
                                            <p:strVal val="#ppt_x"/>
                                          </p:val>
                                        </p:tav>
                                        <p:tav tm="100000">
                                          <p:val>
                                            <p:strVal val="#ppt_x"/>
                                          </p:val>
                                        </p:tav>
                                      </p:tavLst>
                                    </p:anim>
                                    <p:anim calcmode="lin" valueType="num">
                                      <p:cBhvr additive="base">
                                        <p:cTn id="7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213123"/>
                                        </p:tgtEl>
                                        <p:attrNameLst>
                                          <p:attrName>style.visibility</p:attrName>
                                        </p:attrNameLst>
                                      </p:cBhvr>
                                      <p:to>
                                        <p:strVal val="visible"/>
                                      </p:to>
                                    </p:set>
                                    <p:anim calcmode="lin" valueType="num">
                                      <p:cBhvr additive="base">
                                        <p:cTn id="83" dur="500" fill="hold"/>
                                        <p:tgtEl>
                                          <p:spTgt spid="213123"/>
                                        </p:tgtEl>
                                        <p:attrNameLst>
                                          <p:attrName>ppt_x</p:attrName>
                                        </p:attrNameLst>
                                      </p:cBhvr>
                                      <p:tavLst>
                                        <p:tav tm="0">
                                          <p:val>
                                            <p:strVal val="#ppt_x"/>
                                          </p:val>
                                        </p:tav>
                                        <p:tav tm="100000">
                                          <p:val>
                                            <p:strVal val="#ppt_x"/>
                                          </p:val>
                                        </p:tav>
                                      </p:tavLst>
                                    </p:anim>
                                    <p:anim calcmode="lin" valueType="num">
                                      <p:cBhvr additive="base">
                                        <p:cTn id="84" dur="500" fill="hold"/>
                                        <p:tgtEl>
                                          <p:spTgt spid="213123"/>
                                        </p:tgtEl>
                                        <p:attrNameLst>
                                          <p:attrName>ppt_y</p:attrName>
                                        </p:attrNameLst>
                                      </p:cBhvr>
                                      <p:tavLst>
                                        <p:tav tm="0">
                                          <p:val>
                                            <p:strVal val="1+#ppt_h/2"/>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additive="base">
                                        <p:cTn id="89" dur="500" fill="hold"/>
                                        <p:tgtEl>
                                          <p:spTgt spid="8"/>
                                        </p:tgtEl>
                                        <p:attrNameLst>
                                          <p:attrName>ppt_x</p:attrName>
                                        </p:attrNameLst>
                                      </p:cBhvr>
                                      <p:tavLst>
                                        <p:tav tm="0">
                                          <p:val>
                                            <p:strVal val="#ppt_x"/>
                                          </p:val>
                                        </p:tav>
                                        <p:tav tm="100000">
                                          <p:val>
                                            <p:strVal val="#ppt_x"/>
                                          </p:val>
                                        </p:tav>
                                      </p:tavLst>
                                    </p:anim>
                                    <p:anim calcmode="lin" valueType="num">
                                      <p:cBhvr additive="base">
                                        <p:cTn id="9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2" grpId="0"/>
      <p:bldP spid="3" grpId="0"/>
      <p:bldP spid="4" grpId="0"/>
      <p:bldP spid="5" grpId="0"/>
      <p:bldP spid="6" grpId="0"/>
      <p:bldP spid="7" grpId="0"/>
      <p:bldP spid="213123" grpId="0" animBg="1"/>
      <p:bldP spid="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65"/>
          <p:cNvGrpSpPr>
            <a:grpSpLocks/>
          </p:cNvGrpSpPr>
          <p:nvPr/>
        </p:nvGrpSpPr>
        <p:grpSpPr bwMode="auto">
          <a:xfrm>
            <a:off x="762000" y="2133600"/>
            <a:ext cx="2063750" cy="1893888"/>
            <a:chOff x="476" y="1344"/>
            <a:chExt cx="1300" cy="1193"/>
          </a:xfrm>
        </p:grpSpPr>
        <p:sp>
          <p:nvSpPr>
            <p:cNvPr id="28872"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73" name="Text Box 8"/>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28874"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75" name="Text Box 11"/>
            <p:cNvSpPr txBox="1">
              <a:spLocks noChangeArrowheads="1"/>
            </p:cNvSpPr>
            <p:nvPr/>
          </p:nvSpPr>
          <p:spPr bwMode="auto">
            <a:xfrm>
              <a:off x="699" y="1355"/>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8876"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77" name="Text Box 16"/>
            <p:cNvSpPr txBox="1">
              <a:spLocks noChangeArrowheads="1"/>
            </p:cNvSpPr>
            <p:nvPr/>
          </p:nvSpPr>
          <p:spPr bwMode="auto">
            <a:xfrm>
              <a:off x="1200" y="134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8878"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879"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80" name="Text Box 21"/>
            <p:cNvSpPr txBox="1">
              <a:spLocks noChangeArrowheads="1"/>
            </p:cNvSpPr>
            <p:nvPr/>
          </p:nvSpPr>
          <p:spPr bwMode="auto">
            <a:xfrm>
              <a:off x="1472" y="1746"/>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8881"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82" name="Text Box 26"/>
            <p:cNvSpPr txBox="1">
              <a:spLocks noChangeArrowheads="1"/>
            </p:cNvSpPr>
            <p:nvPr/>
          </p:nvSpPr>
          <p:spPr bwMode="auto">
            <a:xfrm>
              <a:off x="1202" y="220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8883"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84" name="Text Box 31"/>
            <p:cNvSpPr txBox="1">
              <a:spLocks noChangeArrowheads="1"/>
            </p:cNvSpPr>
            <p:nvPr/>
          </p:nvSpPr>
          <p:spPr bwMode="auto">
            <a:xfrm>
              <a:off x="651" y="2210"/>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8885"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886"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887"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888"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889"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8675" name="Text Box 215"/>
          <p:cNvSpPr txBox="1">
            <a:spLocks noChangeArrowheads="1"/>
          </p:cNvSpPr>
          <p:nvPr/>
        </p:nvSpPr>
        <p:spPr bwMode="auto">
          <a:xfrm>
            <a:off x="947738" y="4052888"/>
            <a:ext cx="149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r  b</a:t>
            </a:r>
            <a:r>
              <a:rPr lang="en-US" altLang="en-US" baseline="30000">
                <a:solidFill>
                  <a:schemeClr val="accent1"/>
                </a:solidFill>
              </a:rPr>
              <a:t>r</a:t>
            </a:r>
            <a:r>
              <a:rPr lang="en-US" altLang="en-US">
                <a:solidFill>
                  <a:schemeClr val="accent1"/>
                </a:solidFill>
              </a:rPr>
              <a:t> = 1</a:t>
            </a:r>
            <a:endParaRPr lang="en-US" altLang="en-US" baseline="30000">
              <a:solidFill>
                <a:schemeClr val="accent1"/>
              </a:solidFill>
            </a:endParaRPr>
          </a:p>
        </p:txBody>
      </p:sp>
      <p:sp>
        <p:nvSpPr>
          <p:cNvPr id="28676" name="Text Box 215"/>
          <p:cNvSpPr txBox="1">
            <a:spLocks noChangeArrowheads="1"/>
          </p:cNvSpPr>
          <p:nvPr/>
        </p:nvSpPr>
        <p:spPr bwMode="auto">
          <a:xfrm>
            <a:off x="3251200" y="4967288"/>
            <a:ext cx="4832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Do this some </a:t>
            </a:r>
            <a:r>
              <a:rPr lang="en-US" altLang="en-US">
                <a:solidFill>
                  <a:schemeClr val="accent1"/>
                </a:solidFill>
              </a:rPr>
              <a:t>q</a:t>
            </a:r>
            <a:r>
              <a:rPr lang="en-US" altLang="en-US"/>
              <a:t> number of times.</a:t>
            </a:r>
            <a:endParaRPr lang="en-US" altLang="en-US" baseline="30000">
              <a:solidFill>
                <a:schemeClr val="accent1"/>
              </a:solidFill>
            </a:endParaRPr>
          </a:p>
        </p:txBody>
      </p:sp>
      <p:grpSp>
        <p:nvGrpSpPr>
          <p:cNvPr id="28677" name="Group 114"/>
          <p:cNvGrpSpPr>
            <a:grpSpLocks/>
          </p:cNvGrpSpPr>
          <p:nvPr/>
        </p:nvGrpSpPr>
        <p:grpSpPr bwMode="auto">
          <a:xfrm>
            <a:off x="1219200" y="5334000"/>
            <a:ext cx="6172200" cy="747713"/>
            <a:chOff x="768" y="3456"/>
            <a:chExt cx="3888" cy="471"/>
          </a:xfrm>
        </p:grpSpPr>
        <p:sp>
          <p:nvSpPr>
            <p:cNvPr id="28870" name="AutoShape 112"/>
            <p:cNvSpPr>
              <a:spLocks/>
            </p:cNvSpPr>
            <p:nvPr/>
          </p:nvSpPr>
          <p:spPr bwMode="auto">
            <a:xfrm rot="-5400000">
              <a:off x="2592" y="1632"/>
              <a:ext cx="240" cy="3888"/>
            </a:xfrm>
            <a:prstGeom prst="leftBrace">
              <a:avLst>
                <a:gd name="adj1" fmla="val 135000"/>
                <a:gd name="adj2" fmla="val 50000"/>
              </a:avLst>
            </a:prstGeom>
            <a:noFill/>
            <a:ln w="254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71" name="Rectangle 113"/>
            <p:cNvSpPr>
              <a:spLocks noChangeArrowheads="1"/>
            </p:cNvSpPr>
            <p:nvPr/>
          </p:nvSpPr>
          <p:spPr bwMode="auto">
            <a:xfrm>
              <a:off x="2592" y="360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q</a:t>
              </a:r>
            </a:p>
          </p:txBody>
        </p:sp>
      </p:grpSp>
      <p:sp>
        <p:nvSpPr>
          <p:cNvPr id="28678" name="Text Box 215"/>
          <p:cNvSpPr txBox="1">
            <a:spLocks noChangeArrowheads="1"/>
          </p:cNvSpPr>
          <p:nvPr/>
        </p:nvSpPr>
        <p:spPr bwMode="auto">
          <a:xfrm>
            <a:off x="577850" y="5881688"/>
            <a:ext cx="3841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Are there more elements?</a:t>
            </a:r>
            <a:endParaRPr lang="en-US" altLang="en-US" baseline="30000">
              <a:solidFill>
                <a:schemeClr val="accent1"/>
              </a:solidFill>
            </a:endParaRPr>
          </a:p>
        </p:txBody>
      </p:sp>
      <p:grpSp>
        <p:nvGrpSpPr>
          <p:cNvPr id="28679" name="Group 136"/>
          <p:cNvGrpSpPr>
            <a:grpSpLocks/>
          </p:cNvGrpSpPr>
          <p:nvPr/>
        </p:nvGrpSpPr>
        <p:grpSpPr bwMode="auto">
          <a:xfrm>
            <a:off x="2133600" y="6326188"/>
            <a:ext cx="463550" cy="519112"/>
            <a:chOff x="3256" y="3888"/>
            <a:chExt cx="292" cy="327"/>
          </a:xfrm>
        </p:grpSpPr>
        <p:sp>
          <p:nvSpPr>
            <p:cNvPr id="28868" name="Oval 117"/>
            <p:cNvSpPr>
              <a:spLocks noChangeArrowheads="1"/>
            </p:cNvSpPr>
            <p:nvPr/>
          </p:nvSpPr>
          <p:spPr bwMode="auto">
            <a:xfrm>
              <a:off x="3452" y="399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69" name="Text Box 118"/>
            <p:cNvSpPr txBox="1">
              <a:spLocks noChangeArrowheads="1"/>
            </p:cNvSpPr>
            <p:nvPr/>
          </p:nvSpPr>
          <p:spPr bwMode="auto">
            <a:xfrm>
              <a:off x="3256" y="3888"/>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grpSp>
      <p:sp>
        <p:nvSpPr>
          <p:cNvPr id="28680" name="Freeform 131"/>
          <p:cNvSpPr>
            <a:spLocks/>
          </p:cNvSpPr>
          <p:nvPr/>
        </p:nvSpPr>
        <p:spPr bwMode="auto">
          <a:xfrm>
            <a:off x="2568575" y="6354763"/>
            <a:ext cx="339725" cy="434975"/>
          </a:xfrm>
          <a:custGeom>
            <a:avLst/>
            <a:gdLst>
              <a:gd name="T0" fmla="*/ 0 w 214"/>
              <a:gd name="T1" fmla="*/ 2147483647 h 274"/>
              <a:gd name="T2" fmla="*/ 2147483647 w 214"/>
              <a:gd name="T3" fmla="*/ 2147483647 h 274"/>
              <a:gd name="T4" fmla="*/ 2147483647 w 214"/>
              <a:gd name="T5" fmla="*/ 2147483647 h 274"/>
              <a:gd name="T6" fmla="*/ 2147483647 w 214"/>
              <a:gd name="T7" fmla="*/ 2147483647 h 274"/>
              <a:gd name="T8" fmla="*/ 2147483647 w 214"/>
              <a:gd name="T9" fmla="*/ 2147483647 h 274"/>
              <a:gd name="T10" fmla="*/ 0 60000 65536"/>
              <a:gd name="T11" fmla="*/ 0 60000 65536"/>
              <a:gd name="T12" fmla="*/ 0 60000 65536"/>
              <a:gd name="T13" fmla="*/ 0 60000 65536"/>
              <a:gd name="T14" fmla="*/ 0 60000 65536"/>
              <a:gd name="T15" fmla="*/ 0 w 214"/>
              <a:gd name="T16" fmla="*/ 0 h 274"/>
              <a:gd name="T17" fmla="*/ 214 w 214"/>
              <a:gd name="T18" fmla="*/ 274 h 274"/>
            </a:gdLst>
            <a:ahLst/>
            <a:cxnLst>
              <a:cxn ang="T10">
                <a:pos x="T0" y="T1"/>
              </a:cxn>
              <a:cxn ang="T11">
                <a:pos x="T2" y="T3"/>
              </a:cxn>
              <a:cxn ang="T12">
                <a:pos x="T4" y="T5"/>
              </a:cxn>
              <a:cxn ang="T13">
                <a:pos x="T6" y="T7"/>
              </a:cxn>
              <a:cxn ang="T14">
                <a:pos x="T8" y="T9"/>
              </a:cxn>
            </a:cxnLst>
            <a:rect l="T15" t="T16" r="T17" b="T18"/>
            <a:pathLst>
              <a:path w="214" h="274">
                <a:moveTo>
                  <a:pt x="0" y="87"/>
                </a:moveTo>
                <a:cubicBezTo>
                  <a:pt x="22" y="73"/>
                  <a:pt x="98" y="0"/>
                  <a:pt x="134" y="6"/>
                </a:cubicBezTo>
                <a:cubicBezTo>
                  <a:pt x="181" y="16"/>
                  <a:pt x="213" y="86"/>
                  <a:pt x="214" y="126"/>
                </a:cubicBezTo>
                <a:cubicBezTo>
                  <a:pt x="214" y="169"/>
                  <a:pt x="167" y="250"/>
                  <a:pt x="134" y="262"/>
                </a:cubicBezTo>
                <a:cubicBezTo>
                  <a:pt x="101" y="274"/>
                  <a:pt x="39" y="211"/>
                  <a:pt x="14" y="198"/>
                </a:cubicBezTo>
              </a:path>
            </a:pathLst>
          </a:custGeom>
          <a:noFill/>
          <a:ln w="25400" cap="flat"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81" name="Text Box 215"/>
          <p:cNvSpPr txBox="1">
            <a:spLocks noChangeArrowheads="1"/>
          </p:cNvSpPr>
          <p:nvPr/>
        </p:nvSpPr>
        <p:spPr bwMode="auto">
          <a:xfrm>
            <a:off x="5486400" y="5988050"/>
            <a:ext cx="3457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The total # of elements</a:t>
            </a:r>
          </a:p>
          <a:p>
            <a:pPr algn="ctr" eaLnBrk="1" hangingPunct="1"/>
            <a:r>
              <a:rPr lang="en-US" altLang="en-US">
                <a:solidFill>
                  <a:schemeClr val="accent1"/>
                </a:solidFill>
              </a:rPr>
              <a:t>  = rq+1 = p</a:t>
            </a:r>
            <a:endParaRPr lang="en-US" altLang="en-US" baseline="30000">
              <a:solidFill>
                <a:schemeClr val="accent1"/>
              </a:solidFill>
            </a:endParaRPr>
          </a:p>
        </p:txBody>
      </p:sp>
      <p:grpSp>
        <p:nvGrpSpPr>
          <p:cNvPr id="5" name="Group 254"/>
          <p:cNvGrpSpPr>
            <a:grpSpLocks/>
          </p:cNvGrpSpPr>
          <p:nvPr/>
        </p:nvGrpSpPr>
        <p:grpSpPr bwMode="auto">
          <a:xfrm>
            <a:off x="4038600" y="425450"/>
            <a:ext cx="5091113" cy="4298950"/>
            <a:chOff x="2544" y="268"/>
            <a:chExt cx="3207" cy="2708"/>
          </a:xfrm>
        </p:grpSpPr>
        <p:grpSp>
          <p:nvGrpSpPr>
            <p:cNvPr id="28696" name="Group 79"/>
            <p:cNvGrpSpPr>
              <a:grpSpLocks/>
            </p:cNvGrpSpPr>
            <p:nvPr/>
          </p:nvGrpSpPr>
          <p:grpSpPr bwMode="auto">
            <a:xfrm>
              <a:off x="2544" y="1008"/>
              <a:ext cx="3120" cy="1968"/>
              <a:chOff x="1431" y="1554"/>
              <a:chExt cx="4137" cy="1944"/>
            </a:xfrm>
          </p:grpSpPr>
          <p:sp>
            <p:nvSpPr>
              <p:cNvPr id="28698" name="AutoShape 80"/>
              <p:cNvSpPr>
                <a:spLocks noChangeAspect="1" noChangeArrowheads="1" noTextEdit="1"/>
              </p:cNvSpPr>
              <p:nvPr/>
            </p:nvSpPr>
            <p:spPr bwMode="auto">
              <a:xfrm>
                <a:off x="1431" y="1554"/>
                <a:ext cx="4137" cy="1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99" name="Rectangle 81"/>
              <p:cNvSpPr>
                <a:spLocks noChangeArrowheads="1"/>
              </p:cNvSpPr>
              <p:nvPr/>
            </p:nvSpPr>
            <p:spPr bwMode="auto">
              <a:xfrm>
                <a:off x="162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0" name="Rectangle 82"/>
              <p:cNvSpPr>
                <a:spLocks noChangeArrowheads="1"/>
              </p:cNvSpPr>
              <p:nvPr/>
            </p:nvSpPr>
            <p:spPr bwMode="auto">
              <a:xfrm>
                <a:off x="2041"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1" name="Rectangle 83"/>
              <p:cNvSpPr>
                <a:spLocks noChangeArrowheads="1"/>
              </p:cNvSpPr>
              <p:nvPr/>
            </p:nvSpPr>
            <p:spPr bwMode="auto">
              <a:xfrm>
                <a:off x="241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2" name="Rectangle 84"/>
              <p:cNvSpPr>
                <a:spLocks noChangeArrowheads="1"/>
              </p:cNvSpPr>
              <p:nvPr/>
            </p:nvSpPr>
            <p:spPr bwMode="auto">
              <a:xfrm>
                <a:off x="2753"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3" name="Rectangle 85"/>
              <p:cNvSpPr>
                <a:spLocks noChangeArrowheads="1"/>
              </p:cNvSpPr>
              <p:nvPr/>
            </p:nvSpPr>
            <p:spPr bwMode="auto">
              <a:xfrm>
                <a:off x="3130"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4" name="Rectangle 86"/>
              <p:cNvSpPr>
                <a:spLocks noChangeArrowheads="1"/>
              </p:cNvSpPr>
              <p:nvPr/>
            </p:nvSpPr>
            <p:spPr bwMode="auto">
              <a:xfrm>
                <a:off x="3506"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5" name="Rectangle 87"/>
              <p:cNvSpPr>
                <a:spLocks noChangeArrowheads="1"/>
              </p:cNvSpPr>
              <p:nvPr/>
            </p:nvSpPr>
            <p:spPr bwMode="auto">
              <a:xfrm>
                <a:off x="389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6" name="Rectangle 88"/>
              <p:cNvSpPr>
                <a:spLocks noChangeArrowheads="1"/>
              </p:cNvSpPr>
              <p:nvPr/>
            </p:nvSpPr>
            <p:spPr bwMode="auto">
              <a:xfrm>
                <a:off x="4269"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7" name="Rectangle 89"/>
              <p:cNvSpPr>
                <a:spLocks noChangeArrowheads="1"/>
              </p:cNvSpPr>
              <p:nvPr/>
            </p:nvSpPr>
            <p:spPr bwMode="auto">
              <a:xfrm>
                <a:off x="4646" y="1742"/>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8" name="Rectangle 90"/>
              <p:cNvSpPr>
                <a:spLocks noChangeArrowheads="1"/>
              </p:cNvSpPr>
              <p:nvPr/>
            </p:nvSpPr>
            <p:spPr bwMode="auto">
              <a:xfrm>
                <a:off x="5023"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09" name="Rectangle 91"/>
              <p:cNvSpPr>
                <a:spLocks noChangeArrowheads="1"/>
              </p:cNvSpPr>
              <p:nvPr/>
            </p:nvSpPr>
            <p:spPr bwMode="auto">
              <a:xfrm>
                <a:off x="5365"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10" name="Rectangle 92"/>
              <p:cNvSpPr>
                <a:spLocks noChangeArrowheads="1"/>
              </p:cNvSpPr>
              <p:nvPr/>
            </p:nvSpPr>
            <p:spPr bwMode="auto">
              <a:xfrm>
                <a:off x="162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11" name="Rectangle 93"/>
              <p:cNvSpPr>
                <a:spLocks noChangeArrowheads="1"/>
              </p:cNvSpPr>
              <p:nvPr/>
            </p:nvSpPr>
            <p:spPr bwMode="auto">
              <a:xfrm>
                <a:off x="2041"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8712" name="Rectangle 94"/>
              <p:cNvSpPr>
                <a:spLocks noChangeArrowheads="1"/>
              </p:cNvSpPr>
              <p:nvPr/>
            </p:nvSpPr>
            <p:spPr bwMode="auto">
              <a:xfrm>
                <a:off x="241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13" name="Rectangle 95"/>
              <p:cNvSpPr>
                <a:spLocks noChangeArrowheads="1"/>
              </p:cNvSpPr>
              <p:nvPr/>
            </p:nvSpPr>
            <p:spPr bwMode="auto">
              <a:xfrm>
                <a:off x="2753"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8714" name="Rectangle 96"/>
              <p:cNvSpPr>
                <a:spLocks noChangeArrowheads="1"/>
              </p:cNvSpPr>
              <p:nvPr/>
            </p:nvSpPr>
            <p:spPr bwMode="auto">
              <a:xfrm>
                <a:off x="3130"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15" name="Rectangle 97"/>
              <p:cNvSpPr>
                <a:spLocks noChangeArrowheads="1"/>
              </p:cNvSpPr>
              <p:nvPr/>
            </p:nvSpPr>
            <p:spPr bwMode="auto">
              <a:xfrm>
                <a:off x="3458" y="1920"/>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716" name="Rectangle 98"/>
              <p:cNvSpPr>
                <a:spLocks noChangeArrowheads="1"/>
              </p:cNvSpPr>
              <p:nvPr/>
            </p:nvSpPr>
            <p:spPr bwMode="auto">
              <a:xfrm>
                <a:off x="389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17" name="Rectangle 99"/>
              <p:cNvSpPr>
                <a:spLocks noChangeArrowheads="1"/>
              </p:cNvSpPr>
              <p:nvPr/>
            </p:nvSpPr>
            <p:spPr bwMode="auto">
              <a:xfrm>
                <a:off x="4269"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8718" name="Rectangle 100"/>
              <p:cNvSpPr>
                <a:spLocks noChangeArrowheads="1"/>
              </p:cNvSpPr>
              <p:nvPr/>
            </p:nvSpPr>
            <p:spPr bwMode="auto">
              <a:xfrm>
                <a:off x="4646" y="1920"/>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19" name="Rectangle 101"/>
              <p:cNvSpPr>
                <a:spLocks noChangeArrowheads="1"/>
              </p:cNvSpPr>
              <p:nvPr/>
            </p:nvSpPr>
            <p:spPr bwMode="auto">
              <a:xfrm>
                <a:off x="5023"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8720" name="Rectangle 102"/>
              <p:cNvSpPr>
                <a:spLocks noChangeArrowheads="1"/>
              </p:cNvSpPr>
              <p:nvPr/>
            </p:nvSpPr>
            <p:spPr bwMode="auto">
              <a:xfrm>
                <a:off x="5365"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21" name="Rectangle 103"/>
              <p:cNvSpPr>
                <a:spLocks noChangeArrowheads="1"/>
              </p:cNvSpPr>
              <p:nvPr/>
            </p:nvSpPr>
            <p:spPr bwMode="auto">
              <a:xfrm>
                <a:off x="162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22" name="Rectangle 104"/>
              <p:cNvSpPr>
                <a:spLocks noChangeArrowheads="1"/>
              </p:cNvSpPr>
              <p:nvPr/>
            </p:nvSpPr>
            <p:spPr bwMode="auto">
              <a:xfrm>
                <a:off x="2041"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23" name="Rectangle 105"/>
              <p:cNvSpPr>
                <a:spLocks noChangeArrowheads="1"/>
              </p:cNvSpPr>
              <p:nvPr/>
            </p:nvSpPr>
            <p:spPr bwMode="auto">
              <a:xfrm>
                <a:off x="241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24" name="Rectangle 106"/>
              <p:cNvSpPr>
                <a:spLocks noChangeArrowheads="1"/>
              </p:cNvSpPr>
              <p:nvPr/>
            </p:nvSpPr>
            <p:spPr bwMode="auto">
              <a:xfrm>
                <a:off x="2753"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25" name="Rectangle 107"/>
              <p:cNvSpPr>
                <a:spLocks noChangeArrowheads="1"/>
              </p:cNvSpPr>
              <p:nvPr/>
            </p:nvSpPr>
            <p:spPr bwMode="auto">
              <a:xfrm>
                <a:off x="3130"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26" name="Rectangle 108"/>
              <p:cNvSpPr>
                <a:spLocks noChangeArrowheads="1"/>
              </p:cNvSpPr>
              <p:nvPr/>
            </p:nvSpPr>
            <p:spPr bwMode="auto">
              <a:xfrm>
                <a:off x="3506"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27" name="Rectangle 109"/>
              <p:cNvSpPr>
                <a:spLocks noChangeArrowheads="1"/>
              </p:cNvSpPr>
              <p:nvPr/>
            </p:nvSpPr>
            <p:spPr bwMode="auto">
              <a:xfrm>
                <a:off x="389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28" name="Rectangle 110"/>
              <p:cNvSpPr>
                <a:spLocks noChangeArrowheads="1"/>
              </p:cNvSpPr>
              <p:nvPr/>
            </p:nvSpPr>
            <p:spPr bwMode="auto">
              <a:xfrm>
                <a:off x="4269"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29" name="Rectangle 111"/>
              <p:cNvSpPr>
                <a:spLocks noChangeArrowheads="1"/>
              </p:cNvSpPr>
              <p:nvPr/>
            </p:nvSpPr>
            <p:spPr bwMode="auto">
              <a:xfrm>
                <a:off x="4646" y="2097"/>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30" name="Rectangle 112"/>
              <p:cNvSpPr>
                <a:spLocks noChangeArrowheads="1"/>
              </p:cNvSpPr>
              <p:nvPr/>
            </p:nvSpPr>
            <p:spPr bwMode="auto">
              <a:xfrm>
                <a:off x="5023"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31" name="Rectangle 113"/>
              <p:cNvSpPr>
                <a:spLocks noChangeArrowheads="1"/>
              </p:cNvSpPr>
              <p:nvPr/>
            </p:nvSpPr>
            <p:spPr bwMode="auto">
              <a:xfrm>
                <a:off x="5365"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32" name="Rectangle 114"/>
              <p:cNvSpPr>
                <a:spLocks noChangeArrowheads="1"/>
              </p:cNvSpPr>
              <p:nvPr/>
            </p:nvSpPr>
            <p:spPr bwMode="auto">
              <a:xfrm>
                <a:off x="162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33" name="Rectangle 115"/>
              <p:cNvSpPr>
                <a:spLocks noChangeArrowheads="1"/>
              </p:cNvSpPr>
              <p:nvPr/>
            </p:nvSpPr>
            <p:spPr bwMode="auto">
              <a:xfrm>
                <a:off x="204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34" name="Rectangle 116"/>
              <p:cNvSpPr>
                <a:spLocks noChangeArrowheads="1"/>
              </p:cNvSpPr>
              <p:nvPr/>
            </p:nvSpPr>
            <p:spPr bwMode="auto">
              <a:xfrm>
                <a:off x="241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35" name="Rectangle 117"/>
              <p:cNvSpPr>
                <a:spLocks noChangeArrowheads="1"/>
              </p:cNvSpPr>
              <p:nvPr/>
            </p:nvSpPr>
            <p:spPr bwMode="auto">
              <a:xfrm>
                <a:off x="2753"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36" name="Rectangle 118"/>
              <p:cNvSpPr>
                <a:spLocks noChangeArrowheads="1"/>
              </p:cNvSpPr>
              <p:nvPr/>
            </p:nvSpPr>
            <p:spPr bwMode="auto">
              <a:xfrm>
                <a:off x="3130"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37" name="Rectangle 119"/>
              <p:cNvSpPr>
                <a:spLocks noChangeArrowheads="1"/>
              </p:cNvSpPr>
              <p:nvPr/>
            </p:nvSpPr>
            <p:spPr bwMode="auto">
              <a:xfrm>
                <a:off x="3506"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38" name="Rectangle 120"/>
              <p:cNvSpPr>
                <a:spLocks noChangeArrowheads="1"/>
              </p:cNvSpPr>
              <p:nvPr/>
            </p:nvSpPr>
            <p:spPr bwMode="auto">
              <a:xfrm>
                <a:off x="389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39" name="Rectangle 121"/>
              <p:cNvSpPr>
                <a:spLocks noChangeArrowheads="1"/>
              </p:cNvSpPr>
              <p:nvPr/>
            </p:nvSpPr>
            <p:spPr bwMode="auto">
              <a:xfrm>
                <a:off x="4269"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40" name="Rectangle 122"/>
              <p:cNvSpPr>
                <a:spLocks noChangeArrowheads="1"/>
              </p:cNvSpPr>
              <p:nvPr/>
            </p:nvSpPr>
            <p:spPr bwMode="auto">
              <a:xfrm>
                <a:off x="4646" y="2264"/>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41" name="Rectangle 123"/>
              <p:cNvSpPr>
                <a:spLocks noChangeArrowheads="1"/>
              </p:cNvSpPr>
              <p:nvPr/>
            </p:nvSpPr>
            <p:spPr bwMode="auto">
              <a:xfrm>
                <a:off x="5023"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42" name="Rectangle 124"/>
              <p:cNvSpPr>
                <a:spLocks noChangeArrowheads="1"/>
              </p:cNvSpPr>
              <p:nvPr/>
            </p:nvSpPr>
            <p:spPr bwMode="auto">
              <a:xfrm>
                <a:off x="5365"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43" name="Rectangle 125"/>
              <p:cNvSpPr>
                <a:spLocks noChangeArrowheads="1"/>
              </p:cNvSpPr>
              <p:nvPr/>
            </p:nvSpPr>
            <p:spPr bwMode="auto">
              <a:xfrm>
                <a:off x="162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44" name="Rectangle 126"/>
              <p:cNvSpPr>
                <a:spLocks noChangeArrowheads="1"/>
              </p:cNvSpPr>
              <p:nvPr/>
            </p:nvSpPr>
            <p:spPr bwMode="auto">
              <a:xfrm>
                <a:off x="2041"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45" name="Rectangle 127"/>
              <p:cNvSpPr>
                <a:spLocks noChangeArrowheads="1"/>
              </p:cNvSpPr>
              <p:nvPr/>
            </p:nvSpPr>
            <p:spPr bwMode="auto">
              <a:xfrm>
                <a:off x="241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46" name="Rectangle 128"/>
              <p:cNvSpPr>
                <a:spLocks noChangeArrowheads="1"/>
              </p:cNvSpPr>
              <p:nvPr/>
            </p:nvSpPr>
            <p:spPr bwMode="auto">
              <a:xfrm>
                <a:off x="2753"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47" name="Rectangle 129"/>
              <p:cNvSpPr>
                <a:spLocks noChangeArrowheads="1"/>
              </p:cNvSpPr>
              <p:nvPr/>
            </p:nvSpPr>
            <p:spPr bwMode="auto">
              <a:xfrm>
                <a:off x="3130"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48" name="Rectangle 130"/>
              <p:cNvSpPr>
                <a:spLocks noChangeArrowheads="1"/>
              </p:cNvSpPr>
              <p:nvPr/>
            </p:nvSpPr>
            <p:spPr bwMode="auto">
              <a:xfrm>
                <a:off x="3506"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49" name="Rectangle 131"/>
              <p:cNvSpPr>
                <a:spLocks noChangeArrowheads="1"/>
              </p:cNvSpPr>
              <p:nvPr/>
            </p:nvSpPr>
            <p:spPr bwMode="auto">
              <a:xfrm>
                <a:off x="389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50" name="Rectangle 132"/>
              <p:cNvSpPr>
                <a:spLocks noChangeArrowheads="1"/>
              </p:cNvSpPr>
              <p:nvPr/>
            </p:nvSpPr>
            <p:spPr bwMode="auto">
              <a:xfrm>
                <a:off x="4269"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51" name="Rectangle 133"/>
              <p:cNvSpPr>
                <a:spLocks noChangeArrowheads="1"/>
              </p:cNvSpPr>
              <p:nvPr/>
            </p:nvSpPr>
            <p:spPr bwMode="auto">
              <a:xfrm>
                <a:off x="4646" y="2442"/>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52" name="Rectangle 134"/>
              <p:cNvSpPr>
                <a:spLocks noChangeArrowheads="1"/>
              </p:cNvSpPr>
              <p:nvPr/>
            </p:nvSpPr>
            <p:spPr bwMode="auto">
              <a:xfrm>
                <a:off x="5023"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53" name="Rectangle 135"/>
              <p:cNvSpPr>
                <a:spLocks noChangeArrowheads="1"/>
              </p:cNvSpPr>
              <p:nvPr/>
            </p:nvSpPr>
            <p:spPr bwMode="auto">
              <a:xfrm>
                <a:off x="5365"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54" name="Rectangle 136"/>
              <p:cNvSpPr>
                <a:spLocks noChangeArrowheads="1"/>
              </p:cNvSpPr>
              <p:nvPr/>
            </p:nvSpPr>
            <p:spPr bwMode="auto">
              <a:xfrm>
                <a:off x="162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55" name="Rectangle 137"/>
              <p:cNvSpPr>
                <a:spLocks noChangeArrowheads="1"/>
              </p:cNvSpPr>
              <p:nvPr/>
            </p:nvSpPr>
            <p:spPr bwMode="auto">
              <a:xfrm>
                <a:off x="2041"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8756" name="Rectangle 138"/>
              <p:cNvSpPr>
                <a:spLocks noChangeArrowheads="1"/>
              </p:cNvSpPr>
              <p:nvPr/>
            </p:nvSpPr>
            <p:spPr bwMode="auto">
              <a:xfrm>
                <a:off x="241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57" name="Rectangle 139"/>
              <p:cNvSpPr>
                <a:spLocks noChangeArrowheads="1"/>
              </p:cNvSpPr>
              <p:nvPr/>
            </p:nvSpPr>
            <p:spPr bwMode="auto">
              <a:xfrm>
                <a:off x="2753"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8758" name="Rectangle 140"/>
              <p:cNvSpPr>
                <a:spLocks noChangeArrowheads="1"/>
              </p:cNvSpPr>
              <p:nvPr/>
            </p:nvSpPr>
            <p:spPr bwMode="auto">
              <a:xfrm>
                <a:off x="3130"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59" name="Rectangle 141"/>
              <p:cNvSpPr>
                <a:spLocks noChangeArrowheads="1"/>
              </p:cNvSpPr>
              <p:nvPr/>
            </p:nvSpPr>
            <p:spPr bwMode="auto">
              <a:xfrm>
                <a:off x="3458" y="2621"/>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760" name="Rectangle 142"/>
              <p:cNvSpPr>
                <a:spLocks noChangeArrowheads="1"/>
              </p:cNvSpPr>
              <p:nvPr/>
            </p:nvSpPr>
            <p:spPr bwMode="auto">
              <a:xfrm>
                <a:off x="389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61" name="Rectangle 143"/>
              <p:cNvSpPr>
                <a:spLocks noChangeArrowheads="1"/>
              </p:cNvSpPr>
              <p:nvPr/>
            </p:nvSpPr>
            <p:spPr bwMode="auto">
              <a:xfrm>
                <a:off x="4269"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8762" name="Rectangle 144"/>
              <p:cNvSpPr>
                <a:spLocks noChangeArrowheads="1"/>
              </p:cNvSpPr>
              <p:nvPr/>
            </p:nvSpPr>
            <p:spPr bwMode="auto">
              <a:xfrm>
                <a:off x="4646" y="2621"/>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63" name="Rectangle 145"/>
              <p:cNvSpPr>
                <a:spLocks noChangeArrowheads="1"/>
              </p:cNvSpPr>
              <p:nvPr/>
            </p:nvSpPr>
            <p:spPr bwMode="auto">
              <a:xfrm>
                <a:off x="5023"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8764" name="Rectangle 146"/>
              <p:cNvSpPr>
                <a:spLocks noChangeArrowheads="1"/>
              </p:cNvSpPr>
              <p:nvPr/>
            </p:nvSpPr>
            <p:spPr bwMode="auto">
              <a:xfrm>
                <a:off x="5365"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65" name="Rectangle 147"/>
              <p:cNvSpPr>
                <a:spLocks noChangeArrowheads="1"/>
              </p:cNvSpPr>
              <p:nvPr/>
            </p:nvSpPr>
            <p:spPr bwMode="auto">
              <a:xfrm>
                <a:off x="162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66" name="Rectangle 148"/>
              <p:cNvSpPr>
                <a:spLocks noChangeArrowheads="1"/>
              </p:cNvSpPr>
              <p:nvPr/>
            </p:nvSpPr>
            <p:spPr bwMode="auto">
              <a:xfrm>
                <a:off x="2041"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8767" name="Rectangle 149"/>
              <p:cNvSpPr>
                <a:spLocks noChangeArrowheads="1"/>
              </p:cNvSpPr>
              <p:nvPr/>
            </p:nvSpPr>
            <p:spPr bwMode="auto">
              <a:xfrm>
                <a:off x="241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68" name="Rectangle 150"/>
              <p:cNvSpPr>
                <a:spLocks noChangeArrowheads="1"/>
              </p:cNvSpPr>
              <p:nvPr/>
            </p:nvSpPr>
            <p:spPr bwMode="auto">
              <a:xfrm>
                <a:off x="2753"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8769" name="Rectangle 151"/>
              <p:cNvSpPr>
                <a:spLocks noChangeArrowheads="1"/>
              </p:cNvSpPr>
              <p:nvPr/>
            </p:nvSpPr>
            <p:spPr bwMode="auto">
              <a:xfrm>
                <a:off x="3130"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70" name="Rectangle 152"/>
              <p:cNvSpPr>
                <a:spLocks noChangeArrowheads="1"/>
              </p:cNvSpPr>
              <p:nvPr/>
            </p:nvSpPr>
            <p:spPr bwMode="auto">
              <a:xfrm>
                <a:off x="3458" y="2788"/>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771" name="Rectangle 153"/>
              <p:cNvSpPr>
                <a:spLocks noChangeArrowheads="1"/>
              </p:cNvSpPr>
              <p:nvPr/>
            </p:nvSpPr>
            <p:spPr bwMode="auto">
              <a:xfrm>
                <a:off x="389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72" name="Rectangle 154"/>
              <p:cNvSpPr>
                <a:spLocks noChangeArrowheads="1"/>
              </p:cNvSpPr>
              <p:nvPr/>
            </p:nvSpPr>
            <p:spPr bwMode="auto">
              <a:xfrm>
                <a:off x="4269"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8773" name="Rectangle 155"/>
              <p:cNvSpPr>
                <a:spLocks noChangeArrowheads="1"/>
              </p:cNvSpPr>
              <p:nvPr/>
            </p:nvSpPr>
            <p:spPr bwMode="auto">
              <a:xfrm>
                <a:off x="4646" y="2788"/>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74" name="Rectangle 156"/>
              <p:cNvSpPr>
                <a:spLocks noChangeArrowheads="1"/>
              </p:cNvSpPr>
              <p:nvPr/>
            </p:nvSpPr>
            <p:spPr bwMode="auto">
              <a:xfrm>
                <a:off x="5023"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8775" name="Rectangle 157"/>
              <p:cNvSpPr>
                <a:spLocks noChangeArrowheads="1"/>
              </p:cNvSpPr>
              <p:nvPr/>
            </p:nvSpPr>
            <p:spPr bwMode="auto">
              <a:xfrm>
                <a:off x="5365"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76" name="Rectangle 158"/>
              <p:cNvSpPr>
                <a:spLocks noChangeArrowheads="1"/>
              </p:cNvSpPr>
              <p:nvPr/>
            </p:nvSpPr>
            <p:spPr bwMode="auto">
              <a:xfrm>
                <a:off x="162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77" name="Rectangle 159"/>
              <p:cNvSpPr>
                <a:spLocks noChangeArrowheads="1"/>
              </p:cNvSpPr>
              <p:nvPr/>
            </p:nvSpPr>
            <p:spPr bwMode="auto">
              <a:xfrm>
                <a:off x="2041"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8778" name="Rectangle 160"/>
              <p:cNvSpPr>
                <a:spLocks noChangeArrowheads="1"/>
              </p:cNvSpPr>
              <p:nvPr/>
            </p:nvSpPr>
            <p:spPr bwMode="auto">
              <a:xfrm>
                <a:off x="241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79" name="Rectangle 161"/>
              <p:cNvSpPr>
                <a:spLocks noChangeArrowheads="1"/>
              </p:cNvSpPr>
              <p:nvPr/>
            </p:nvSpPr>
            <p:spPr bwMode="auto">
              <a:xfrm>
                <a:off x="2753"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8780" name="Rectangle 162"/>
              <p:cNvSpPr>
                <a:spLocks noChangeArrowheads="1"/>
              </p:cNvSpPr>
              <p:nvPr/>
            </p:nvSpPr>
            <p:spPr bwMode="auto">
              <a:xfrm>
                <a:off x="3130"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81" name="Rectangle 163"/>
              <p:cNvSpPr>
                <a:spLocks noChangeArrowheads="1"/>
              </p:cNvSpPr>
              <p:nvPr/>
            </p:nvSpPr>
            <p:spPr bwMode="auto">
              <a:xfrm>
                <a:off x="3458" y="2965"/>
                <a:ext cx="213"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782" name="Rectangle 164"/>
              <p:cNvSpPr>
                <a:spLocks noChangeArrowheads="1"/>
              </p:cNvSpPr>
              <p:nvPr/>
            </p:nvSpPr>
            <p:spPr bwMode="auto">
              <a:xfrm>
                <a:off x="389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83" name="Rectangle 165"/>
              <p:cNvSpPr>
                <a:spLocks noChangeArrowheads="1"/>
              </p:cNvSpPr>
              <p:nvPr/>
            </p:nvSpPr>
            <p:spPr bwMode="auto">
              <a:xfrm>
                <a:off x="4269"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8784" name="Rectangle 166"/>
              <p:cNvSpPr>
                <a:spLocks noChangeArrowheads="1"/>
              </p:cNvSpPr>
              <p:nvPr/>
            </p:nvSpPr>
            <p:spPr bwMode="auto">
              <a:xfrm>
                <a:off x="4646" y="2965"/>
                <a:ext cx="107"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85" name="Rectangle 167"/>
              <p:cNvSpPr>
                <a:spLocks noChangeArrowheads="1"/>
              </p:cNvSpPr>
              <p:nvPr/>
            </p:nvSpPr>
            <p:spPr bwMode="auto">
              <a:xfrm>
                <a:off x="5023"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8786" name="Rectangle 168"/>
              <p:cNvSpPr>
                <a:spLocks noChangeArrowheads="1"/>
              </p:cNvSpPr>
              <p:nvPr/>
            </p:nvSpPr>
            <p:spPr bwMode="auto">
              <a:xfrm>
                <a:off x="5365"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87" name="Rectangle 169"/>
              <p:cNvSpPr>
                <a:spLocks noChangeArrowheads="1"/>
              </p:cNvSpPr>
              <p:nvPr/>
            </p:nvSpPr>
            <p:spPr bwMode="auto">
              <a:xfrm>
                <a:off x="162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88" name="Rectangle 170"/>
              <p:cNvSpPr>
                <a:spLocks noChangeArrowheads="1"/>
              </p:cNvSpPr>
              <p:nvPr/>
            </p:nvSpPr>
            <p:spPr bwMode="auto">
              <a:xfrm>
                <a:off x="2041"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89" name="Rectangle 171"/>
              <p:cNvSpPr>
                <a:spLocks noChangeArrowheads="1"/>
              </p:cNvSpPr>
              <p:nvPr/>
            </p:nvSpPr>
            <p:spPr bwMode="auto">
              <a:xfrm>
                <a:off x="241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90" name="Rectangle 172"/>
              <p:cNvSpPr>
                <a:spLocks noChangeArrowheads="1"/>
              </p:cNvSpPr>
              <p:nvPr/>
            </p:nvSpPr>
            <p:spPr bwMode="auto">
              <a:xfrm>
                <a:off x="2753"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91" name="Rectangle 173"/>
              <p:cNvSpPr>
                <a:spLocks noChangeArrowheads="1"/>
              </p:cNvSpPr>
              <p:nvPr/>
            </p:nvSpPr>
            <p:spPr bwMode="auto">
              <a:xfrm>
                <a:off x="3130"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92" name="Rectangle 174"/>
              <p:cNvSpPr>
                <a:spLocks noChangeArrowheads="1"/>
              </p:cNvSpPr>
              <p:nvPr/>
            </p:nvSpPr>
            <p:spPr bwMode="auto">
              <a:xfrm>
                <a:off x="3506"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93" name="Rectangle 175"/>
              <p:cNvSpPr>
                <a:spLocks noChangeArrowheads="1"/>
              </p:cNvSpPr>
              <p:nvPr/>
            </p:nvSpPr>
            <p:spPr bwMode="auto">
              <a:xfrm>
                <a:off x="389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8794" name="Rectangle 176"/>
              <p:cNvSpPr>
                <a:spLocks noChangeArrowheads="1"/>
              </p:cNvSpPr>
              <p:nvPr/>
            </p:nvSpPr>
            <p:spPr bwMode="auto">
              <a:xfrm>
                <a:off x="4269"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8795" name="Rectangle 177"/>
              <p:cNvSpPr>
                <a:spLocks noChangeArrowheads="1"/>
              </p:cNvSpPr>
              <p:nvPr/>
            </p:nvSpPr>
            <p:spPr bwMode="auto">
              <a:xfrm>
                <a:off x="4646" y="3143"/>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8796" name="Rectangle 178"/>
              <p:cNvSpPr>
                <a:spLocks noChangeArrowheads="1"/>
              </p:cNvSpPr>
              <p:nvPr/>
            </p:nvSpPr>
            <p:spPr bwMode="auto">
              <a:xfrm>
                <a:off x="5023"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8797" name="Rectangle 179"/>
              <p:cNvSpPr>
                <a:spLocks noChangeArrowheads="1"/>
              </p:cNvSpPr>
              <p:nvPr/>
            </p:nvSpPr>
            <p:spPr bwMode="auto">
              <a:xfrm>
                <a:off x="5365"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98" name="Rectangle 180"/>
              <p:cNvSpPr>
                <a:spLocks noChangeArrowheads="1"/>
              </p:cNvSpPr>
              <p:nvPr/>
            </p:nvSpPr>
            <p:spPr bwMode="auto">
              <a:xfrm>
                <a:off x="162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799" name="Rectangle 181"/>
              <p:cNvSpPr>
                <a:spLocks noChangeArrowheads="1"/>
              </p:cNvSpPr>
              <p:nvPr/>
            </p:nvSpPr>
            <p:spPr bwMode="auto">
              <a:xfrm>
                <a:off x="1987"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800" name="Rectangle 182"/>
              <p:cNvSpPr>
                <a:spLocks noChangeArrowheads="1"/>
              </p:cNvSpPr>
              <p:nvPr/>
            </p:nvSpPr>
            <p:spPr bwMode="auto">
              <a:xfrm>
                <a:off x="241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801" name="Rectangle 183"/>
              <p:cNvSpPr>
                <a:spLocks noChangeArrowheads="1"/>
              </p:cNvSpPr>
              <p:nvPr/>
            </p:nvSpPr>
            <p:spPr bwMode="auto">
              <a:xfrm>
                <a:off x="2704"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802" name="Rectangle 184"/>
              <p:cNvSpPr>
                <a:spLocks noChangeArrowheads="1"/>
              </p:cNvSpPr>
              <p:nvPr/>
            </p:nvSpPr>
            <p:spPr bwMode="auto">
              <a:xfrm>
                <a:off x="3130"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803" name="Rectangle 185"/>
              <p:cNvSpPr>
                <a:spLocks noChangeArrowheads="1"/>
              </p:cNvSpPr>
              <p:nvPr/>
            </p:nvSpPr>
            <p:spPr bwMode="auto">
              <a:xfrm>
                <a:off x="3458" y="3320"/>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804" name="Rectangle 186"/>
              <p:cNvSpPr>
                <a:spLocks noChangeArrowheads="1"/>
              </p:cNvSpPr>
              <p:nvPr/>
            </p:nvSpPr>
            <p:spPr bwMode="auto">
              <a:xfrm>
                <a:off x="389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805" name="Rectangle 187"/>
              <p:cNvSpPr>
                <a:spLocks noChangeArrowheads="1"/>
              </p:cNvSpPr>
              <p:nvPr/>
            </p:nvSpPr>
            <p:spPr bwMode="auto">
              <a:xfrm>
                <a:off x="4213"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806" name="Rectangle 188"/>
              <p:cNvSpPr>
                <a:spLocks noChangeArrowheads="1"/>
              </p:cNvSpPr>
              <p:nvPr/>
            </p:nvSpPr>
            <p:spPr bwMode="auto">
              <a:xfrm>
                <a:off x="4646" y="3320"/>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807" name="Rectangle 189"/>
              <p:cNvSpPr>
                <a:spLocks noChangeArrowheads="1"/>
              </p:cNvSpPr>
              <p:nvPr/>
            </p:nvSpPr>
            <p:spPr bwMode="auto">
              <a:xfrm>
                <a:off x="4969"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8808" name="Rectangle 190"/>
              <p:cNvSpPr>
                <a:spLocks noChangeArrowheads="1"/>
              </p:cNvSpPr>
              <p:nvPr/>
            </p:nvSpPr>
            <p:spPr bwMode="auto">
              <a:xfrm>
                <a:off x="5365"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8809" name="Line 191"/>
              <p:cNvSpPr>
                <a:spLocks noChangeShapeType="1"/>
              </p:cNvSpPr>
              <p:nvPr/>
            </p:nvSpPr>
            <p:spPr bwMode="auto">
              <a:xfrm>
                <a:off x="1431" y="1554"/>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10" name="Rectangle 192"/>
              <p:cNvSpPr>
                <a:spLocks noChangeArrowheads="1"/>
              </p:cNvSpPr>
              <p:nvPr/>
            </p:nvSpPr>
            <p:spPr bwMode="auto">
              <a:xfrm>
                <a:off x="1431" y="1554"/>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11" name="Line 193"/>
              <p:cNvSpPr>
                <a:spLocks noChangeShapeType="1"/>
              </p:cNvSpPr>
              <p:nvPr/>
            </p:nvSpPr>
            <p:spPr bwMode="auto">
              <a:xfrm>
                <a:off x="1431" y="1732"/>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12" name="Rectangle 194"/>
              <p:cNvSpPr>
                <a:spLocks noChangeArrowheads="1"/>
              </p:cNvSpPr>
              <p:nvPr/>
            </p:nvSpPr>
            <p:spPr bwMode="auto">
              <a:xfrm>
                <a:off x="1431" y="1732"/>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13" name="Line 195"/>
              <p:cNvSpPr>
                <a:spLocks noChangeShapeType="1"/>
              </p:cNvSpPr>
              <p:nvPr/>
            </p:nvSpPr>
            <p:spPr bwMode="auto">
              <a:xfrm>
                <a:off x="1431" y="1909"/>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14" name="Rectangle 196"/>
              <p:cNvSpPr>
                <a:spLocks noChangeArrowheads="1"/>
              </p:cNvSpPr>
              <p:nvPr/>
            </p:nvSpPr>
            <p:spPr bwMode="auto">
              <a:xfrm>
                <a:off x="1431" y="1909"/>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15" name="Line 197"/>
              <p:cNvSpPr>
                <a:spLocks noChangeShapeType="1"/>
              </p:cNvSpPr>
              <p:nvPr/>
            </p:nvSpPr>
            <p:spPr bwMode="auto">
              <a:xfrm>
                <a:off x="1431" y="2087"/>
                <a:ext cx="4128" cy="2"/>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16" name="Rectangle 198"/>
              <p:cNvSpPr>
                <a:spLocks noChangeArrowheads="1"/>
              </p:cNvSpPr>
              <p:nvPr/>
            </p:nvSpPr>
            <p:spPr bwMode="auto">
              <a:xfrm>
                <a:off x="1431" y="2087"/>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17" name="Line 199"/>
              <p:cNvSpPr>
                <a:spLocks noChangeShapeType="1"/>
              </p:cNvSpPr>
              <p:nvPr/>
            </p:nvSpPr>
            <p:spPr bwMode="auto">
              <a:xfrm>
                <a:off x="1431" y="2264"/>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18" name="Rectangle 200"/>
              <p:cNvSpPr>
                <a:spLocks noChangeArrowheads="1"/>
              </p:cNvSpPr>
              <p:nvPr/>
            </p:nvSpPr>
            <p:spPr bwMode="auto">
              <a:xfrm>
                <a:off x="1431" y="2264"/>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19" name="Line 201"/>
              <p:cNvSpPr>
                <a:spLocks noChangeShapeType="1"/>
              </p:cNvSpPr>
              <p:nvPr/>
            </p:nvSpPr>
            <p:spPr bwMode="auto">
              <a:xfrm>
                <a:off x="1431" y="2431"/>
                <a:ext cx="4128" cy="2"/>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20" name="Rectangle 202"/>
              <p:cNvSpPr>
                <a:spLocks noChangeArrowheads="1"/>
              </p:cNvSpPr>
              <p:nvPr/>
            </p:nvSpPr>
            <p:spPr bwMode="auto">
              <a:xfrm>
                <a:off x="1431" y="2431"/>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21" name="Line 203"/>
              <p:cNvSpPr>
                <a:spLocks noChangeShapeType="1"/>
              </p:cNvSpPr>
              <p:nvPr/>
            </p:nvSpPr>
            <p:spPr bwMode="auto">
              <a:xfrm>
                <a:off x="1431" y="2610"/>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22" name="Rectangle 204"/>
              <p:cNvSpPr>
                <a:spLocks noChangeArrowheads="1"/>
              </p:cNvSpPr>
              <p:nvPr/>
            </p:nvSpPr>
            <p:spPr bwMode="auto">
              <a:xfrm>
                <a:off x="1431" y="2610"/>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23" name="Line 205"/>
              <p:cNvSpPr>
                <a:spLocks noChangeShapeType="1"/>
              </p:cNvSpPr>
              <p:nvPr/>
            </p:nvSpPr>
            <p:spPr bwMode="auto">
              <a:xfrm>
                <a:off x="1431" y="2788"/>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24" name="Rectangle 206"/>
              <p:cNvSpPr>
                <a:spLocks noChangeArrowheads="1"/>
              </p:cNvSpPr>
              <p:nvPr/>
            </p:nvSpPr>
            <p:spPr bwMode="auto">
              <a:xfrm>
                <a:off x="1431" y="2788"/>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25" name="Line 207"/>
              <p:cNvSpPr>
                <a:spLocks noChangeShapeType="1"/>
              </p:cNvSpPr>
              <p:nvPr/>
            </p:nvSpPr>
            <p:spPr bwMode="auto">
              <a:xfrm>
                <a:off x="1431" y="2955"/>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26" name="Rectangle 208"/>
              <p:cNvSpPr>
                <a:spLocks noChangeArrowheads="1"/>
              </p:cNvSpPr>
              <p:nvPr/>
            </p:nvSpPr>
            <p:spPr bwMode="auto">
              <a:xfrm>
                <a:off x="1431" y="2955"/>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27" name="Line 209"/>
              <p:cNvSpPr>
                <a:spLocks noChangeShapeType="1"/>
              </p:cNvSpPr>
              <p:nvPr/>
            </p:nvSpPr>
            <p:spPr bwMode="auto">
              <a:xfrm>
                <a:off x="1431" y="3132"/>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28" name="Rectangle 210"/>
              <p:cNvSpPr>
                <a:spLocks noChangeArrowheads="1"/>
              </p:cNvSpPr>
              <p:nvPr/>
            </p:nvSpPr>
            <p:spPr bwMode="auto">
              <a:xfrm>
                <a:off x="1431" y="3132"/>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29" name="Line 211"/>
              <p:cNvSpPr>
                <a:spLocks noChangeShapeType="1"/>
              </p:cNvSpPr>
              <p:nvPr/>
            </p:nvSpPr>
            <p:spPr bwMode="auto">
              <a:xfrm>
                <a:off x="1431" y="3310"/>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30" name="Rectangle 212"/>
              <p:cNvSpPr>
                <a:spLocks noChangeArrowheads="1"/>
              </p:cNvSpPr>
              <p:nvPr/>
            </p:nvSpPr>
            <p:spPr bwMode="auto">
              <a:xfrm>
                <a:off x="1431" y="3310"/>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31" name="Line 213"/>
              <p:cNvSpPr>
                <a:spLocks noChangeShapeType="1"/>
              </p:cNvSpPr>
              <p:nvPr/>
            </p:nvSpPr>
            <p:spPr bwMode="auto">
              <a:xfrm>
                <a:off x="1431" y="3487"/>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32" name="Rectangle 214"/>
              <p:cNvSpPr>
                <a:spLocks noChangeArrowheads="1"/>
              </p:cNvSpPr>
              <p:nvPr/>
            </p:nvSpPr>
            <p:spPr bwMode="auto">
              <a:xfrm>
                <a:off x="1431" y="3487"/>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33" name="Line 215"/>
              <p:cNvSpPr>
                <a:spLocks noChangeShapeType="1"/>
              </p:cNvSpPr>
              <p:nvPr/>
            </p:nvSpPr>
            <p:spPr bwMode="auto">
              <a:xfrm>
                <a:off x="143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34" name="Rectangle 216"/>
              <p:cNvSpPr>
                <a:spLocks noChangeArrowheads="1"/>
              </p:cNvSpPr>
              <p:nvPr/>
            </p:nvSpPr>
            <p:spPr bwMode="auto">
              <a:xfrm>
                <a:off x="1431"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35" name="Line 217"/>
              <p:cNvSpPr>
                <a:spLocks noChangeShapeType="1"/>
              </p:cNvSpPr>
              <p:nvPr/>
            </p:nvSpPr>
            <p:spPr bwMode="auto">
              <a:xfrm>
                <a:off x="185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36" name="Rectangle 218"/>
              <p:cNvSpPr>
                <a:spLocks noChangeArrowheads="1"/>
              </p:cNvSpPr>
              <p:nvPr/>
            </p:nvSpPr>
            <p:spPr bwMode="auto">
              <a:xfrm>
                <a:off x="1851"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37" name="Line 219"/>
              <p:cNvSpPr>
                <a:spLocks noChangeShapeType="1"/>
              </p:cNvSpPr>
              <p:nvPr/>
            </p:nvSpPr>
            <p:spPr bwMode="auto">
              <a:xfrm>
                <a:off x="2270"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38" name="Rectangle 220"/>
              <p:cNvSpPr>
                <a:spLocks noChangeArrowheads="1"/>
              </p:cNvSpPr>
              <p:nvPr/>
            </p:nvSpPr>
            <p:spPr bwMode="auto">
              <a:xfrm>
                <a:off x="2270"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39" name="Line 221"/>
              <p:cNvSpPr>
                <a:spLocks noChangeShapeType="1"/>
              </p:cNvSpPr>
              <p:nvPr/>
            </p:nvSpPr>
            <p:spPr bwMode="auto">
              <a:xfrm>
                <a:off x="2587"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40" name="Rectangle 222"/>
              <p:cNvSpPr>
                <a:spLocks noChangeArrowheads="1"/>
              </p:cNvSpPr>
              <p:nvPr/>
            </p:nvSpPr>
            <p:spPr bwMode="auto">
              <a:xfrm>
                <a:off x="2587"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41" name="Line 223"/>
              <p:cNvSpPr>
                <a:spLocks noChangeShapeType="1"/>
              </p:cNvSpPr>
              <p:nvPr/>
            </p:nvSpPr>
            <p:spPr bwMode="auto">
              <a:xfrm>
                <a:off x="2964"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42" name="Rectangle 224"/>
              <p:cNvSpPr>
                <a:spLocks noChangeArrowheads="1"/>
              </p:cNvSpPr>
              <p:nvPr/>
            </p:nvSpPr>
            <p:spPr bwMode="auto">
              <a:xfrm>
                <a:off x="2964"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43" name="Line 225"/>
              <p:cNvSpPr>
                <a:spLocks noChangeShapeType="1"/>
              </p:cNvSpPr>
              <p:nvPr/>
            </p:nvSpPr>
            <p:spPr bwMode="auto">
              <a:xfrm>
                <a:off x="334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44" name="Rectangle 226"/>
              <p:cNvSpPr>
                <a:spLocks noChangeArrowheads="1"/>
              </p:cNvSpPr>
              <p:nvPr/>
            </p:nvSpPr>
            <p:spPr bwMode="auto">
              <a:xfrm>
                <a:off x="3341"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45" name="Line 227"/>
              <p:cNvSpPr>
                <a:spLocks noChangeShapeType="1"/>
              </p:cNvSpPr>
              <p:nvPr/>
            </p:nvSpPr>
            <p:spPr bwMode="auto">
              <a:xfrm>
                <a:off x="3718"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46" name="Rectangle 228"/>
              <p:cNvSpPr>
                <a:spLocks noChangeArrowheads="1"/>
              </p:cNvSpPr>
              <p:nvPr/>
            </p:nvSpPr>
            <p:spPr bwMode="auto">
              <a:xfrm>
                <a:off x="3718"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47" name="Line 229"/>
              <p:cNvSpPr>
                <a:spLocks noChangeShapeType="1"/>
              </p:cNvSpPr>
              <p:nvPr/>
            </p:nvSpPr>
            <p:spPr bwMode="auto">
              <a:xfrm>
                <a:off x="4112"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48" name="Rectangle 230"/>
              <p:cNvSpPr>
                <a:spLocks noChangeArrowheads="1"/>
              </p:cNvSpPr>
              <p:nvPr/>
            </p:nvSpPr>
            <p:spPr bwMode="auto">
              <a:xfrm>
                <a:off x="4112"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49" name="Line 231"/>
              <p:cNvSpPr>
                <a:spLocks noChangeShapeType="1"/>
              </p:cNvSpPr>
              <p:nvPr/>
            </p:nvSpPr>
            <p:spPr bwMode="auto">
              <a:xfrm>
                <a:off x="4463"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50" name="Rectangle 232"/>
              <p:cNvSpPr>
                <a:spLocks noChangeArrowheads="1"/>
              </p:cNvSpPr>
              <p:nvPr/>
            </p:nvSpPr>
            <p:spPr bwMode="auto">
              <a:xfrm>
                <a:off x="4463"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51" name="Line 233"/>
              <p:cNvSpPr>
                <a:spLocks noChangeShapeType="1"/>
              </p:cNvSpPr>
              <p:nvPr/>
            </p:nvSpPr>
            <p:spPr bwMode="auto">
              <a:xfrm>
                <a:off x="4866"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52" name="Rectangle 234"/>
              <p:cNvSpPr>
                <a:spLocks noChangeArrowheads="1"/>
              </p:cNvSpPr>
              <p:nvPr/>
            </p:nvSpPr>
            <p:spPr bwMode="auto">
              <a:xfrm>
                <a:off x="4866"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53" name="Line 235"/>
              <p:cNvSpPr>
                <a:spLocks noChangeShapeType="1"/>
              </p:cNvSpPr>
              <p:nvPr/>
            </p:nvSpPr>
            <p:spPr bwMode="auto">
              <a:xfrm>
                <a:off x="5217"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54" name="Rectangle 236"/>
              <p:cNvSpPr>
                <a:spLocks noChangeArrowheads="1"/>
              </p:cNvSpPr>
              <p:nvPr/>
            </p:nvSpPr>
            <p:spPr bwMode="auto">
              <a:xfrm>
                <a:off x="5217"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55" name="Line 237"/>
              <p:cNvSpPr>
                <a:spLocks noChangeShapeType="1"/>
              </p:cNvSpPr>
              <p:nvPr/>
            </p:nvSpPr>
            <p:spPr bwMode="auto">
              <a:xfrm>
                <a:off x="5559"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856" name="Rectangle 238"/>
              <p:cNvSpPr>
                <a:spLocks noChangeArrowheads="1"/>
              </p:cNvSpPr>
              <p:nvPr/>
            </p:nvSpPr>
            <p:spPr bwMode="auto">
              <a:xfrm>
                <a:off x="5559"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8857" name="Rectangle 239"/>
              <p:cNvSpPr>
                <a:spLocks noChangeArrowheads="1"/>
              </p:cNvSpPr>
              <p:nvPr/>
            </p:nvSpPr>
            <p:spPr bwMode="auto">
              <a:xfrm>
                <a:off x="238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2</a:t>
                </a:r>
                <a:endParaRPr lang="en-US" altLang="en-US" sz="1800" baseline="30000"/>
              </a:p>
            </p:txBody>
          </p:sp>
          <p:sp>
            <p:nvSpPr>
              <p:cNvPr id="28858" name="Rectangle 240"/>
              <p:cNvSpPr>
                <a:spLocks noChangeArrowheads="1"/>
              </p:cNvSpPr>
              <p:nvPr/>
            </p:nvSpPr>
            <p:spPr bwMode="auto">
              <a:xfrm>
                <a:off x="2745"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3</a:t>
                </a:r>
                <a:endParaRPr lang="en-US" altLang="en-US" sz="1800" baseline="30000"/>
              </a:p>
            </p:txBody>
          </p:sp>
          <p:sp>
            <p:nvSpPr>
              <p:cNvPr id="28859" name="Rectangle 241"/>
              <p:cNvSpPr>
                <a:spLocks noChangeArrowheads="1"/>
              </p:cNvSpPr>
              <p:nvPr/>
            </p:nvSpPr>
            <p:spPr bwMode="auto">
              <a:xfrm>
                <a:off x="311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4</a:t>
                </a:r>
                <a:endParaRPr lang="en-US" altLang="en-US" sz="1800" baseline="30000"/>
              </a:p>
            </p:txBody>
          </p:sp>
          <p:sp>
            <p:nvSpPr>
              <p:cNvPr id="28860" name="Rectangle 242"/>
              <p:cNvSpPr>
                <a:spLocks noChangeArrowheads="1"/>
              </p:cNvSpPr>
              <p:nvPr/>
            </p:nvSpPr>
            <p:spPr bwMode="auto">
              <a:xfrm>
                <a:off x="3497"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5</a:t>
                </a:r>
                <a:endParaRPr lang="en-US" altLang="en-US" sz="1800" baseline="30000"/>
              </a:p>
            </p:txBody>
          </p:sp>
          <p:sp>
            <p:nvSpPr>
              <p:cNvPr id="28861" name="Rectangle 243"/>
              <p:cNvSpPr>
                <a:spLocks noChangeArrowheads="1"/>
              </p:cNvSpPr>
              <p:nvPr/>
            </p:nvSpPr>
            <p:spPr bwMode="auto">
              <a:xfrm>
                <a:off x="3831"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6</a:t>
                </a:r>
                <a:endParaRPr lang="en-US" altLang="en-US" sz="1800" baseline="30000"/>
              </a:p>
            </p:txBody>
          </p:sp>
          <p:sp>
            <p:nvSpPr>
              <p:cNvPr id="28862" name="Rectangle 244"/>
              <p:cNvSpPr>
                <a:spLocks noChangeArrowheads="1"/>
              </p:cNvSpPr>
              <p:nvPr/>
            </p:nvSpPr>
            <p:spPr bwMode="auto">
              <a:xfrm>
                <a:off x="419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7</a:t>
                </a:r>
                <a:endParaRPr lang="en-US" altLang="en-US" sz="1800" baseline="30000"/>
              </a:p>
            </p:txBody>
          </p:sp>
          <p:sp>
            <p:nvSpPr>
              <p:cNvPr id="28863" name="Rectangle 245"/>
              <p:cNvSpPr>
                <a:spLocks noChangeArrowheads="1"/>
              </p:cNvSpPr>
              <p:nvPr/>
            </p:nvSpPr>
            <p:spPr bwMode="auto">
              <a:xfrm>
                <a:off x="456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8</a:t>
                </a:r>
                <a:endParaRPr lang="en-US" altLang="en-US" sz="1800" baseline="30000"/>
              </a:p>
            </p:txBody>
          </p:sp>
          <p:sp>
            <p:nvSpPr>
              <p:cNvPr id="28864" name="Rectangle 246"/>
              <p:cNvSpPr>
                <a:spLocks noChangeArrowheads="1"/>
              </p:cNvSpPr>
              <p:nvPr/>
            </p:nvSpPr>
            <p:spPr bwMode="auto">
              <a:xfrm>
                <a:off x="4929"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9</a:t>
                </a:r>
                <a:endParaRPr lang="en-US" altLang="en-US" sz="1800" baseline="30000"/>
              </a:p>
            </p:txBody>
          </p:sp>
          <p:sp>
            <p:nvSpPr>
              <p:cNvPr id="28865" name="Rectangle 247"/>
              <p:cNvSpPr>
                <a:spLocks noChangeArrowheads="1"/>
              </p:cNvSpPr>
              <p:nvPr/>
            </p:nvSpPr>
            <p:spPr bwMode="auto">
              <a:xfrm>
                <a:off x="5235" y="1555"/>
                <a:ext cx="25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10</a:t>
                </a:r>
                <a:endParaRPr lang="en-US" altLang="en-US" sz="1800" baseline="30000"/>
              </a:p>
            </p:txBody>
          </p:sp>
          <p:sp>
            <p:nvSpPr>
              <p:cNvPr id="28866" name="Rectangle 248"/>
              <p:cNvSpPr>
                <a:spLocks noChangeArrowheads="1"/>
              </p:cNvSpPr>
              <p:nvPr/>
            </p:nvSpPr>
            <p:spPr bwMode="auto">
              <a:xfrm>
                <a:off x="1611" y="1562"/>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0</a:t>
                </a:r>
                <a:endParaRPr lang="en-US" altLang="en-US" sz="1800" baseline="30000"/>
              </a:p>
            </p:txBody>
          </p:sp>
          <p:sp>
            <p:nvSpPr>
              <p:cNvPr id="28867" name="Rectangle 249"/>
              <p:cNvSpPr>
                <a:spLocks noChangeArrowheads="1"/>
              </p:cNvSpPr>
              <p:nvPr/>
            </p:nvSpPr>
            <p:spPr bwMode="auto">
              <a:xfrm>
                <a:off x="1997" y="1557"/>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1</a:t>
                </a:r>
                <a:endParaRPr lang="en-US" altLang="en-US" sz="1800" baseline="30000"/>
              </a:p>
            </p:txBody>
          </p:sp>
        </p:grpSp>
        <p:sp>
          <p:nvSpPr>
            <p:cNvPr id="28697" name="Rectangle 250"/>
            <p:cNvSpPr>
              <a:spLocks noChangeArrowheads="1"/>
            </p:cNvSpPr>
            <p:nvPr/>
          </p:nvSpPr>
          <p:spPr bwMode="auto">
            <a:xfrm>
              <a:off x="4012" y="268"/>
              <a:ext cx="173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Eg. </a:t>
              </a:r>
              <a:r>
                <a:rPr lang="en-US" altLang="en-US" i="1">
                  <a:solidFill>
                    <a:schemeClr val="accent1"/>
                  </a:solidFill>
                </a:rPr>
                <a:t>p=11,</a:t>
              </a:r>
            </a:p>
            <a:p>
              <a:pPr eaLnBrk="1" hangingPunct="1"/>
              <a:r>
                <a:rPr lang="en-US" altLang="en-US" i="1">
                  <a:solidFill>
                    <a:schemeClr val="accent1"/>
                  </a:solidFill>
                </a:rPr>
                <a:t>      n=p-1=rq=10</a:t>
              </a:r>
            </a:p>
          </p:txBody>
        </p:sp>
      </p:grpSp>
      <p:grpSp>
        <p:nvGrpSpPr>
          <p:cNvPr id="7" name="Group 253"/>
          <p:cNvGrpSpPr>
            <a:grpSpLocks/>
          </p:cNvGrpSpPr>
          <p:nvPr/>
        </p:nvGrpSpPr>
        <p:grpSpPr bwMode="auto">
          <a:xfrm>
            <a:off x="2560638" y="2322513"/>
            <a:ext cx="6443662" cy="519112"/>
            <a:chOff x="1613" y="1463"/>
            <a:chExt cx="4059" cy="327"/>
          </a:xfrm>
        </p:grpSpPr>
        <p:sp>
          <p:nvSpPr>
            <p:cNvPr id="28694" name="Rectangle 251"/>
            <p:cNvSpPr>
              <a:spLocks noChangeArrowheads="1"/>
            </p:cNvSpPr>
            <p:nvPr/>
          </p:nvSpPr>
          <p:spPr bwMode="auto">
            <a:xfrm>
              <a:off x="1613" y="1463"/>
              <a:ext cx="89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hlink"/>
                  </a:solidFill>
                </a:rPr>
                <a:t>r=5,q=2</a:t>
              </a:r>
            </a:p>
          </p:txBody>
        </p:sp>
        <p:sp>
          <p:nvSpPr>
            <p:cNvPr id="28695" name="Rectangle 252"/>
            <p:cNvSpPr>
              <a:spLocks noChangeArrowheads="1"/>
            </p:cNvSpPr>
            <p:nvPr/>
          </p:nvSpPr>
          <p:spPr bwMode="auto">
            <a:xfrm>
              <a:off x="2552" y="1549"/>
              <a:ext cx="3120" cy="192"/>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 name="Group 255"/>
          <p:cNvGrpSpPr>
            <a:grpSpLocks/>
          </p:cNvGrpSpPr>
          <p:nvPr/>
        </p:nvGrpSpPr>
        <p:grpSpPr bwMode="auto">
          <a:xfrm>
            <a:off x="2557463" y="4278313"/>
            <a:ext cx="6443662" cy="519112"/>
            <a:chOff x="1613" y="1463"/>
            <a:chExt cx="4059" cy="327"/>
          </a:xfrm>
        </p:grpSpPr>
        <p:sp>
          <p:nvSpPr>
            <p:cNvPr id="28692" name="Rectangle 256"/>
            <p:cNvSpPr>
              <a:spLocks noChangeArrowheads="1"/>
            </p:cNvSpPr>
            <p:nvPr/>
          </p:nvSpPr>
          <p:spPr bwMode="auto">
            <a:xfrm>
              <a:off x="1613" y="1463"/>
              <a:ext cx="89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hlink"/>
                  </a:solidFill>
                </a:rPr>
                <a:t>r=2,q=5</a:t>
              </a:r>
            </a:p>
          </p:txBody>
        </p:sp>
        <p:sp>
          <p:nvSpPr>
            <p:cNvPr id="28693" name="Rectangle 257"/>
            <p:cNvSpPr>
              <a:spLocks noChangeArrowheads="1"/>
            </p:cNvSpPr>
            <p:nvPr/>
          </p:nvSpPr>
          <p:spPr bwMode="auto">
            <a:xfrm>
              <a:off x="2552" y="1549"/>
              <a:ext cx="3120" cy="192"/>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9" name="Group 258"/>
          <p:cNvGrpSpPr>
            <a:grpSpLocks/>
          </p:cNvGrpSpPr>
          <p:nvPr/>
        </p:nvGrpSpPr>
        <p:grpSpPr bwMode="auto">
          <a:xfrm>
            <a:off x="2568575" y="1754188"/>
            <a:ext cx="6443663" cy="519112"/>
            <a:chOff x="1613" y="1463"/>
            <a:chExt cx="4059" cy="327"/>
          </a:xfrm>
        </p:grpSpPr>
        <p:sp>
          <p:nvSpPr>
            <p:cNvPr id="28690" name="Rectangle 259"/>
            <p:cNvSpPr>
              <a:spLocks noChangeArrowheads="1"/>
            </p:cNvSpPr>
            <p:nvPr/>
          </p:nvSpPr>
          <p:spPr bwMode="auto">
            <a:xfrm>
              <a:off x="1613" y="1463"/>
              <a:ext cx="10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hlink"/>
                  </a:solidFill>
                </a:rPr>
                <a:t>r=1,q=10</a:t>
              </a:r>
            </a:p>
          </p:txBody>
        </p:sp>
        <p:sp>
          <p:nvSpPr>
            <p:cNvPr id="28691" name="Rectangle 260"/>
            <p:cNvSpPr>
              <a:spLocks noChangeArrowheads="1"/>
            </p:cNvSpPr>
            <p:nvPr/>
          </p:nvSpPr>
          <p:spPr bwMode="auto">
            <a:xfrm>
              <a:off x="2552" y="1549"/>
              <a:ext cx="3120" cy="192"/>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10" name="Group 261"/>
          <p:cNvGrpSpPr>
            <a:grpSpLocks/>
          </p:cNvGrpSpPr>
          <p:nvPr/>
        </p:nvGrpSpPr>
        <p:grpSpPr bwMode="auto">
          <a:xfrm>
            <a:off x="2559050" y="2057400"/>
            <a:ext cx="6443663" cy="519113"/>
            <a:chOff x="1613" y="1463"/>
            <a:chExt cx="4059" cy="327"/>
          </a:xfrm>
        </p:grpSpPr>
        <p:sp>
          <p:nvSpPr>
            <p:cNvPr id="28688" name="Rectangle 262"/>
            <p:cNvSpPr>
              <a:spLocks noChangeArrowheads="1"/>
            </p:cNvSpPr>
            <p:nvPr/>
          </p:nvSpPr>
          <p:spPr bwMode="auto">
            <a:xfrm>
              <a:off x="1613" y="1463"/>
              <a:ext cx="10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hlink"/>
                  </a:solidFill>
                </a:rPr>
                <a:t>r=10,q=1</a:t>
              </a:r>
            </a:p>
          </p:txBody>
        </p:sp>
        <p:sp>
          <p:nvSpPr>
            <p:cNvPr id="28689" name="Rectangle 263"/>
            <p:cNvSpPr>
              <a:spLocks noChangeArrowheads="1"/>
            </p:cNvSpPr>
            <p:nvPr/>
          </p:nvSpPr>
          <p:spPr bwMode="auto">
            <a:xfrm>
              <a:off x="2552" y="1549"/>
              <a:ext cx="3120" cy="192"/>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28687"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7"/>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1" presetClass="exit" presetSubtype="0" fill="hold" nodeType="withEffect">
                                  <p:stCondLst>
                                    <p:cond delay="0"/>
                                  </p:stCondLst>
                                  <p:childTnLst>
                                    <p:set>
                                      <p:cBhvr>
                                        <p:cTn id="30" dur="1" fill="hold">
                                          <p:stCondLst>
                                            <p:cond delay="0"/>
                                          </p:stCondLst>
                                        </p:cTn>
                                        <p:tgtEl>
                                          <p:spTgt spid="8"/>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1" presetClass="exit" presetSubtype="0" fill="hold" nodeType="withEffect">
                                  <p:stCondLst>
                                    <p:cond delay="0"/>
                                  </p:stCondLst>
                                  <p:childTnLst>
                                    <p:set>
                                      <p:cBhvr>
                                        <p:cTn id="38" dur="1" fill="hold">
                                          <p:stCondLst>
                                            <p:cond delay="0"/>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98" name="Group 65"/>
          <p:cNvGrpSpPr>
            <a:grpSpLocks/>
          </p:cNvGrpSpPr>
          <p:nvPr/>
        </p:nvGrpSpPr>
        <p:grpSpPr bwMode="auto">
          <a:xfrm>
            <a:off x="762000" y="2133600"/>
            <a:ext cx="2063750" cy="1893888"/>
            <a:chOff x="476" y="1344"/>
            <a:chExt cx="1300" cy="1193"/>
          </a:xfrm>
        </p:grpSpPr>
        <p:sp>
          <p:nvSpPr>
            <p:cNvPr id="29878"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79" name="Text Box 8"/>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29880"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81" name="Text Box 11"/>
            <p:cNvSpPr txBox="1">
              <a:spLocks noChangeArrowheads="1"/>
            </p:cNvSpPr>
            <p:nvPr/>
          </p:nvSpPr>
          <p:spPr bwMode="auto">
            <a:xfrm>
              <a:off x="699" y="1355"/>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29882"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83" name="Text Box 16"/>
            <p:cNvSpPr txBox="1">
              <a:spLocks noChangeArrowheads="1"/>
            </p:cNvSpPr>
            <p:nvPr/>
          </p:nvSpPr>
          <p:spPr bwMode="auto">
            <a:xfrm>
              <a:off x="1200" y="134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29884"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885"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86" name="Text Box 21"/>
            <p:cNvSpPr txBox="1">
              <a:spLocks noChangeArrowheads="1"/>
            </p:cNvSpPr>
            <p:nvPr/>
          </p:nvSpPr>
          <p:spPr bwMode="auto">
            <a:xfrm>
              <a:off x="1472" y="1746"/>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29887"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88" name="Text Box 26"/>
            <p:cNvSpPr txBox="1">
              <a:spLocks noChangeArrowheads="1"/>
            </p:cNvSpPr>
            <p:nvPr/>
          </p:nvSpPr>
          <p:spPr bwMode="auto">
            <a:xfrm>
              <a:off x="1202" y="220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29889"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90" name="Text Box 31"/>
            <p:cNvSpPr txBox="1">
              <a:spLocks noChangeArrowheads="1"/>
            </p:cNvSpPr>
            <p:nvPr/>
          </p:nvSpPr>
          <p:spPr bwMode="auto">
            <a:xfrm>
              <a:off x="651" y="2210"/>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29891"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892"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893"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894"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895"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9699" name="Text Box 215"/>
          <p:cNvSpPr txBox="1">
            <a:spLocks noChangeArrowheads="1"/>
          </p:cNvSpPr>
          <p:nvPr/>
        </p:nvSpPr>
        <p:spPr bwMode="auto">
          <a:xfrm>
            <a:off x="947738" y="4052888"/>
            <a:ext cx="149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r  b</a:t>
            </a:r>
            <a:r>
              <a:rPr lang="en-US" altLang="en-US" baseline="30000">
                <a:solidFill>
                  <a:schemeClr val="accent1"/>
                </a:solidFill>
              </a:rPr>
              <a:t>r</a:t>
            </a:r>
            <a:r>
              <a:rPr lang="en-US" altLang="en-US">
                <a:solidFill>
                  <a:schemeClr val="accent1"/>
                </a:solidFill>
              </a:rPr>
              <a:t> = 1</a:t>
            </a:r>
            <a:endParaRPr lang="en-US" altLang="en-US" baseline="30000">
              <a:solidFill>
                <a:schemeClr val="accent1"/>
              </a:solidFill>
            </a:endParaRPr>
          </a:p>
        </p:txBody>
      </p:sp>
      <p:sp>
        <p:nvSpPr>
          <p:cNvPr id="29700" name="Text Box 215"/>
          <p:cNvSpPr txBox="1">
            <a:spLocks noChangeArrowheads="1"/>
          </p:cNvSpPr>
          <p:nvPr/>
        </p:nvSpPr>
        <p:spPr bwMode="auto">
          <a:xfrm>
            <a:off x="1143000" y="4800600"/>
            <a:ext cx="5432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Values of </a:t>
            </a:r>
            <a:r>
              <a:rPr lang="en-US" altLang="en-US" i="1">
                <a:solidFill>
                  <a:schemeClr val="accent1"/>
                </a:solidFill>
              </a:rPr>
              <a:t>b</a:t>
            </a:r>
            <a:r>
              <a:rPr lang="en-US" altLang="en-US"/>
              <a:t> like 2,6,7, </a:t>
            </a:r>
            <a:r>
              <a:rPr lang="en-US" altLang="en-US" sz="2000"/>
              <a:t>&amp;</a:t>
            </a:r>
            <a:r>
              <a:rPr lang="en-US" altLang="en-US"/>
              <a:t> 8 are said to</a:t>
            </a:r>
          </a:p>
          <a:p>
            <a:pPr lvl="1" eaLnBrk="1" hangingPunct="1">
              <a:buFontTx/>
              <a:buChar char="•"/>
            </a:pPr>
            <a:r>
              <a:rPr lang="en-US" altLang="en-US"/>
              <a:t>be a </a:t>
            </a:r>
            <a:r>
              <a:rPr lang="en-US" altLang="en-US">
                <a:solidFill>
                  <a:schemeClr val="tx2"/>
                </a:solidFill>
              </a:rPr>
              <a:t>generator</a:t>
            </a:r>
            <a:r>
              <a:rPr lang="en-US" altLang="en-US"/>
              <a:t> of the field</a:t>
            </a:r>
            <a:endParaRPr lang="en-US" altLang="en-US" baseline="30000">
              <a:solidFill>
                <a:schemeClr val="accent1"/>
              </a:solidFill>
            </a:endParaRPr>
          </a:p>
        </p:txBody>
      </p:sp>
      <p:sp>
        <p:nvSpPr>
          <p:cNvPr id="29701" name="Text Box 215"/>
          <p:cNvSpPr txBox="1">
            <a:spLocks noChangeArrowheads="1"/>
          </p:cNvSpPr>
          <p:nvPr/>
        </p:nvSpPr>
        <p:spPr bwMode="auto">
          <a:xfrm>
            <a:off x="5486400" y="5988050"/>
            <a:ext cx="3457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The total # of elements</a:t>
            </a:r>
          </a:p>
          <a:p>
            <a:pPr algn="ctr" eaLnBrk="1" hangingPunct="1"/>
            <a:r>
              <a:rPr lang="en-US" altLang="en-US">
                <a:solidFill>
                  <a:schemeClr val="accent1"/>
                </a:solidFill>
              </a:rPr>
              <a:t>  = rq+1 = p</a:t>
            </a:r>
            <a:endParaRPr lang="en-US" altLang="en-US" baseline="30000">
              <a:solidFill>
                <a:schemeClr val="accent1"/>
              </a:solidFill>
            </a:endParaRPr>
          </a:p>
        </p:txBody>
      </p:sp>
      <p:grpSp>
        <p:nvGrpSpPr>
          <p:cNvPr id="29702" name="Group 33"/>
          <p:cNvGrpSpPr>
            <a:grpSpLocks/>
          </p:cNvGrpSpPr>
          <p:nvPr/>
        </p:nvGrpSpPr>
        <p:grpSpPr bwMode="auto">
          <a:xfrm>
            <a:off x="4038600" y="425450"/>
            <a:ext cx="5091113" cy="4298950"/>
            <a:chOff x="2544" y="268"/>
            <a:chExt cx="3207" cy="2708"/>
          </a:xfrm>
        </p:grpSpPr>
        <p:grpSp>
          <p:nvGrpSpPr>
            <p:cNvPr id="29706" name="Group 34"/>
            <p:cNvGrpSpPr>
              <a:grpSpLocks/>
            </p:cNvGrpSpPr>
            <p:nvPr/>
          </p:nvGrpSpPr>
          <p:grpSpPr bwMode="auto">
            <a:xfrm>
              <a:off x="2544" y="1008"/>
              <a:ext cx="3120" cy="1968"/>
              <a:chOff x="1431" y="1554"/>
              <a:chExt cx="4137" cy="1944"/>
            </a:xfrm>
          </p:grpSpPr>
          <p:sp>
            <p:nvSpPr>
              <p:cNvPr id="29708" name="AutoShape 35"/>
              <p:cNvSpPr>
                <a:spLocks noChangeAspect="1" noChangeArrowheads="1" noTextEdit="1"/>
              </p:cNvSpPr>
              <p:nvPr/>
            </p:nvSpPr>
            <p:spPr bwMode="auto">
              <a:xfrm>
                <a:off x="1431" y="1554"/>
                <a:ext cx="4137" cy="1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709" name="Rectangle 36"/>
              <p:cNvSpPr>
                <a:spLocks noChangeArrowheads="1"/>
              </p:cNvSpPr>
              <p:nvPr/>
            </p:nvSpPr>
            <p:spPr bwMode="auto">
              <a:xfrm>
                <a:off x="162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0" name="Rectangle 37"/>
              <p:cNvSpPr>
                <a:spLocks noChangeArrowheads="1"/>
              </p:cNvSpPr>
              <p:nvPr/>
            </p:nvSpPr>
            <p:spPr bwMode="auto">
              <a:xfrm>
                <a:off x="2041"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1" name="Rectangle 38"/>
              <p:cNvSpPr>
                <a:spLocks noChangeArrowheads="1"/>
              </p:cNvSpPr>
              <p:nvPr/>
            </p:nvSpPr>
            <p:spPr bwMode="auto">
              <a:xfrm>
                <a:off x="241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2" name="Rectangle 39"/>
              <p:cNvSpPr>
                <a:spLocks noChangeArrowheads="1"/>
              </p:cNvSpPr>
              <p:nvPr/>
            </p:nvSpPr>
            <p:spPr bwMode="auto">
              <a:xfrm>
                <a:off x="2753"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3" name="Rectangle 40"/>
              <p:cNvSpPr>
                <a:spLocks noChangeArrowheads="1"/>
              </p:cNvSpPr>
              <p:nvPr/>
            </p:nvSpPr>
            <p:spPr bwMode="auto">
              <a:xfrm>
                <a:off x="3130"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4" name="Rectangle 41"/>
              <p:cNvSpPr>
                <a:spLocks noChangeArrowheads="1"/>
              </p:cNvSpPr>
              <p:nvPr/>
            </p:nvSpPr>
            <p:spPr bwMode="auto">
              <a:xfrm>
                <a:off x="3506"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5" name="Rectangle 42"/>
              <p:cNvSpPr>
                <a:spLocks noChangeArrowheads="1"/>
              </p:cNvSpPr>
              <p:nvPr/>
            </p:nvSpPr>
            <p:spPr bwMode="auto">
              <a:xfrm>
                <a:off x="3892"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6" name="Rectangle 43"/>
              <p:cNvSpPr>
                <a:spLocks noChangeArrowheads="1"/>
              </p:cNvSpPr>
              <p:nvPr/>
            </p:nvSpPr>
            <p:spPr bwMode="auto">
              <a:xfrm>
                <a:off x="4269"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7" name="Rectangle 44"/>
              <p:cNvSpPr>
                <a:spLocks noChangeArrowheads="1"/>
              </p:cNvSpPr>
              <p:nvPr/>
            </p:nvSpPr>
            <p:spPr bwMode="auto">
              <a:xfrm>
                <a:off x="4646" y="1742"/>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8" name="Rectangle 45"/>
              <p:cNvSpPr>
                <a:spLocks noChangeArrowheads="1"/>
              </p:cNvSpPr>
              <p:nvPr/>
            </p:nvSpPr>
            <p:spPr bwMode="auto">
              <a:xfrm>
                <a:off x="5023"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19" name="Rectangle 46"/>
              <p:cNvSpPr>
                <a:spLocks noChangeArrowheads="1"/>
              </p:cNvSpPr>
              <p:nvPr/>
            </p:nvSpPr>
            <p:spPr bwMode="auto">
              <a:xfrm>
                <a:off x="5365" y="17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20" name="Rectangle 47"/>
              <p:cNvSpPr>
                <a:spLocks noChangeArrowheads="1"/>
              </p:cNvSpPr>
              <p:nvPr/>
            </p:nvSpPr>
            <p:spPr bwMode="auto">
              <a:xfrm>
                <a:off x="162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21" name="Rectangle 48"/>
              <p:cNvSpPr>
                <a:spLocks noChangeArrowheads="1"/>
              </p:cNvSpPr>
              <p:nvPr/>
            </p:nvSpPr>
            <p:spPr bwMode="auto">
              <a:xfrm>
                <a:off x="2041"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9722" name="Rectangle 49"/>
              <p:cNvSpPr>
                <a:spLocks noChangeArrowheads="1"/>
              </p:cNvSpPr>
              <p:nvPr/>
            </p:nvSpPr>
            <p:spPr bwMode="auto">
              <a:xfrm>
                <a:off x="241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23" name="Rectangle 50"/>
              <p:cNvSpPr>
                <a:spLocks noChangeArrowheads="1"/>
              </p:cNvSpPr>
              <p:nvPr/>
            </p:nvSpPr>
            <p:spPr bwMode="auto">
              <a:xfrm>
                <a:off x="2753"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9724" name="Rectangle 51"/>
              <p:cNvSpPr>
                <a:spLocks noChangeArrowheads="1"/>
              </p:cNvSpPr>
              <p:nvPr/>
            </p:nvSpPr>
            <p:spPr bwMode="auto">
              <a:xfrm>
                <a:off x="3130"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25" name="Rectangle 52"/>
              <p:cNvSpPr>
                <a:spLocks noChangeArrowheads="1"/>
              </p:cNvSpPr>
              <p:nvPr/>
            </p:nvSpPr>
            <p:spPr bwMode="auto">
              <a:xfrm>
                <a:off x="3458" y="1920"/>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726" name="Rectangle 53"/>
              <p:cNvSpPr>
                <a:spLocks noChangeArrowheads="1"/>
              </p:cNvSpPr>
              <p:nvPr/>
            </p:nvSpPr>
            <p:spPr bwMode="auto">
              <a:xfrm>
                <a:off x="3892"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27" name="Rectangle 54"/>
              <p:cNvSpPr>
                <a:spLocks noChangeArrowheads="1"/>
              </p:cNvSpPr>
              <p:nvPr/>
            </p:nvSpPr>
            <p:spPr bwMode="auto">
              <a:xfrm>
                <a:off x="4269"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9728" name="Rectangle 55"/>
              <p:cNvSpPr>
                <a:spLocks noChangeArrowheads="1"/>
              </p:cNvSpPr>
              <p:nvPr/>
            </p:nvSpPr>
            <p:spPr bwMode="auto">
              <a:xfrm>
                <a:off x="4646" y="1920"/>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29" name="Rectangle 56"/>
              <p:cNvSpPr>
                <a:spLocks noChangeArrowheads="1"/>
              </p:cNvSpPr>
              <p:nvPr/>
            </p:nvSpPr>
            <p:spPr bwMode="auto">
              <a:xfrm>
                <a:off x="5023"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9730" name="Rectangle 57"/>
              <p:cNvSpPr>
                <a:spLocks noChangeArrowheads="1"/>
              </p:cNvSpPr>
              <p:nvPr/>
            </p:nvSpPr>
            <p:spPr bwMode="auto">
              <a:xfrm>
                <a:off x="5365" y="19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31" name="Rectangle 58"/>
              <p:cNvSpPr>
                <a:spLocks noChangeArrowheads="1"/>
              </p:cNvSpPr>
              <p:nvPr/>
            </p:nvSpPr>
            <p:spPr bwMode="auto">
              <a:xfrm>
                <a:off x="162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32" name="Rectangle 59"/>
              <p:cNvSpPr>
                <a:spLocks noChangeArrowheads="1"/>
              </p:cNvSpPr>
              <p:nvPr/>
            </p:nvSpPr>
            <p:spPr bwMode="auto">
              <a:xfrm>
                <a:off x="2041"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33" name="Rectangle 60"/>
              <p:cNvSpPr>
                <a:spLocks noChangeArrowheads="1"/>
              </p:cNvSpPr>
              <p:nvPr/>
            </p:nvSpPr>
            <p:spPr bwMode="auto">
              <a:xfrm>
                <a:off x="241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34" name="Rectangle 61"/>
              <p:cNvSpPr>
                <a:spLocks noChangeArrowheads="1"/>
              </p:cNvSpPr>
              <p:nvPr/>
            </p:nvSpPr>
            <p:spPr bwMode="auto">
              <a:xfrm>
                <a:off x="2753"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35" name="Rectangle 62"/>
              <p:cNvSpPr>
                <a:spLocks noChangeArrowheads="1"/>
              </p:cNvSpPr>
              <p:nvPr/>
            </p:nvSpPr>
            <p:spPr bwMode="auto">
              <a:xfrm>
                <a:off x="3130"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36" name="Rectangle 63"/>
              <p:cNvSpPr>
                <a:spLocks noChangeArrowheads="1"/>
              </p:cNvSpPr>
              <p:nvPr/>
            </p:nvSpPr>
            <p:spPr bwMode="auto">
              <a:xfrm>
                <a:off x="3506"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37" name="Rectangle 64"/>
              <p:cNvSpPr>
                <a:spLocks noChangeArrowheads="1"/>
              </p:cNvSpPr>
              <p:nvPr/>
            </p:nvSpPr>
            <p:spPr bwMode="auto">
              <a:xfrm>
                <a:off x="3892"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38" name="Rectangle 65"/>
              <p:cNvSpPr>
                <a:spLocks noChangeArrowheads="1"/>
              </p:cNvSpPr>
              <p:nvPr/>
            </p:nvSpPr>
            <p:spPr bwMode="auto">
              <a:xfrm>
                <a:off x="4269"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39" name="Rectangle 66"/>
              <p:cNvSpPr>
                <a:spLocks noChangeArrowheads="1"/>
              </p:cNvSpPr>
              <p:nvPr/>
            </p:nvSpPr>
            <p:spPr bwMode="auto">
              <a:xfrm>
                <a:off x="4646" y="2097"/>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40" name="Rectangle 67"/>
              <p:cNvSpPr>
                <a:spLocks noChangeArrowheads="1"/>
              </p:cNvSpPr>
              <p:nvPr/>
            </p:nvSpPr>
            <p:spPr bwMode="auto">
              <a:xfrm>
                <a:off x="5023"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41" name="Rectangle 68"/>
              <p:cNvSpPr>
                <a:spLocks noChangeArrowheads="1"/>
              </p:cNvSpPr>
              <p:nvPr/>
            </p:nvSpPr>
            <p:spPr bwMode="auto">
              <a:xfrm>
                <a:off x="5365" y="2097"/>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42" name="Rectangle 69"/>
              <p:cNvSpPr>
                <a:spLocks noChangeArrowheads="1"/>
              </p:cNvSpPr>
              <p:nvPr/>
            </p:nvSpPr>
            <p:spPr bwMode="auto">
              <a:xfrm>
                <a:off x="162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43" name="Rectangle 70"/>
              <p:cNvSpPr>
                <a:spLocks noChangeArrowheads="1"/>
              </p:cNvSpPr>
              <p:nvPr/>
            </p:nvSpPr>
            <p:spPr bwMode="auto">
              <a:xfrm>
                <a:off x="204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44" name="Rectangle 71"/>
              <p:cNvSpPr>
                <a:spLocks noChangeArrowheads="1"/>
              </p:cNvSpPr>
              <p:nvPr/>
            </p:nvSpPr>
            <p:spPr bwMode="auto">
              <a:xfrm>
                <a:off x="241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45" name="Rectangle 72"/>
              <p:cNvSpPr>
                <a:spLocks noChangeArrowheads="1"/>
              </p:cNvSpPr>
              <p:nvPr/>
            </p:nvSpPr>
            <p:spPr bwMode="auto">
              <a:xfrm>
                <a:off x="2753"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46" name="Rectangle 73"/>
              <p:cNvSpPr>
                <a:spLocks noChangeArrowheads="1"/>
              </p:cNvSpPr>
              <p:nvPr/>
            </p:nvSpPr>
            <p:spPr bwMode="auto">
              <a:xfrm>
                <a:off x="3130"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47" name="Rectangle 74"/>
              <p:cNvSpPr>
                <a:spLocks noChangeArrowheads="1"/>
              </p:cNvSpPr>
              <p:nvPr/>
            </p:nvSpPr>
            <p:spPr bwMode="auto">
              <a:xfrm>
                <a:off x="3506"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48" name="Rectangle 75"/>
              <p:cNvSpPr>
                <a:spLocks noChangeArrowheads="1"/>
              </p:cNvSpPr>
              <p:nvPr/>
            </p:nvSpPr>
            <p:spPr bwMode="auto">
              <a:xfrm>
                <a:off x="3892"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49" name="Rectangle 76"/>
              <p:cNvSpPr>
                <a:spLocks noChangeArrowheads="1"/>
              </p:cNvSpPr>
              <p:nvPr/>
            </p:nvSpPr>
            <p:spPr bwMode="auto">
              <a:xfrm>
                <a:off x="4269"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50" name="Rectangle 77"/>
              <p:cNvSpPr>
                <a:spLocks noChangeArrowheads="1"/>
              </p:cNvSpPr>
              <p:nvPr/>
            </p:nvSpPr>
            <p:spPr bwMode="auto">
              <a:xfrm>
                <a:off x="4646" y="2264"/>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51" name="Rectangle 78"/>
              <p:cNvSpPr>
                <a:spLocks noChangeArrowheads="1"/>
              </p:cNvSpPr>
              <p:nvPr/>
            </p:nvSpPr>
            <p:spPr bwMode="auto">
              <a:xfrm>
                <a:off x="5023"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52" name="Rectangle 79"/>
              <p:cNvSpPr>
                <a:spLocks noChangeArrowheads="1"/>
              </p:cNvSpPr>
              <p:nvPr/>
            </p:nvSpPr>
            <p:spPr bwMode="auto">
              <a:xfrm>
                <a:off x="5365" y="2264"/>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53" name="Rectangle 80"/>
              <p:cNvSpPr>
                <a:spLocks noChangeArrowheads="1"/>
              </p:cNvSpPr>
              <p:nvPr/>
            </p:nvSpPr>
            <p:spPr bwMode="auto">
              <a:xfrm>
                <a:off x="162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54" name="Rectangle 81"/>
              <p:cNvSpPr>
                <a:spLocks noChangeArrowheads="1"/>
              </p:cNvSpPr>
              <p:nvPr/>
            </p:nvSpPr>
            <p:spPr bwMode="auto">
              <a:xfrm>
                <a:off x="2041"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55" name="Rectangle 82"/>
              <p:cNvSpPr>
                <a:spLocks noChangeArrowheads="1"/>
              </p:cNvSpPr>
              <p:nvPr/>
            </p:nvSpPr>
            <p:spPr bwMode="auto">
              <a:xfrm>
                <a:off x="241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56" name="Rectangle 83"/>
              <p:cNvSpPr>
                <a:spLocks noChangeArrowheads="1"/>
              </p:cNvSpPr>
              <p:nvPr/>
            </p:nvSpPr>
            <p:spPr bwMode="auto">
              <a:xfrm>
                <a:off x="2753"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57" name="Rectangle 84"/>
              <p:cNvSpPr>
                <a:spLocks noChangeArrowheads="1"/>
              </p:cNvSpPr>
              <p:nvPr/>
            </p:nvSpPr>
            <p:spPr bwMode="auto">
              <a:xfrm>
                <a:off x="3130"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58" name="Rectangle 85"/>
              <p:cNvSpPr>
                <a:spLocks noChangeArrowheads="1"/>
              </p:cNvSpPr>
              <p:nvPr/>
            </p:nvSpPr>
            <p:spPr bwMode="auto">
              <a:xfrm>
                <a:off x="3506"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59" name="Rectangle 86"/>
              <p:cNvSpPr>
                <a:spLocks noChangeArrowheads="1"/>
              </p:cNvSpPr>
              <p:nvPr/>
            </p:nvSpPr>
            <p:spPr bwMode="auto">
              <a:xfrm>
                <a:off x="3892"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60" name="Rectangle 87"/>
              <p:cNvSpPr>
                <a:spLocks noChangeArrowheads="1"/>
              </p:cNvSpPr>
              <p:nvPr/>
            </p:nvSpPr>
            <p:spPr bwMode="auto">
              <a:xfrm>
                <a:off x="4269"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61" name="Rectangle 88"/>
              <p:cNvSpPr>
                <a:spLocks noChangeArrowheads="1"/>
              </p:cNvSpPr>
              <p:nvPr/>
            </p:nvSpPr>
            <p:spPr bwMode="auto">
              <a:xfrm>
                <a:off x="4646" y="2442"/>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62" name="Rectangle 89"/>
              <p:cNvSpPr>
                <a:spLocks noChangeArrowheads="1"/>
              </p:cNvSpPr>
              <p:nvPr/>
            </p:nvSpPr>
            <p:spPr bwMode="auto">
              <a:xfrm>
                <a:off x="5023"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63" name="Rectangle 90"/>
              <p:cNvSpPr>
                <a:spLocks noChangeArrowheads="1"/>
              </p:cNvSpPr>
              <p:nvPr/>
            </p:nvSpPr>
            <p:spPr bwMode="auto">
              <a:xfrm>
                <a:off x="5365" y="2442"/>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64" name="Rectangle 91"/>
              <p:cNvSpPr>
                <a:spLocks noChangeArrowheads="1"/>
              </p:cNvSpPr>
              <p:nvPr/>
            </p:nvSpPr>
            <p:spPr bwMode="auto">
              <a:xfrm>
                <a:off x="162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65" name="Rectangle 92"/>
              <p:cNvSpPr>
                <a:spLocks noChangeArrowheads="1"/>
              </p:cNvSpPr>
              <p:nvPr/>
            </p:nvSpPr>
            <p:spPr bwMode="auto">
              <a:xfrm>
                <a:off x="2041"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9766" name="Rectangle 93"/>
              <p:cNvSpPr>
                <a:spLocks noChangeArrowheads="1"/>
              </p:cNvSpPr>
              <p:nvPr/>
            </p:nvSpPr>
            <p:spPr bwMode="auto">
              <a:xfrm>
                <a:off x="241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67" name="Rectangle 94"/>
              <p:cNvSpPr>
                <a:spLocks noChangeArrowheads="1"/>
              </p:cNvSpPr>
              <p:nvPr/>
            </p:nvSpPr>
            <p:spPr bwMode="auto">
              <a:xfrm>
                <a:off x="2753"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9768" name="Rectangle 95"/>
              <p:cNvSpPr>
                <a:spLocks noChangeArrowheads="1"/>
              </p:cNvSpPr>
              <p:nvPr/>
            </p:nvSpPr>
            <p:spPr bwMode="auto">
              <a:xfrm>
                <a:off x="3130"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69" name="Rectangle 96"/>
              <p:cNvSpPr>
                <a:spLocks noChangeArrowheads="1"/>
              </p:cNvSpPr>
              <p:nvPr/>
            </p:nvSpPr>
            <p:spPr bwMode="auto">
              <a:xfrm>
                <a:off x="3458" y="2621"/>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770" name="Rectangle 97"/>
              <p:cNvSpPr>
                <a:spLocks noChangeArrowheads="1"/>
              </p:cNvSpPr>
              <p:nvPr/>
            </p:nvSpPr>
            <p:spPr bwMode="auto">
              <a:xfrm>
                <a:off x="3892"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71" name="Rectangle 98"/>
              <p:cNvSpPr>
                <a:spLocks noChangeArrowheads="1"/>
              </p:cNvSpPr>
              <p:nvPr/>
            </p:nvSpPr>
            <p:spPr bwMode="auto">
              <a:xfrm>
                <a:off x="4269"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9772" name="Rectangle 99"/>
              <p:cNvSpPr>
                <a:spLocks noChangeArrowheads="1"/>
              </p:cNvSpPr>
              <p:nvPr/>
            </p:nvSpPr>
            <p:spPr bwMode="auto">
              <a:xfrm>
                <a:off x="4646" y="2621"/>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73" name="Rectangle 100"/>
              <p:cNvSpPr>
                <a:spLocks noChangeArrowheads="1"/>
              </p:cNvSpPr>
              <p:nvPr/>
            </p:nvSpPr>
            <p:spPr bwMode="auto">
              <a:xfrm>
                <a:off x="5023"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9774" name="Rectangle 101"/>
              <p:cNvSpPr>
                <a:spLocks noChangeArrowheads="1"/>
              </p:cNvSpPr>
              <p:nvPr/>
            </p:nvSpPr>
            <p:spPr bwMode="auto">
              <a:xfrm>
                <a:off x="5365" y="2621"/>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75" name="Rectangle 102"/>
              <p:cNvSpPr>
                <a:spLocks noChangeArrowheads="1"/>
              </p:cNvSpPr>
              <p:nvPr/>
            </p:nvSpPr>
            <p:spPr bwMode="auto">
              <a:xfrm>
                <a:off x="162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76" name="Rectangle 103"/>
              <p:cNvSpPr>
                <a:spLocks noChangeArrowheads="1"/>
              </p:cNvSpPr>
              <p:nvPr/>
            </p:nvSpPr>
            <p:spPr bwMode="auto">
              <a:xfrm>
                <a:off x="2041"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9777" name="Rectangle 104"/>
              <p:cNvSpPr>
                <a:spLocks noChangeArrowheads="1"/>
              </p:cNvSpPr>
              <p:nvPr/>
            </p:nvSpPr>
            <p:spPr bwMode="auto">
              <a:xfrm>
                <a:off x="241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78" name="Rectangle 105"/>
              <p:cNvSpPr>
                <a:spLocks noChangeArrowheads="1"/>
              </p:cNvSpPr>
              <p:nvPr/>
            </p:nvSpPr>
            <p:spPr bwMode="auto">
              <a:xfrm>
                <a:off x="2753"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9779" name="Rectangle 106"/>
              <p:cNvSpPr>
                <a:spLocks noChangeArrowheads="1"/>
              </p:cNvSpPr>
              <p:nvPr/>
            </p:nvSpPr>
            <p:spPr bwMode="auto">
              <a:xfrm>
                <a:off x="3130"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80" name="Rectangle 107"/>
              <p:cNvSpPr>
                <a:spLocks noChangeArrowheads="1"/>
              </p:cNvSpPr>
              <p:nvPr/>
            </p:nvSpPr>
            <p:spPr bwMode="auto">
              <a:xfrm>
                <a:off x="3458" y="2788"/>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781" name="Rectangle 108"/>
              <p:cNvSpPr>
                <a:spLocks noChangeArrowheads="1"/>
              </p:cNvSpPr>
              <p:nvPr/>
            </p:nvSpPr>
            <p:spPr bwMode="auto">
              <a:xfrm>
                <a:off x="3892"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82" name="Rectangle 109"/>
              <p:cNvSpPr>
                <a:spLocks noChangeArrowheads="1"/>
              </p:cNvSpPr>
              <p:nvPr/>
            </p:nvSpPr>
            <p:spPr bwMode="auto">
              <a:xfrm>
                <a:off x="4269"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9783" name="Rectangle 110"/>
              <p:cNvSpPr>
                <a:spLocks noChangeArrowheads="1"/>
              </p:cNvSpPr>
              <p:nvPr/>
            </p:nvSpPr>
            <p:spPr bwMode="auto">
              <a:xfrm>
                <a:off x="4646" y="2788"/>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84" name="Rectangle 111"/>
              <p:cNvSpPr>
                <a:spLocks noChangeArrowheads="1"/>
              </p:cNvSpPr>
              <p:nvPr/>
            </p:nvSpPr>
            <p:spPr bwMode="auto">
              <a:xfrm>
                <a:off x="5023"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9785" name="Rectangle 112"/>
              <p:cNvSpPr>
                <a:spLocks noChangeArrowheads="1"/>
              </p:cNvSpPr>
              <p:nvPr/>
            </p:nvSpPr>
            <p:spPr bwMode="auto">
              <a:xfrm>
                <a:off x="5365" y="2788"/>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86" name="Rectangle 113"/>
              <p:cNvSpPr>
                <a:spLocks noChangeArrowheads="1"/>
              </p:cNvSpPr>
              <p:nvPr/>
            </p:nvSpPr>
            <p:spPr bwMode="auto">
              <a:xfrm>
                <a:off x="162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87" name="Rectangle 114"/>
              <p:cNvSpPr>
                <a:spLocks noChangeArrowheads="1"/>
              </p:cNvSpPr>
              <p:nvPr/>
            </p:nvSpPr>
            <p:spPr bwMode="auto">
              <a:xfrm>
                <a:off x="2041"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8</a:t>
                </a:r>
                <a:endParaRPr lang="en-US" altLang="en-US" sz="1800"/>
              </a:p>
            </p:txBody>
          </p:sp>
          <p:sp>
            <p:nvSpPr>
              <p:cNvPr id="29788" name="Rectangle 115"/>
              <p:cNvSpPr>
                <a:spLocks noChangeArrowheads="1"/>
              </p:cNvSpPr>
              <p:nvPr/>
            </p:nvSpPr>
            <p:spPr bwMode="auto">
              <a:xfrm>
                <a:off x="241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89" name="Rectangle 116"/>
              <p:cNvSpPr>
                <a:spLocks noChangeArrowheads="1"/>
              </p:cNvSpPr>
              <p:nvPr/>
            </p:nvSpPr>
            <p:spPr bwMode="auto">
              <a:xfrm>
                <a:off x="2753"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6</a:t>
                </a:r>
                <a:endParaRPr lang="en-US" altLang="en-US" sz="1800"/>
              </a:p>
            </p:txBody>
          </p:sp>
          <p:sp>
            <p:nvSpPr>
              <p:cNvPr id="29790" name="Rectangle 117"/>
              <p:cNvSpPr>
                <a:spLocks noChangeArrowheads="1"/>
              </p:cNvSpPr>
              <p:nvPr/>
            </p:nvSpPr>
            <p:spPr bwMode="auto">
              <a:xfrm>
                <a:off x="3130"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791" name="Rectangle 118"/>
              <p:cNvSpPr>
                <a:spLocks noChangeArrowheads="1"/>
              </p:cNvSpPr>
              <p:nvPr/>
            </p:nvSpPr>
            <p:spPr bwMode="auto">
              <a:xfrm>
                <a:off x="3458" y="2965"/>
                <a:ext cx="213"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792" name="Rectangle 119"/>
              <p:cNvSpPr>
                <a:spLocks noChangeArrowheads="1"/>
              </p:cNvSpPr>
              <p:nvPr/>
            </p:nvSpPr>
            <p:spPr bwMode="auto">
              <a:xfrm>
                <a:off x="3892"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793" name="Rectangle 120"/>
              <p:cNvSpPr>
                <a:spLocks noChangeArrowheads="1"/>
              </p:cNvSpPr>
              <p:nvPr/>
            </p:nvSpPr>
            <p:spPr bwMode="auto">
              <a:xfrm>
                <a:off x="4269"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2</a:t>
                </a:r>
                <a:endParaRPr lang="en-US" altLang="en-US" sz="1800"/>
              </a:p>
            </p:txBody>
          </p:sp>
          <p:sp>
            <p:nvSpPr>
              <p:cNvPr id="29794" name="Rectangle 121"/>
              <p:cNvSpPr>
                <a:spLocks noChangeArrowheads="1"/>
              </p:cNvSpPr>
              <p:nvPr/>
            </p:nvSpPr>
            <p:spPr bwMode="auto">
              <a:xfrm>
                <a:off x="4646" y="2965"/>
                <a:ext cx="107"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795" name="Rectangle 122"/>
              <p:cNvSpPr>
                <a:spLocks noChangeArrowheads="1"/>
              </p:cNvSpPr>
              <p:nvPr/>
            </p:nvSpPr>
            <p:spPr bwMode="auto">
              <a:xfrm>
                <a:off x="5023"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7</a:t>
                </a:r>
                <a:endParaRPr lang="en-US" altLang="en-US" sz="1800"/>
              </a:p>
            </p:txBody>
          </p:sp>
          <p:sp>
            <p:nvSpPr>
              <p:cNvPr id="29796" name="Rectangle 123"/>
              <p:cNvSpPr>
                <a:spLocks noChangeArrowheads="1"/>
              </p:cNvSpPr>
              <p:nvPr/>
            </p:nvSpPr>
            <p:spPr bwMode="auto">
              <a:xfrm>
                <a:off x="5365" y="2965"/>
                <a:ext cx="106"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97" name="Rectangle 124"/>
              <p:cNvSpPr>
                <a:spLocks noChangeArrowheads="1"/>
              </p:cNvSpPr>
              <p:nvPr/>
            </p:nvSpPr>
            <p:spPr bwMode="auto">
              <a:xfrm>
                <a:off x="162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798" name="Rectangle 125"/>
              <p:cNvSpPr>
                <a:spLocks noChangeArrowheads="1"/>
              </p:cNvSpPr>
              <p:nvPr/>
            </p:nvSpPr>
            <p:spPr bwMode="auto">
              <a:xfrm>
                <a:off x="2041"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799" name="Rectangle 126"/>
              <p:cNvSpPr>
                <a:spLocks noChangeArrowheads="1"/>
              </p:cNvSpPr>
              <p:nvPr/>
            </p:nvSpPr>
            <p:spPr bwMode="auto">
              <a:xfrm>
                <a:off x="241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800" name="Rectangle 127"/>
              <p:cNvSpPr>
                <a:spLocks noChangeArrowheads="1"/>
              </p:cNvSpPr>
              <p:nvPr/>
            </p:nvSpPr>
            <p:spPr bwMode="auto">
              <a:xfrm>
                <a:off x="2753"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801" name="Rectangle 128"/>
              <p:cNvSpPr>
                <a:spLocks noChangeArrowheads="1"/>
              </p:cNvSpPr>
              <p:nvPr/>
            </p:nvSpPr>
            <p:spPr bwMode="auto">
              <a:xfrm>
                <a:off x="3130"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802" name="Rectangle 129"/>
              <p:cNvSpPr>
                <a:spLocks noChangeArrowheads="1"/>
              </p:cNvSpPr>
              <p:nvPr/>
            </p:nvSpPr>
            <p:spPr bwMode="auto">
              <a:xfrm>
                <a:off x="3506"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03" name="Rectangle 130"/>
              <p:cNvSpPr>
                <a:spLocks noChangeArrowheads="1"/>
              </p:cNvSpPr>
              <p:nvPr/>
            </p:nvSpPr>
            <p:spPr bwMode="auto">
              <a:xfrm>
                <a:off x="3892"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9</a:t>
                </a:r>
                <a:endParaRPr lang="en-US" altLang="en-US" sz="1800"/>
              </a:p>
            </p:txBody>
          </p:sp>
          <p:sp>
            <p:nvSpPr>
              <p:cNvPr id="29804" name="Rectangle 131"/>
              <p:cNvSpPr>
                <a:spLocks noChangeArrowheads="1"/>
              </p:cNvSpPr>
              <p:nvPr/>
            </p:nvSpPr>
            <p:spPr bwMode="auto">
              <a:xfrm>
                <a:off x="4269"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4</a:t>
                </a:r>
                <a:endParaRPr lang="en-US" altLang="en-US" sz="1800"/>
              </a:p>
            </p:txBody>
          </p:sp>
          <p:sp>
            <p:nvSpPr>
              <p:cNvPr id="29805" name="Rectangle 132"/>
              <p:cNvSpPr>
                <a:spLocks noChangeArrowheads="1"/>
              </p:cNvSpPr>
              <p:nvPr/>
            </p:nvSpPr>
            <p:spPr bwMode="auto">
              <a:xfrm>
                <a:off x="4646" y="3143"/>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3</a:t>
                </a:r>
                <a:endParaRPr lang="en-US" altLang="en-US" sz="1800"/>
              </a:p>
            </p:txBody>
          </p:sp>
          <p:sp>
            <p:nvSpPr>
              <p:cNvPr id="29806" name="Rectangle 133"/>
              <p:cNvSpPr>
                <a:spLocks noChangeArrowheads="1"/>
              </p:cNvSpPr>
              <p:nvPr/>
            </p:nvSpPr>
            <p:spPr bwMode="auto">
              <a:xfrm>
                <a:off x="5023"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5</a:t>
                </a:r>
                <a:endParaRPr lang="en-US" altLang="en-US" sz="1800"/>
              </a:p>
            </p:txBody>
          </p:sp>
          <p:sp>
            <p:nvSpPr>
              <p:cNvPr id="29807" name="Rectangle 134"/>
              <p:cNvSpPr>
                <a:spLocks noChangeArrowheads="1"/>
              </p:cNvSpPr>
              <p:nvPr/>
            </p:nvSpPr>
            <p:spPr bwMode="auto">
              <a:xfrm>
                <a:off x="5365" y="3143"/>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08" name="Rectangle 135"/>
              <p:cNvSpPr>
                <a:spLocks noChangeArrowheads="1"/>
              </p:cNvSpPr>
              <p:nvPr/>
            </p:nvSpPr>
            <p:spPr bwMode="auto">
              <a:xfrm>
                <a:off x="162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09" name="Rectangle 136"/>
              <p:cNvSpPr>
                <a:spLocks noChangeArrowheads="1"/>
              </p:cNvSpPr>
              <p:nvPr/>
            </p:nvSpPr>
            <p:spPr bwMode="auto">
              <a:xfrm>
                <a:off x="1987"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810" name="Rectangle 137"/>
              <p:cNvSpPr>
                <a:spLocks noChangeArrowheads="1"/>
              </p:cNvSpPr>
              <p:nvPr/>
            </p:nvSpPr>
            <p:spPr bwMode="auto">
              <a:xfrm>
                <a:off x="241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11" name="Rectangle 138"/>
              <p:cNvSpPr>
                <a:spLocks noChangeArrowheads="1"/>
              </p:cNvSpPr>
              <p:nvPr/>
            </p:nvSpPr>
            <p:spPr bwMode="auto">
              <a:xfrm>
                <a:off x="2704"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812" name="Rectangle 139"/>
              <p:cNvSpPr>
                <a:spLocks noChangeArrowheads="1"/>
              </p:cNvSpPr>
              <p:nvPr/>
            </p:nvSpPr>
            <p:spPr bwMode="auto">
              <a:xfrm>
                <a:off x="3130"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13" name="Rectangle 140"/>
              <p:cNvSpPr>
                <a:spLocks noChangeArrowheads="1"/>
              </p:cNvSpPr>
              <p:nvPr/>
            </p:nvSpPr>
            <p:spPr bwMode="auto">
              <a:xfrm>
                <a:off x="3458" y="3320"/>
                <a:ext cx="21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814" name="Rectangle 141"/>
              <p:cNvSpPr>
                <a:spLocks noChangeArrowheads="1"/>
              </p:cNvSpPr>
              <p:nvPr/>
            </p:nvSpPr>
            <p:spPr bwMode="auto">
              <a:xfrm>
                <a:off x="3892"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15" name="Rectangle 142"/>
              <p:cNvSpPr>
                <a:spLocks noChangeArrowheads="1"/>
              </p:cNvSpPr>
              <p:nvPr/>
            </p:nvSpPr>
            <p:spPr bwMode="auto">
              <a:xfrm>
                <a:off x="4213"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816" name="Rectangle 143"/>
              <p:cNvSpPr>
                <a:spLocks noChangeArrowheads="1"/>
              </p:cNvSpPr>
              <p:nvPr/>
            </p:nvSpPr>
            <p:spPr bwMode="auto">
              <a:xfrm>
                <a:off x="4646" y="3320"/>
                <a:ext cx="10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17" name="Rectangle 144"/>
              <p:cNvSpPr>
                <a:spLocks noChangeArrowheads="1"/>
              </p:cNvSpPr>
              <p:nvPr/>
            </p:nvSpPr>
            <p:spPr bwMode="auto">
              <a:xfrm>
                <a:off x="4969" y="3320"/>
                <a:ext cx="212"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10</a:t>
                </a:r>
                <a:endParaRPr lang="en-US" altLang="en-US" sz="1800"/>
              </a:p>
            </p:txBody>
          </p:sp>
          <p:sp>
            <p:nvSpPr>
              <p:cNvPr id="29818" name="Rectangle 145"/>
              <p:cNvSpPr>
                <a:spLocks noChangeArrowheads="1"/>
              </p:cNvSpPr>
              <p:nvPr/>
            </p:nvSpPr>
            <p:spPr bwMode="auto">
              <a:xfrm>
                <a:off x="5365" y="3320"/>
                <a:ext cx="106"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1</a:t>
                </a:r>
                <a:endParaRPr lang="en-US" altLang="en-US" sz="1800"/>
              </a:p>
            </p:txBody>
          </p:sp>
          <p:sp>
            <p:nvSpPr>
              <p:cNvPr id="29819" name="Line 146"/>
              <p:cNvSpPr>
                <a:spLocks noChangeShapeType="1"/>
              </p:cNvSpPr>
              <p:nvPr/>
            </p:nvSpPr>
            <p:spPr bwMode="auto">
              <a:xfrm>
                <a:off x="1431" y="1554"/>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0" name="Rectangle 147"/>
              <p:cNvSpPr>
                <a:spLocks noChangeArrowheads="1"/>
              </p:cNvSpPr>
              <p:nvPr/>
            </p:nvSpPr>
            <p:spPr bwMode="auto">
              <a:xfrm>
                <a:off x="1431" y="1554"/>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21" name="Line 148"/>
              <p:cNvSpPr>
                <a:spLocks noChangeShapeType="1"/>
              </p:cNvSpPr>
              <p:nvPr/>
            </p:nvSpPr>
            <p:spPr bwMode="auto">
              <a:xfrm>
                <a:off x="1431" y="1732"/>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2" name="Rectangle 149"/>
              <p:cNvSpPr>
                <a:spLocks noChangeArrowheads="1"/>
              </p:cNvSpPr>
              <p:nvPr/>
            </p:nvSpPr>
            <p:spPr bwMode="auto">
              <a:xfrm>
                <a:off x="1431" y="1732"/>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23" name="Line 150"/>
              <p:cNvSpPr>
                <a:spLocks noChangeShapeType="1"/>
              </p:cNvSpPr>
              <p:nvPr/>
            </p:nvSpPr>
            <p:spPr bwMode="auto">
              <a:xfrm>
                <a:off x="1431" y="1909"/>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4" name="Rectangle 151"/>
              <p:cNvSpPr>
                <a:spLocks noChangeArrowheads="1"/>
              </p:cNvSpPr>
              <p:nvPr/>
            </p:nvSpPr>
            <p:spPr bwMode="auto">
              <a:xfrm>
                <a:off x="1431" y="1909"/>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25" name="Line 152"/>
              <p:cNvSpPr>
                <a:spLocks noChangeShapeType="1"/>
              </p:cNvSpPr>
              <p:nvPr/>
            </p:nvSpPr>
            <p:spPr bwMode="auto">
              <a:xfrm>
                <a:off x="1431" y="2087"/>
                <a:ext cx="4128" cy="2"/>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6" name="Rectangle 153"/>
              <p:cNvSpPr>
                <a:spLocks noChangeArrowheads="1"/>
              </p:cNvSpPr>
              <p:nvPr/>
            </p:nvSpPr>
            <p:spPr bwMode="auto">
              <a:xfrm>
                <a:off x="1431" y="2087"/>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27" name="Line 154"/>
              <p:cNvSpPr>
                <a:spLocks noChangeShapeType="1"/>
              </p:cNvSpPr>
              <p:nvPr/>
            </p:nvSpPr>
            <p:spPr bwMode="auto">
              <a:xfrm>
                <a:off x="1431" y="2264"/>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28" name="Rectangle 155"/>
              <p:cNvSpPr>
                <a:spLocks noChangeArrowheads="1"/>
              </p:cNvSpPr>
              <p:nvPr/>
            </p:nvSpPr>
            <p:spPr bwMode="auto">
              <a:xfrm>
                <a:off x="1431" y="2264"/>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29" name="Line 156"/>
              <p:cNvSpPr>
                <a:spLocks noChangeShapeType="1"/>
              </p:cNvSpPr>
              <p:nvPr/>
            </p:nvSpPr>
            <p:spPr bwMode="auto">
              <a:xfrm>
                <a:off x="1431" y="2431"/>
                <a:ext cx="4128" cy="2"/>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0" name="Rectangle 157"/>
              <p:cNvSpPr>
                <a:spLocks noChangeArrowheads="1"/>
              </p:cNvSpPr>
              <p:nvPr/>
            </p:nvSpPr>
            <p:spPr bwMode="auto">
              <a:xfrm>
                <a:off x="1431" y="2431"/>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31" name="Line 158"/>
              <p:cNvSpPr>
                <a:spLocks noChangeShapeType="1"/>
              </p:cNvSpPr>
              <p:nvPr/>
            </p:nvSpPr>
            <p:spPr bwMode="auto">
              <a:xfrm>
                <a:off x="1431" y="2610"/>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2" name="Rectangle 159"/>
              <p:cNvSpPr>
                <a:spLocks noChangeArrowheads="1"/>
              </p:cNvSpPr>
              <p:nvPr/>
            </p:nvSpPr>
            <p:spPr bwMode="auto">
              <a:xfrm>
                <a:off x="1431" y="2610"/>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33" name="Line 160"/>
              <p:cNvSpPr>
                <a:spLocks noChangeShapeType="1"/>
              </p:cNvSpPr>
              <p:nvPr/>
            </p:nvSpPr>
            <p:spPr bwMode="auto">
              <a:xfrm>
                <a:off x="1431" y="2788"/>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4" name="Rectangle 161"/>
              <p:cNvSpPr>
                <a:spLocks noChangeArrowheads="1"/>
              </p:cNvSpPr>
              <p:nvPr/>
            </p:nvSpPr>
            <p:spPr bwMode="auto">
              <a:xfrm>
                <a:off x="1431" y="2788"/>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35" name="Line 162"/>
              <p:cNvSpPr>
                <a:spLocks noChangeShapeType="1"/>
              </p:cNvSpPr>
              <p:nvPr/>
            </p:nvSpPr>
            <p:spPr bwMode="auto">
              <a:xfrm>
                <a:off x="1431" y="2955"/>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6" name="Rectangle 163"/>
              <p:cNvSpPr>
                <a:spLocks noChangeArrowheads="1"/>
              </p:cNvSpPr>
              <p:nvPr/>
            </p:nvSpPr>
            <p:spPr bwMode="auto">
              <a:xfrm>
                <a:off x="1431" y="2955"/>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37" name="Line 164"/>
              <p:cNvSpPr>
                <a:spLocks noChangeShapeType="1"/>
              </p:cNvSpPr>
              <p:nvPr/>
            </p:nvSpPr>
            <p:spPr bwMode="auto">
              <a:xfrm>
                <a:off x="1431" y="3132"/>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38" name="Rectangle 165"/>
              <p:cNvSpPr>
                <a:spLocks noChangeArrowheads="1"/>
              </p:cNvSpPr>
              <p:nvPr/>
            </p:nvSpPr>
            <p:spPr bwMode="auto">
              <a:xfrm>
                <a:off x="1431" y="3132"/>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39" name="Line 166"/>
              <p:cNvSpPr>
                <a:spLocks noChangeShapeType="1"/>
              </p:cNvSpPr>
              <p:nvPr/>
            </p:nvSpPr>
            <p:spPr bwMode="auto">
              <a:xfrm>
                <a:off x="1431" y="3310"/>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0" name="Rectangle 167"/>
              <p:cNvSpPr>
                <a:spLocks noChangeArrowheads="1"/>
              </p:cNvSpPr>
              <p:nvPr/>
            </p:nvSpPr>
            <p:spPr bwMode="auto">
              <a:xfrm>
                <a:off x="1431" y="3310"/>
                <a:ext cx="4128" cy="1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41" name="Line 168"/>
              <p:cNvSpPr>
                <a:spLocks noChangeShapeType="1"/>
              </p:cNvSpPr>
              <p:nvPr/>
            </p:nvSpPr>
            <p:spPr bwMode="auto">
              <a:xfrm>
                <a:off x="1431" y="3487"/>
                <a:ext cx="4128" cy="1"/>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2" name="Rectangle 169"/>
              <p:cNvSpPr>
                <a:spLocks noChangeArrowheads="1"/>
              </p:cNvSpPr>
              <p:nvPr/>
            </p:nvSpPr>
            <p:spPr bwMode="auto">
              <a:xfrm>
                <a:off x="1431" y="3487"/>
                <a:ext cx="4128" cy="1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43" name="Line 170"/>
              <p:cNvSpPr>
                <a:spLocks noChangeShapeType="1"/>
              </p:cNvSpPr>
              <p:nvPr/>
            </p:nvSpPr>
            <p:spPr bwMode="auto">
              <a:xfrm>
                <a:off x="143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4" name="Rectangle 171"/>
              <p:cNvSpPr>
                <a:spLocks noChangeArrowheads="1"/>
              </p:cNvSpPr>
              <p:nvPr/>
            </p:nvSpPr>
            <p:spPr bwMode="auto">
              <a:xfrm>
                <a:off x="1431"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45" name="Line 172"/>
              <p:cNvSpPr>
                <a:spLocks noChangeShapeType="1"/>
              </p:cNvSpPr>
              <p:nvPr/>
            </p:nvSpPr>
            <p:spPr bwMode="auto">
              <a:xfrm>
                <a:off x="185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6" name="Rectangle 173"/>
              <p:cNvSpPr>
                <a:spLocks noChangeArrowheads="1"/>
              </p:cNvSpPr>
              <p:nvPr/>
            </p:nvSpPr>
            <p:spPr bwMode="auto">
              <a:xfrm>
                <a:off x="1851"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47" name="Line 174"/>
              <p:cNvSpPr>
                <a:spLocks noChangeShapeType="1"/>
              </p:cNvSpPr>
              <p:nvPr/>
            </p:nvSpPr>
            <p:spPr bwMode="auto">
              <a:xfrm>
                <a:off x="2270"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48" name="Rectangle 175"/>
              <p:cNvSpPr>
                <a:spLocks noChangeArrowheads="1"/>
              </p:cNvSpPr>
              <p:nvPr/>
            </p:nvSpPr>
            <p:spPr bwMode="auto">
              <a:xfrm>
                <a:off x="2270"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49" name="Line 176"/>
              <p:cNvSpPr>
                <a:spLocks noChangeShapeType="1"/>
              </p:cNvSpPr>
              <p:nvPr/>
            </p:nvSpPr>
            <p:spPr bwMode="auto">
              <a:xfrm>
                <a:off x="2587"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50" name="Rectangle 177"/>
              <p:cNvSpPr>
                <a:spLocks noChangeArrowheads="1"/>
              </p:cNvSpPr>
              <p:nvPr/>
            </p:nvSpPr>
            <p:spPr bwMode="auto">
              <a:xfrm>
                <a:off x="2587"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51" name="Line 178"/>
              <p:cNvSpPr>
                <a:spLocks noChangeShapeType="1"/>
              </p:cNvSpPr>
              <p:nvPr/>
            </p:nvSpPr>
            <p:spPr bwMode="auto">
              <a:xfrm>
                <a:off x="2964"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52" name="Rectangle 179"/>
              <p:cNvSpPr>
                <a:spLocks noChangeArrowheads="1"/>
              </p:cNvSpPr>
              <p:nvPr/>
            </p:nvSpPr>
            <p:spPr bwMode="auto">
              <a:xfrm>
                <a:off x="2964"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53" name="Line 180"/>
              <p:cNvSpPr>
                <a:spLocks noChangeShapeType="1"/>
              </p:cNvSpPr>
              <p:nvPr/>
            </p:nvSpPr>
            <p:spPr bwMode="auto">
              <a:xfrm>
                <a:off x="3341"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54" name="Rectangle 181"/>
              <p:cNvSpPr>
                <a:spLocks noChangeArrowheads="1"/>
              </p:cNvSpPr>
              <p:nvPr/>
            </p:nvSpPr>
            <p:spPr bwMode="auto">
              <a:xfrm>
                <a:off x="3341"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55" name="Line 182"/>
              <p:cNvSpPr>
                <a:spLocks noChangeShapeType="1"/>
              </p:cNvSpPr>
              <p:nvPr/>
            </p:nvSpPr>
            <p:spPr bwMode="auto">
              <a:xfrm>
                <a:off x="3718"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56" name="Rectangle 183"/>
              <p:cNvSpPr>
                <a:spLocks noChangeArrowheads="1"/>
              </p:cNvSpPr>
              <p:nvPr/>
            </p:nvSpPr>
            <p:spPr bwMode="auto">
              <a:xfrm>
                <a:off x="3718"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57" name="Line 184"/>
              <p:cNvSpPr>
                <a:spLocks noChangeShapeType="1"/>
              </p:cNvSpPr>
              <p:nvPr/>
            </p:nvSpPr>
            <p:spPr bwMode="auto">
              <a:xfrm>
                <a:off x="4112"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58" name="Rectangle 185"/>
              <p:cNvSpPr>
                <a:spLocks noChangeArrowheads="1"/>
              </p:cNvSpPr>
              <p:nvPr/>
            </p:nvSpPr>
            <p:spPr bwMode="auto">
              <a:xfrm>
                <a:off x="4112"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59" name="Line 186"/>
              <p:cNvSpPr>
                <a:spLocks noChangeShapeType="1"/>
              </p:cNvSpPr>
              <p:nvPr/>
            </p:nvSpPr>
            <p:spPr bwMode="auto">
              <a:xfrm>
                <a:off x="4463"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60" name="Rectangle 187"/>
              <p:cNvSpPr>
                <a:spLocks noChangeArrowheads="1"/>
              </p:cNvSpPr>
              <p:nvPr/>
            </p:nvSpPr>
            <p:spPr bwMode="auto">
              <a:xfrm>
                <a:off x="4463"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61" name="Line 188"/>
              <p:cNvSpPr>
                <a:spLocks noChangeShapeType="1"/>
              </p:cNvSpPr>
              <p:nvPr/>
            </p:nvSpPr>
            <p:spPr bwMode="auto">
              <a:xfrm>
                <a:off x="4866"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62" name="Rectangle 189"/>
              <p:cNvSpPr>
                <a:spLocks noChangeArrowheads="1"/>
              </p:cNvSpPr>
              <p:nvPr/>
            </p:nvSpPr>
            <p:spPr bwMode="auto">
              <a:xfrm>
                <a:off x="4866"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63" name="Line 190"/>
              <p:cNvSpPr>
                <a:spLocks noChangeShapeType="1"/>
              </p:cNvSpPr>
              <p:nvPr/>
            </p:nvSpPr>
            <p:spPr bwMode="auto">
              <a:xfrm>
                <a:off x="5217"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64" name="Rectangle 191"/>
              <p:cNvSpPr>
                <a:spLocks noChangeArrowheads="1"/>
              </p:cNvSpPr>
              <p:nvPr/>
            </p:nvSpPr>
            <p:spPr bwMode="auto">
              <a:xfrm>
                <a:off x="5217" y="1554"/>
                <a:ext cx="8"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65" name="Line 192"/>
              <p:cNvSpPr>
                <a:spLocks noChangeShapeType="1"/>
              </p:cNvSpPr>
              <p:nvPr/>
            </p:nvSpPr>
            <p:spPr bwMode="auto">
              <a:xfrm>
                <a:off x="5559" y="1554"/>
                <a:ext cx="1" cy="1944"/>
              </a:xfrm>
              <a:prstGeom prst="line">
                <a:avLst/>
              </a:prstGeom>
              <a:noFill/>
              <a:ln w="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66" name="Rectangle 193"/>
              <p:cNvSpPr>
                <a:spLocks noChangeArrowheads="1"/>
              </p:cNvSpPr>
              <p:nvPr/>
            </p:nvSpPr>
            <p:spPr bwMode="auto">
              <a:xfrm>
                <a:off x="5559" y="1554"/>
                <a:ext cx="9" cy="1944"/>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867" name="Rectangle 194"/>
              <p:cNvSpPr>
                <a:spLocks noChangeArrowheads="1"/>
              </p:cNvSpPr>
              <p:nvPr/>
            </p:nvSpPr>
            <p:spPr bwMode="auto">
              <a:xfrm>
                <a:off x="238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2</a:t>
                </a:r>
                <a:endParaRPr lang="en-US" altLang="en-US" sz="1800" baseline="30000"/>
              </a:p>
            </p:txBody>
          </p:sp>
          <p:sp>
            <p:nvSpPr>
              <p:cNvPr id="29868" name="Rectangle 195"/>
              <p:cNvSpPr>
                <a:spLocks noChangeArrowheads="1"/>
              </p:cNvSpPr>
              <p:nvPr/>
            </p:nvSpPr>
            <p:spPr bwMode="auto">
              <a:xfrm>
                <a:off x="2745"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3</a:t>
                </a:r>
                <a:endParaRPr lang="en-US" altLang="en-US" sz="1800" baseline="30000"/>
              </a:p>
            </p:txBody>
          </p:sp>
          <p:sp>
            <p:nvSpPr>
              <p:cNvPr id="29869" name="Rectangle 196"/>
              <p:cNvSpPr>
                <a:spLocks noChangeArrowheads="1"/>
              </p:cNvSpPr>
              <p:nvPr/>
            </p:nvSpPr>
            <p:spPr bwMode="auto">
              <a:xfrm>
                <a:off x="311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4</a:t>
                </a:r>
                <a:endParaRPr lang="en-US" altLang="en-US" sz="1800" baseline="30000"/>
              </a:p>
            </p:txBody>
          </p:sp>
          <p:sp>
            <p:nvSpPr>
              <p:cNvPr id="29870" name="Rectangle 197"/>
              <p:cNvSpPr>
                <a:spLocks noChangeArrowheads="1"/>
              </p:cNvSpPr>
              <p:nvPr/>
            </p:nvSpPr>
            <p:spPr bwMode="auto">
              <a:xfrm>
                <a:off x="3497"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5</a:t>
                </a:r>
                <a:endParaRPr lang="en-US" altLang="en-US" sz="1800" baseline="30000"/>
              </a:p>
            </p:txBody>
          </p:sp>
          <p:sp>
            <p:nvSpPr>
              <p:cNvPr id="29871" name="Rectangle 198"/>
              <p:cNvSpPr>
                <a:spLocks noChangeArrowheads="1"/>
              </p:cNvSpPr>
              <p:nvPr/>
            </p:nvSpPr>
            <p:spPr bwMode="auto">
              <a:xfrm>
                <a:off x="3831"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6</a:t>
                </a:r>
                <a:endParaRPr lang="en-US" altLang="en-US" sz="1800" baseline="30000"/>
              </a:p>
            </p:txBody>
          </p:sp>
          <p:sp>
            <p:nvSpPr>
              <p:cNvPr id="29872" name="Rectangle 199"/>
              <p:cNvSpPr>
                <a:spLocks noChangeArrowheads="1"/>
              </p:cNvSpPr>
              <p:nvPr/>
            </p:nvSpPr>
            <p:spPr bwMode="auto">
              <a:xfrm>
                <a:off x="419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7</a:t>
                </a:r>
                <a:endParaRPr lang="en-US" altLang="en-US" sz="1800" baseline="30000"/>
              </a:p>
            </p:txBody>
          </p:sp>
          <p:sp>
            <p:nvSpPr>
              <p:cNvPr id="29873" name="Rectangle 200"/>
              <p:cNvSpPr>
                <a:spLocks noChangeArrowheads="1"/>
              </p:cNvSpPr>
              <p:nvPr/>
            </p:nvSpPr>
            <p:spPr bwMode="auto">
              <a:xfrm>
                <a:off x="4564"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8</a:t>
                </a:r>
                <a:endParaRPr lang="en-US" altLang="en-US" sz="1800" baseline="30000"/>
              </a:p>
            </p:txBody>
          </p:sp>
          <p:sp>
            <p:nvSpPr>
              <p:cNvPr id="29874" name="Rectangle 201"/>
              <p:cNvSpPr>
                <a:spLocks noChangeArrowheads="1"/>
              </p:cNvSpPr>
              <p:nvPr/>
            </p:nvSpPr>
            <p:spPr bwMode="auto">
              <a:xfrm>
                <a:off x="4929" y="1555"/>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9</a:t>
                </a:r>
                <a:endParaRPr lang="en-US" altLang="en-US" sz="1800" baseline="30000"/>
              </a:p>
            </p:txBody>
          </p:sp>
          <p:sp>
            <p:nvSpPr>
              <p:cNvPr id="29875" name="Rectangle 202"/>
              <p:cNvSpPr>
                <a:spLocks noChangeArrowheads="1"/>
              </p:cNvSpPr>
              <p:nvPr/>
            </p:nvSpPr>
            <p:spPr bwMode="auto">
              <a:xfrm>
                <a:off x="5235" y="1555"/>
                <a:ext cx="25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10</a:t>
                </a:r>
                <a:endParaRPr lang="en-US" altLang="en-US" sz="1800" baseline="30000"/>
              </a:p>
            </p:txBody>
          </p:sp>
          <p:sp>
            <p:nvSpPr>
              <p:cNvPr id="29876" name="Rectangle 203"/>
              <p:cNvSpPr>
                <a:spLocks noChangeArrowheads="1"/>
              </p:cNvSpPr>
              <p:nvPr/>
            </p:nvSpPr>
            <p:spPr bwMode="auto">
              <a:xfrm>
                <a:off x="1611" y="1562"/>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0</a:t>
                </a:r>
                <a:endParaRPr lang="en-US" altLang="en-US" sz="1800" baseline="30000"/>
              </a:p>
            </p:txBody>
          </p:sp>
          <p:sp>
            <p:nvSpPr>
              <p:cNvPr id="29877" name="Rectangle 204"/>
              <p:cNvSpPr>
                <a:spLocks noChangeArrowheads="1"/>
              </p:cNvSpPr>
              <p:nvPr/>
            </p:nvSpPr>
            <p:spPr bwMode="auto">
              <a:xfrm>
                <a:off x="1997" y="1557"/>
                <a:ext cx="18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800" b="1">
                    <a:latin typeface="Arial" charset="0"/>
                  </a:rPr>
                  <a:t>b</a:t>
                </a:r>
                <a:r>
                  <a:rPr lang="en-US" altLang="en-US" sz="1800" b="1" baseline="30000">
                    <a:latin typeface="Arial" charset="0"/>
                  </a:rPr>
                  <a:t>1</a:t>
                </a:r>
                <a:endParaRPr lang="en-US" altLang="en-US" sz="1800" baseline="30000"/>
              </a:p>
            </p:txBody>
          </p:sp>
        </p:grpSp>
        <p:sp>
          <p:nvSpPr>
            <p:cNvPr id="29707" name="Rectangle 205"/>
            <p:cNvSpPr>
              <a:spLocks noChangeArrowheads="1"/>
            </p:cNvSpPr>
            <p:nvPr/>
          </p:nvSpPr>
          <p:spPr bwMode="auto">
            <a:xfrm>
              <a:off x="4012" y="268"/>
              <a:ext cx="173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Eg. </a:t>
              </a:r>
              <a:r>
                <a:rPr lang="en-US" altLang="en-US" i="1">
                  <a:solidFill>
                    <a:schemeClr val="accent1"/>
                  </a:solidFill>
                </a:rPr>
                <a:t>p=11,</a:t>
              </a:r>
            </a:p>
            <a:p>
              <a:pPr eaLnBrk="1" hangingPunct="1"/>
              <a:r>
                <a:rPr lang="en-US" altLang="en-US" i="1">
                  <a:solidFill>
                    <a:schemeClr val="accent1"/>
                  </a:solidFill>
                </a:rPr>
                <a:t>      n=p-1=rq=10</a:t>
              </a:r>
            </a:p>
          </p:txBody>
        </p:sp>
      </p:grpSp>
      <p:sp>
        <p:nvSpPr>
          <p:cNvPr id="29703" name="Rectangle 216"/>
          <p:cNvSpPr>
            <a:spLocks noChangeArrowheads="1"/>
          </p:cNvSpPr>
          <p:nvPr/>
        </p:nvSpPr>
        <p:spPr bwMode="auto">
          <a:xfrm>
            <a:off x="2559050" y="2057400"/>
            <a:ext cx="16017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hlink"/>
                </a:solidFill>
              </a:rPr>
              <a:t>r=10,q=1</a:t>
            </a:r>
          </a:p>
        </p:txBody>
      </p:sp>
      <p:sp>
        <p:nvSpPr>
          <p:cNvPr id="29704" name="Rectangle 217"/>
          <p:cNvSpPr>
            <a:spLocks noChangeArrowheads="1"/>
          </p:cNvSpPr>
          <p:nvPr/>
        </p:nvSpPr>
        <p:spPr bwMode="auto">
          <a:xfrm>
            <a:off x="4049713" y="2193925"/>
            <a:ext cx="4953000" cy="304800"/>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29705"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            Fields</a:t>
            </a:r>
          </a:p>
        </p:txBody>
      </p:sp>
      <p:sp>
        <p:nvSpPr>
          <p:cNvPr id="197847" name="Text Box 215"/>
          <p:cNvSpPr txBox="1">
            <a:spLocks noChangeArrowheads="1"/>
          </p:cNvSpPr>
          <p:nvPr/>
        </p:nvSpPr>
        <p:spPr bwMode="auto">
          <a:xfrm>
            <a:off x="325438" y="314325"/>
            <a:ext cx="8890575"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 </a:t>
            </a:r>
            <a:r>
              <a:rPr lang="en-US" altLang="en-US" dirty="0">
                <a:solidFill>
                  <a:schemeClr val="tx2"/>
                </a:solidFill>
              </a:rPr>
              <a:t>Field</a:t>
            </a:r>
            <a:r>
              <a:rPr lang="en-US" altLang="en-US" dirty="0"/>
              <a:t> has:</a:t>
            </a:r>
          </a:p>
          <a:p>
            <a:pPr lvl="1" eaLnBrk="1" hangingPunct="1">
              <a:buFontTx/>
              <a:buChar char="•"/>
            </a:pPr>
            <a:r>
              <a:rPr lang="en-US" altLang="en-US" dirty="0"/>
              <a:t>A universe </a:t>
            </a:r>
            <a:r>
              <a:rPr lang="en-US" altLang="en-US" i="1" dirty="0">
                <a:solidFill>
                  <a:schemeClr val="accent1"/>
                </a:solidFill>
              </a:rPr>
              <a:t>U</a:t>
            </a:r>
            <a:r>
              <a:rPr lang="en-US" altLang="en-US" dirty="0"/>
              <a:t> of values</a:t>
            </a:r>
          </a:p>
          <a:p>
            <a:pPr lvl="1" eaLnBrk="1" hangingPunct="1">
              <a:buFontTx/>
              <a:buChar char="•"/>
            </a:pPr>
            <a:r>
              <a:rPr lang="en-US" altLang="en-US" dirty="0"/>
              <a:t>Two operations: </a:t>
            </a:r>
            <a:r>
              <a:rPr lang="en-US" altLang="en-US" dirty="0">
                <a:solidFill>
                  <a:schemeClr val="accent1"/>
                </a:solidFill>
              </a:rPr>
              <a:t>+</a:t>
            </a:r>
            <a:r>
              <a:rPr lang="en-US" altLang="en-US" dirty="0"/>
              <a:t> and </a:t>
            </a:r>
            <a:r>
              <a:rPr lang="en-US" altLang="en-US" dirty="0">
                <a:solidFill>
                  <a:schemeClr val="accent1"/>
                </a:solidFill>
                <a:cs typeface="Times New Roman" pitchFamily="18" charset="0"/>
              </a:rPr>
              <a:t>×</a:t>
            </a:r>
          </a:p>
          <a:p>
            <a:pPr lvl="1" eaLnBrk="1" hangingPunct="1">
              <a:buFontTx/>
              <a:buChar char="•"/>
            </a:pPr>
            <a:r>
              <a:rPr lang="en-US" altLang="en-US" dirty="0">
                <a:cs typeface="Times New Roman" pitchFamily="18" charset="0"/>
              </a:rPr>
              <a:t>+ Identity: </a:t>
            </a:r>
            <a:r>
              <a:rPr lang="en-US" altLang="en-US" dirty="0">
                <a:solidFill>
                  <a:schemeClr val="accent1"/>
                </a:solidFill>
                <a:latin typeface="Symbol" pitchFamily="18" charset="2"/>
              </a:rPr>
              <a:t>$</a:t>
            </a:r>
            <a:r>
              <a:rPr lang="en-US" altLang="en-US" dirty="0">
                <a:solidFill>
                  <a:schemeClr val="accent1"/>
                </a:solidFill>
              </a:rPr>
              <a:t>0  a+0 = a</a:t>
            </a:r>
          </a:p>
          <a:p>
            <a:pPr lvl="1" eaLnBrk="1" hangingPunct="1">
              <a:buFontTx/>
              <a:buChar char="•"/>
            </a:pPr>
            <a:r>
              <a:rPr lang="en-US" altLang="en-US" dirty="0"/>
              <a:t>× Identity:</a:t>
            </a:r>
            <a:r>
              <a:rPr lang="en-US" altLang="en-US" dirty="0">
                <a:solidFill>
                  <a:schemeClr val="accent1"/>
                </a:solidFill>
              </a:rPr>
              <a:t> </a:t>
            </a:r>
            <a:r>
              <a:rPr lang="en-US" altLang="en-US" dirty="0">
                <a:solidFill>
                  <a:schemeClr val="accent1"/>
                </a:solidFill>
                <a:latin typeface="Symbol" pitchFamily="18" charset="2"/>
              </a:rPr>
              <a:t>$</a:t>
            </a:r>
            <a:r>
              <a:rPr lang="en-US" altLang="en-US" dirty="0">
                <a:solidFill>
                  <a:schemeClr val="accent1"/>
                </a:solidFill>
              </a:rPr>
              <a:t>1  a×1 = a</a:t>
            </a:r>
          </a:p>
          <a:p>
            <a:pPr lvl="1" eaLnBrk="1" hangingPunct="1">
              <a:buFontTx/>
              <a:buChar char="•"/>
            </a:pPr>
            <a:r>
              <a:rPr lang="en-US" altLang="en-US" dirty="0"/>
              <a:t>Associative:    </a:t>
            </a:r>
            <a:r>
              <a:rPr lang="en-US" altLang="en-US" dirty="0">
                <a:solidFill>
                  <a:schemeClr val="accent1"/>
                </a:solidFill>
              </a:rPr>
              <a:t>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  </a:t>
            </a:r>
            <a:r>
              <a:rPr lang="en-US" altLang="en-US" sz="1800" dirty="0">
                <a:solidFill>
                  <a:schemeClr val="accent1"/>
                </a:solidFill>
              </a:rPr>
              <a:t>&amp;</a:t>
            </a:r>
            <a:r>
              <a:rPr lang="en-US" altLang="en-US" dirty="0">
                <a:solidFill>
                  <a:schemeClr val="accent1"/>
                </a:solidFill>
              </a:rPr>
              <a:t>  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a:t>
            </a:r>
            <a:r>
              <a:rPr lang="en-US" altLang="en-US" dirty="0"/>
              <a:t> </a:t>
            </a:r>
          </a:p>
          <a:p>
            <a:pPr lvl="1" eaLnBrk="1" hangingPunct="1">
              <a:buFontTx/>
              <a:buChar char="•"/>
            </a:pPr>
            <a:r>
              <a:rPr lang="en-US" altLang="en-US" dirty="0"/>
              <a:t>Commutative: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r>
              <a:rPr lang="en-US" altLang="en-US" dirty="0">
                <a:solidFill>
                  <a:schemeClr val="accent1"/>
                </a:solidFill>
              </a:rPr>
              <a:t>               </a:t>
            </a:r>
            <a:r>
              <a:rPr lang="en-US" altLang="en-US" sz="1800" dirty="0">
                <a:solidFill>
                  <a:schemeClr val="accent1"/>
                </a:solidFill>
              </a:rPr>
              <a:t>&amp;</a:t>
            </a:r>
            <a:r>
              <a:rPr lang="en-US" altLang="en-US" dirty="0">
                <a:solidFill>
                  <a:schemeClr val="accent1"/>
                </a:solidFill>
              </a:rPr>
              <a:t>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r>
              <a:rPr lang="en-US" altLang="en-US" dirty="0"/>
              <a:t> </a:t>
            </a:r>
          </a:p>
          <a:p>
            <a:pPr lvl="1" eaLnBrk="1" hangingPunct="1">
              <a:buFontTx/>
              <a:buChar char="•"/>
            </a:pPr>
            <a:r>
              <a:rPr lang="en-US" altLang="en-US" dirty="0"/>
              <a:t>Distributive:</a:t>
            </a:r>
            <a:r>
              <a:rPr lang="en-US" altLang="en-US" dirty="0">
                <a:solidFill>
                  <a:schemeClr val="accent1"/>
                </a:solidFill>
              </a:rPr>
              <a:t>    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a×c</a:t>
            </a:r>
            <a:endParaRPr lang="en-US" altLang="en-US" dirty="0">
              <a:solidFill>
                <a:schemeClr val="accent1"/>
              </a:solidFill>
            </a:endParaRPr>
          </a:p>
          <a:p>
            <a:pPr lvl="1" eaLnBrk="1" hangingPunct="1">
              <a:buFontTx/>
              <a:buChar char="•"/>
            </a:pPr>
            <a:r>
              <a:rPr lang="en-US" altLang="en-US" dirty="0"/>
              <a:t>+ Inverse:        </a:t>
            </a:r>
            <a:r>
              <a:rPr lang="en-US" altLang="en-US" dirty="0">
                <a:solidFill>
                  <a:schemeClr val="accent1"/>
                </a:solidFill>
                <a:latin typeface="Symbol" pitchFamily="18" charset="2"/>
              </a:rPr>
              <a:t>"</a:t>
            </a:r>
            <a:r>
              <a:rPr lang="en-US" altLang="en-US" dirty="0">
                <a:solidFill>
                  <a:schemeClr val="accent1"/>
                </a:solidFill>
              </a:rPr>
              <a:t>a</a:t>
            </a:r>
            <a:r>
              <a:rPr lang="en-US" altLang="en-US" dirty="0">
                <a:solidFill>
                  <a:schemeClr val="accent1"/>
                </a:solidFill>
                <a:latin typeface="Symbol" pitchFamily="18" charset="2"/>
              </a:rPr>
              <a:t> $</a:t>
            </a:r>
            <a:r>
              <a:rPr lang="en-US" altLang="en-US" dirty="0">
                <a:solidFill>
                  <a:schemeClr val="accent1"/>
                </a:solidFill>
              </a:rPr>
              <a:t>b </a:t>
            </a:r>
            <a:r>
              <a:rPr lang="en-US" altLang="en-US" dirty="0" err="1">
                <a:solidFill>
                  <a:schemeClr val="accent1"/>
                </a:solidFill>
              </a:rPr>
              <a:t>a+b</a:t>
            </a:r>
            <a:r>
              <a:rPr lang="en-US" altLang="en-US" dirty="0">
                <a:solidFill>
                  <a:schemeClr val="accent1"/>
                </a:solidFill>
              </a:rPr>
              <a:t>=0, i.e. b=-a</a:t>
            </a:r>
          </a:p>
          <a:p>
            <a:pPr eaLnBrk="1" hangingPunct="1">
              <a:buFontTx/>
              <a:buChar char="•"/>
            </a:pPr>
            <a:r>
              <a:rPr lang="en-US" altLang="en-US" dirty="0"/>
              <a:t> (These give you a </a:t>
            </a:r>
            <a:r>
              <a:rPr lang="en-US" altLang="en-US" dirty="0">
                <a:solidFill>
                  <a:schemeClr val="tx2"/>
                </a:solidFill>
              </a:rPr>
              <a:t>communitive ring</a:t>
            </a:r>
            <a:r>
              <a:rPr lang="en-US" altLang="en-US" dirty="0"/>
              <a:t>.)</a:t>
            </a:r>
          </a:p>
          <a:p>
            <a:pPr eaLnBrk="1" hangingPunct="1">
              <a:buFontTx/>
              <a:buChar char="•"/>
            </a:pPr>
            <a:r>
              <a:rPr lang="en-US" altLang="en-US" dirty="0"/>
              <a:t> (Just + gives you a </a:t>
            </a:r>
            <a:r>
              <a:rPr lang="en-US" altLang="en-US" dirty="0">
                <a:solidFill>
                  <a:schemeClr val="tx2"/>
                </a:solidFill>
              </a:rPr>
              <a:t>group</a:t>
            </a:r>
            <a:r>
              <a:rPr lang="en-US" altLang="en-US" dirty="0"/>
              <a:t>.)</a:t>
            </a:r>
          </a:p>
          <a:p>
            <a:pPr eaLnBrk="1" hangingPunct="1">
              <a:buFontTx/>
              <a:buChar char="•"/>
            </a:pPr>
            <a:endParaRPr lang="en-US" altLang="en-US" dirty="0"/>
          </a:p>
        </p:txBody>
      </p:sp>
      <p:sp>
        <p:nvSpPr>
          <p:cNvPr id="9" name="Rectangle 8"/>
          <p:cNvSpPr>
            <a:spLocks noChangeArrowheads="1"/>
          </p:cNvSpPr>
          <p:nvPr/>
        </p:nvSpPr>
        <p:spPr bwMode="auto">
          <a:xfrm>
            <a:off x="4819650" y="1600200"/>
            <a:ext cx="188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sz="1800">
                <a:solidFill>
                  <a:schemeClr val="accent1"/>
                </a:solidFill>
              </a:rPr>
              <a:t>&amp;</a:t>
            </a:r>
            <a:r>
              <a:rPr lang="en-US" altLang="en-US"/>
              <a:t>  </a:t>
            </a:r>
            <a:r>
              <a:rPr lang="en-US" altLang="en-US">
                <a:solidFill>
                  <a:schemeClr val="accent1"/>
                </a:solidFill>
              </a:rPr>
              <a:t>a×0 = 0)</a:t>
            </a:r>
            <a:endParaRPr lang="en-CA" altLang="en-US"/>
          </a:p>
        </p:txBody>
      </p:sp>
      <p:sp>
        <p:nvSpPr>
          <p:cNvPr id="10" name="Rectangle 9"/>
          <p:cNvSpPr>
            <a:spLocks noChangeArrowheads="1"/>
          </p:cNvSpPr>
          <p:nvPr/>
        </p:nvSpPr>
        <p:spPr bwMode="auto">
          <a:xfrm>
            <a:off x="6705600" y="3340100"/>
            <a:ext cx="223996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Differentiates </a:t>
            </a:r>
            <a:br>
              <a:rPr lang="en-US" altLang="en-US"/>
            </a:br>
            <a:r>
              <a:rPr lang="en-US" altLang="en-US"/>
              <a:t>between </a:t>
            </a:r>
            <a:br>
              <a:rPr lang="en-US" altLang="en-US"/>
            </a:br>
            <a:r>
              <a:rPr lang="en-US" altLang="en-US">
                <a:solidFill>
                  <a:schemeClr val="accent1"/>
                </a:solidFill>
              </a:rPr>
              <a:t>+</a:t>
            </a:r>
            <a:r>
              <a:rPr lang="en-US" altLang="en-US"/>
              <a:t> and </a:t>
            </a:r>
            <a:r>
              <a:rPr lang="en-US" altLang="en-US">
                <a:solidFill>
                  <a:schemeClr val="accent1"/>
                </a:solidFill>
                <a:cs typeface="Times New Roman" pitchFamily="18" charset="0"/>
              </a:rPr>
              <a:t>×</a:t>
            </a:r>
            <a:endParaRPr lang="en-CA" altLang="en-US"/>
          </a:p>
        </p:txBody>
      </p:sp>
      <p:pic>
        <p:nvPicPr>
          <p:cNvPr id="7"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75" y="5410200"/>
            <a:ext cx="90900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97847">
                                            <p:txEl>
                                              <p:pRg st="5" end="5"/>
                                            </p:txEl>
                                          </p:spTgt>
                                        </p:tgtEl>
                                        <p:attrNameLst>
                                          <p:attrName>style.visibility</p:attrName>
                                        </p:attrNameLst>
                                      </p:cBhvr>
                                      <p:to>
                                        <p:strVal val="visible"/>
                                      </p:to>
                                    </p:set>
                                    <p:anim calcmode="lin" valueType="num">
                                      <p:cBhvr additive="base">
                                        <p:cTn id="37" dur="500" fill="hold"/>
                                        <p:tgtEl>
                                          <p:spTgt spid="1978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978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97847">
                                            <p:txEl>
                                              <p:pRg st="6" end="6"/>
                                            </p:txEl>
                                          </p:spTgt>
                                        </p:tgtEl>
                                        <p:attrNameLst>
                                          <p:attrName>style.visibility</p:attrName>
                                        </p:attrNameLst>
                                      </p:cBhvr>
                                      <p:to>
                                        <p:strVal val="visible"/>
                                      </p:to>
                                    </p:set>
                                    <p:anim calcmode="lin" valueType="num">
                                      <p:cBhvr additive="base">
                                        <p:cTn id="43" dur="500" fill="hold"/>
                                        <p:tgtEl>
                                          <p:spTgt spid="1978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9784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97847">
                                            <p:txEl>
                                              <p:pRg st="7" end="7"/>
                                            </p:txEl>
                                          </p:spTgt>
                                        </p:tgtEl>
                                        <p:attrNameLst>
                                          <p:attrName>style.visibility</p:attrName>
                                        </p:attrNameLst>
                                      </p:cBhvr>
                                      <p:to>
                                        <p:strVal val="visible"/>
                                      </p:to>
                                    </p:set>
                                    <p:anim calcmode="lin" valueType="num">
                                      <p:cBhvr additive="base">
                                        <p:cTn id="49" dur="500" fill="hold"/>
                                        <p:tgtEl>
                                          <p:spTgt spid="197847">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9784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additive="base">
                                        <p:cTn id="55" dur="500" fill="hold"/>
                                        <p:tgtEl>
                                          <p:spTgt spid="10"/>
                                        </p:tgtEl>
                                        <p:attrNameLst>
                                          <p:attrName>ppt_x</p:attrName>
                                        </p:attrNameLst>
                                      </p:cBhvr>
                                      <p:tavLst>
                                        <p:tav tm="0">
                                          <p:val>
                                            <p:strVal val="1+#ppt_w/2"/>
                                          </p:val>
                                        </p:tav>
                                        <p:tav tm="100000">
                                          <p:val>
                                            <p:strVal val="#ppt_x"/>
                                          </p:val>
                                        </p:tav>
                                      </p:tavLst>
                                    </p:anim>
                                    <p:anim calcmode="lin" valueType="num">
                                      <p:cBhvr additive="base">
                                        <p:cTn id="5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197847">
                                            <p:txEl>
                                              <p:pRg st="8" end="8"/>
                                            </p:txEl>
                                          </p:spTgt>
                                        </p:tgtEl>
                                        <p:attrNameLst>
                                          <p:attrName>style.visibility</p:attrName>
                                        </p:attrNameLst>
                                      </p:cBhvr>
                                      <p:to>
                                        <p:strVal val="visible"/>
                                      </p:to>
                                    </p:set>
                                    <p:anim calcmode="lin" valueType="num">
                                      <p:cBhvr additive="base">
                                        <p:cTn id="61" dur="500" fill="hold"/>
                                        <p:tgtEl>
                                          <p:spTgt spid="197847">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97847">
                                            <p:txEl>
                                              <p:pRg st="8" end="8"/>
                                            </p:txEl>
                                          </p:spTgt>
                                        </p:tgtEl>
                                        <p:attrNameLst>
                                          <p:attrName>ppt_y</p:attrName>
                                        </p:attrNameLst>
                                      </p:cBhvr>
                                      <p:tavLst>
                                        <p:tav tm="0">
                                          <p:val>
                                            <p:strVal val="#ppt_y"/>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10"/>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nodeType="clickEffect">
                                  <p:stCondLst>
                                    <p:cond delay="0"/>
                                  </p:stCondLst>
                                  <p:childTnLst>
                                    <p:set>
                                      <p:cBhvr>
                                        <p:cTn id="68" dur="1" fill="hold">
                                          <p:stCondLst>
                                            <p:cond delay="0"/>
                                          </p:stCondLst>
                                        </p:cTn>
                                        <p:tgtEl>
                                          <p:spTgt spid="197847">
                                            <p:txEl>
                                              <p:pRg st="9" end="9"/>
                                            </p:txEl>
                                          </p:spTgt>
                                        </p:tgtEl>
                                        <p:attrNameLst>
                                          <p:attrName>style.visibility</p:attrName>
                                        </p:attrNameLst>
                                      </p:cBhvr>
                                      <p:to>
                                        <p:strVal val="visible"/>
                                      </p:to>
                                    </p:set>
                                    <p:anim calcmode="lin" valueType="num">
                                      <p:cBhvr additive="base">
                                        <p:cTn id="69" dur="500" fill="hold"/>
                                        <p:tgtEl>
                                          <p:spTgt spid="197847">
                                            <p:txEl>
                                              <p:pRg st="9" end="9"/>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9784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97847">
                                            <p:txEl>
                                              <p:pRg st="10" end="10"/>
                                            </p:txEl>
                                          </p:spTgt>
                                        </p:tgtEl>
                                        <p:attrNameLst>
                                          <p:attrName>style.visibility</p:attrName>
                                        </p:attrNameLst>
                                      </p:cBhvr>
                                      <p:to>
                                        <p:strVal val="visible"/>
                                      </p:to>
                                    </p:set>
                                    <p:anim calcmode="lin" valueType="num">
                                      <p:cBhvr additive="base">
                                        <p:cTn id="75" dur="500" fill="hold"/>
                                        <p:tgtEl>
                                          <p:spTgt spid="197847">
                                            <p:txEl>
                                              <p:pRg st="10" end="1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9784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9"/>
                                        </p:tgtEl>
                                        <p:attrNameLst>
                                          <p:attrName>style.visibility</p:attrName>
                                        </p:attrNameLst>
                                      </p:cBhvr>
                                      <p:to>
                                        <p:strVal val="visible"/>
                                      </p:to>
                                    </p:set>
                                    <p:anim calcmode="lin" valueType="num">
                                      <p:cBhvr additive="base">
                                        <p:cTn id="81" dur="500" fill="hold"/>
                                        <p:tgtEl>
                                          <p:spTgt spid="9"/>
                                        </p:tgtEl>
                                        <p:attrNameLst>
                                          <p:attrName>ppt_x</p:attrName>
                                        </p:attrNameLst>
                                      </p:cBhvr>
                                      <p:tavLst>
                                        <p:tav tm="0">
                                          <p:val>
                                            <p:strVal val="1+#ppt_w/2"/>
                                          </p:val>
                                        </p:tav>
                                        <p:tav tm="100000">
                                          <p:val>
                                            <p:strVal val="#ppt_x"/>
                                          </p:val>
                                        </p:tav>
                                      </p:tavLst>
                                    </p:anim>
                                    <p:anim calcmode="lin" valueType="num">
                                      <p:cBhvr additive="base">
                                        <p:cTn id="82" dur="500" fill="hold"/>
                                        <p:tgtEl>
                                          <p:spTgt spid="9"/>
                                        </p:tgtEl>
                                        <p:attrNameLst>
                                          <p:attrName>ppt_y</p:attrName>
                                        </p:attrNameLst>
                                      </p:cBhvr>
                                      <p:tavLst>
                                        <p:tav tm="0">
                                          <p:val>
                                            <p:strVal val="#ppt_y"/>
                                          </p:val>
                                        </p:tav>
                                        <p:tav tm="100000">
                                          <p:val>
                                            <p:strVal val="#ppt_y"/>
                                          </p:val>
                                        </p:tav>
                                      </p:tavLst>
                                    </p:anim>
                                  </p:childTnLst>
                                </p:cTn>
                              </p:par>
                              <p:par>
                                <p:cTn id="83" presetID="2" presetClass="entr" presetSubtype="2" fill="hold" nodeType="withEffect">
                                  <p:stCondLst>
                                    <p:cond delay="0"/>
                                  </p:stCondLst>
                                  <p:childTnLst>
                                    <p:set>
                                      <p:cBhvr>
                                        <p:cTn id="84" dur="1" fill="hold">
                                          <p:stCondLst>
                                            <p:cond delay="0"/>
                                          </p:stCondLst>
                                        </p:cTn>
                                        <p:tgtEl>
                                          <p:spTgt spid="7"/>
                                        </p:tgtEl>
                                        <p:attrNameLst>
                                          <p:attrName>style.visibility</p:attrName>
                                        </p:attrNameLst>
                                      </p:cBhvr>
                                      <p:to>
                                        <p:strVal val="visible"/>
                                      </p:to>
                                    </p:set>
                                    <p:anim calcmode="lin" valueType="num">
                                      <p:cBhvr additive="base">
                                        <p:cTn id="85" dur="500" fill="hold"/>
                                        <p:tgtEl>
                                          <p:spTgt spid="7"/>
                                        </p:tgtEl>
                                        <p:attrNameLst>
                                          <p:attrName>ppt_x</p:attrName>
                                        </p:attrNameLst>
                                      </p:cBhvr>
                                      <p:tavLst>
                                        <p:tav tm="0">
                                          <p:val>
                                            <p:strVal val="1+#ppt_w/2"/>
                                          </p:val>
                                        </p:tav>
                                        <p:tav tm="100000">
                                          <p:val>
                                            <p:strVal val="#ppt_x"/>
                                          </p:val>
                                        </p:tav>
                                      </p:tavLst>
                                    </p:anim>
                                    <p:anim calcmode="lin" valueType="num">
                                      <p:cBhvr additive="base">
                                        <p:cTn id="8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0"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Text Box 3"/>
          <p:cNvSpPr txBox="1">
            <a:spLocks noChangeArrowheads="1"/>
          </p:cNvSpPr>
          <p:nvPr/>
        </p:nvSpPr>
        <p:spPr bwMode="auto">
          <a:xfrm>
            <a:off x="554038" y="762000"/>
            <a:ext cx="6627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Fermat’s Little Theorem: </a:t>
            </a:r>
            <a:r>
              <a:rPr lang="en-US" altLang="en-US" i="1">
                <a:solidFill>
                  <a:schemeClr val="accent1"/>
                </a:solidFill>
                <a:sym typeface="Symbol" pitchFamily="18" charset="2"/>
              </a:rPr>
              <a:t>b</a:t>
            </a:r>
            <a:r>
              <a:rPr lang="en-US" altLang="en-US" i="1">
                <a:solidFill>
                  <a:schemeClr val="accent1"/>
                </a:solidFill>
                <a:cs typeface="Times New Roman" pitchFamily="18" charset="0"/>
                <a:sym typeface="Symbol" pitchFamily="18" charset="2"/>
              </a:rPr>
              <a:t>≠0</a:t>
            </a:r>
            <a:r>
              <a:rPr lang="en-US" altLang="en-US" i="1">
                <a:cs typeface="Times New Roman" pitchFamily="18" charset="0"/>
                <a:sym typeface="Symbol" pitchFamily="18" charset="2"/>
              </a:rPr>
              <a:t> </a:t>
            </a:r>
            <a:r>
              <a:rPr lang="en-US" altLang="en-US" i="1">
                <a:sym typeface="Symbol" pitchFamily="18" charset="2"/>
              </a:rPr>
              <a:t> </a:t>
            </a:r>
            <a:r>
              <a:rPr lang="en-US" altLang="en-US" i="1">
                <a:solidFill>
                  <a:schemeClr val="accent1"/>
                </a:solidFill>
              </a:rPr>
              <a:t>b</a:t>
            </a:r>
            <a:r>
              <a:rPr lang="en-US" altLang="en-US" i="1" baseline="30000">
                <a:solidFill>
                  <a:schemeClr val="accent1"/>
                </a:solidFill>
              </a:rPr>
              <a:t>p-1</a:t>
            </a:r>
            <a:r>
              <a:rPr lang="en-US" altLang="en-US" i="1">
                <a:solidFill>
                  <a:schemeClr val="accent1"/>
                </a:solidFill>
              </a:rPr>
              <a:t> =</a:t>
            </a:r>
            <a:r>
              <a:rPr lang="en-US" altLang="en-US" i="1" baseline="-25000">
                <a:solidFill>
                  <a:schemeClr val="accent1"/>
                </a:solidFill>
              </a:rPr>
              <a:t>mod p</a:t>
            </a:r>
            <a:r>
              <a:rPr lang="en-US" altLang="en-US" i="1">
                <a:solidFill>
                  <a:schemeClr val="accent1"/>
                </a:solidFill>
              </a:rPr>
              <a:t>  1</a:t>
            </a:r>
          </a:p>
        </p:txBody>
      </p:sp>
      <p:grpSp>
        <p:nvGrpSpPr>
          <p:cNvPr id="2" name="Group 5"/>
          <p:cNvGrpSpPr>
            <a:grpSpLocks/>
          </p:cNvGrpSpPr>
          <p:nvPr/>
        </p:nvGrpSpPr>
        <p:grpSpPr bwMode="auto">
          <a:xfrm>
            <a:off x="762000" y="2133600"/>
            <a:ext cx="2063750" cy="1893888"/>
            <a:chOff x="476" y="1344"/>
            <a:chExt cx="1300" cy="1193"/>
          </a:xfrm>
        </p:grpSpPr>
        <p:sp>
          <p:nvSpPr>
            <p:cNvPr id="30731" name="Oval 6"/>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32" name="Text Box 7"/>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30733" name="Oval 8"/>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34" name="Text Box 9"/>
            <p:cNvSpPr txBox="1">
              <a:spLocks noChangeArrowheads="1"/>
            </p:cNvSpPr>
            <p:nvPr/>
          </p:nvSpPr>
          <p:spPr bwMode="auto">
            <a:xfrm>
              <a:off x="699" y="1355"/>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p>
          </p:txBody>
        </p:sp>
        <p:sp>
          <p:nvSpPr>
            <p:cNvPr id="30735" name="Oval 10"/>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36" name="Text Box 11"/>
            <p:cNvSpPr txBox="1">
              <a:spLocks noChangeArrowheads="1"/>
            </p:cNvSpPr>
            <p:nvPr/>
          </p:nvSpPr>
          <p:spPr bwMode="auto">
            <a:xfrm>
              <a:off x="1200" y="1344"/>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2</a:t>
              </a:r>
            </a:p>
          </p:txBody>
        </p:sp>
        <p:sp>
          <p:nvSpPr>
            <p:cNvPr id="30737" name="Line 12"/>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38" name="Oval 13"/>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39" name="Text Box 14"/>
            <p:cNvSpPr txBox="1">
              <a:spLocks noChangeArrowheads="1"/>
            </p:cNvSpPr>
            <p:nvPr/>
          </p:nvSpPr>
          <p:spPr bwMode="auto">
            <a:xfrm>
              <a:off x="1472" y="1746"/>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3</a:t>
              </a:r>
            </a:p>
          </p:txBody>
        </p:sp>
        <p:sp>
          <p:nvSpPr>
            <p:cNvPr id="30740" name="Oval 1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41" name="Text Box 16"/>
            <p:cNvSpPr txBox="1">
              <a:spLocks noChangeArrowheads="1"/>
            </p:cNvSpPr>
            <p:nvPr/>
          </p:nvSpPr>
          <p:spPr bwMode="auto">
            <a:xfrm>
              <a:off x="1202" y="220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4</a:t>
              </a:r>
            </a:p>
          </p:txBody>
        </p:sp>
        <p:sp>
          <p:nvSpPr>
            <p:cNvPr id="30742" name="Oval 17"/>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0743" name="Text Box 18"/>
            <p:cNvSpPr txBox="1">
              <a:spLocks noChangeArrowheads="1"/>
            </p:cNvSpPr>
            <p:nvPr/>
          </p:nvSpPr>
          <p:spPr bwMode="auto">
            <a:xfrm>
              <a:off x="651" y="2210"/>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b</a:t>
              </a:r>
              <a:r>
                <a:rPr lang="en-US" altLang="en-US" baseline="30000">
                  <a:solidFill>
                    <a:schemeClr val="accent1"/>
                  </a:solidFill>
                </a:rPr>
                <a:t>5</a:t>
              </a:r>
            </a:p>
          </p:txBody>
        </p:sp>
        <p:sp>
          <p:nvSpPr>
            <p:cNvPr id="30744" name="Line 19"/>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5" name="Line 2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6" name="Line 2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7" name="Line 2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8" name="Line 2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30724" name="Text Box 215"/>
          <p:cNvSpPr txBox="1">
            <a:spLocks noChangeArrowheads="1"/>
          </p:cNvSpPr>
          <p:nvPr/>
        </p:nvSpPr>
        <p:spPr bwMode="auto">
          <a:xfrm>
            <a:off x="947738" y="4052888"/>
            <a:ext cx="1490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r  b</a:t>
            </a:r>
            <a:r>
              <a:rPr lang="en-US" altLang="en-US" baseline="30000">
                <a:solidFill>
                  <a:schemeClr val="accent1"/>
                </a:solidFill>
              </a:rPr>
              <a:t>r</a:t>
            </a:r>
            <a:r>
              <a:rPr lang="en-US" altLang="en-US">
                <a:solidFill>
                  <a:schemeClr val="accent1"/>
                </a:solidFill>
              </a:rPr>
              <a:t> = 1</a:t>
            </a:r>
            <a:endParaRPr lang="en-US" altLang="en-US" baseline="30000">
              <a:solidFill>
                <a:schemeClr val="accent1"/>
              </a:solidFill>
            </a:endParaRPr>
          </a:p>
        </p:txBody>
      </p:sp>
      <p:sp>
        <p:nvSpPr>
          <p:cNvPr id="30725" name="Text Box 215"/>
          <p:cNvSpPr txBox="1">
            <a:spLocks noChangeArrowheads="1"/>
          </p:cNvSpPr>
          <p:nvPr/>
        </p:nvSpPr>
        <p:spPr bwMode="auto">
          <a:xfrm>
            <a:off x="5486400" y="5988050"/>
            <a:ext cx="3457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The total # of elements</a:t>
            </a:r>
          </a:p>
          <a:p>
            <a:pPr algn="ctr" eaLnBrk="1" hangingPunct="1"/>
            <a:r>
              <a:rPr lang="en-US" altLang="en-US">
                <a:solidFill>
                  <a:schemeClr val="accent1"/>
                </a:solidFill>
              </a:rPr>
              <a:t>  = rq+1 = p</a:t>
            </a:r>
            <a:endParaRPr lang="en-US" altLang="en-US" baseline="30000">
              <a:solidFill>
                <a:schemeClr val="accent1"/>
              </a:solidFill>
            </a:endParaRPr>
          </a:p>
        </p:txBody>
      </p:sp>
      <p:sp>
        <p:nvSpPr>
          <p:cNvPr id="217167" name="Text Box 79"/>
          <p:cNvSpPr txBox="1">
            <a:spLocks noChangeArrowheads="1"/>
          </p:cNvSpPr>
          <p:nvPr/>
        </p:nvSpPr>
        <p:spPr bwMode="auto">
          <a:xfrm>
            <a:off x="533400" y="1322388"/>
            <a:ext cx="1992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Proof: </a:t>
            </a:r>
            <a:r>
              <a:rPr lang="en-US" altLang="en-US" i="1">
                <a:solidFill>
                  <a:schemeClr val="accent1"/>
                </a:solidFill>
              </a:rPr>
              <a:t>b</a:t>
            </a:r>
            <a:r>
              <a:rPr lang="en-US" altLang="en-US" i="1" baseline="30000">
                <a:solidFill>
                  <a:schemeClr val="accent1"/>
                </a:solidFill>
              </a:rPr>
              <a:t>p-1</a:t>
            </a:r>
            <a:r>
              <a:rPr lang="en-US" altLang="en-US" i="1">
                <a:solidFill>
                  <a:schemeClr val="accent1"/>
                </a:solidFill>
              </a:rPr>
              <a:t> =</a:t>
            </a:r>
          </a:p>
        </p:txBody>
      </p:sp>
      <p:sp>
        <p:nvSpPr>
          <p:cNvPr id="217168" name="Text Box 80"/>
          <p:cNvSpPr txBox="1">
            <a:spLocks noChangeArrowheads="1"/>
          </p:cNvSpPr>
          <p:nvPr/>
        </p:nvSpPr>
        <p:spPr bwMode="auto">
          <a:xfrm>
            <a:off x="2417763" y="1320800"/>
            <a:ext cx="9937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t>
            </a:r>
            <a:r>
              <a:rPr lang="en-US" altLang="en-US" i="1" baseline="30000">
                <a:solidFill>
                  <a:schemeClr val="accent1"/>
                </a:solidFill>
              </a:rPr>
              <a:t>rq</a:t>
            </a:r>
            <a:r>
              <a:rPr lang="en-US" altLang="en-US" i="1">
                <a:solidFill>
                  <a:schemeClr val="accent1"/>
                </a:solidFill>
              </a:rPr>
              <a:t>  =</a:t>
            </a:r>
          </a:p>
        </p:txBody>
      </p:sp>
      <p:sp>
        <p:nvSpPr>
          <p:cNvPr id="217169" name="Text Box 81"/>
          <p:cNvSpPr txBox="1">
            <a:spLocks noChangeArrowheads="1"/>
          </p:cNvSpPr>
          <p:nvPr/>
        </p:nvSpPr>
        <p:spPr bwMode="auto">
          <a:xfrm>
            <a:off x="3344863" y="1308100"/>
            <a:ext cx="1231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t>
            </a:r>
            <a:r>
              <a:rPr lang="en-US" altLang="en-US" i="1" baseline="30000">
                <a:solidFill>
                  <a:schemeClr val="accent1"/>
                </a:solidFill>
              </a:rPr>
              <a:t>r</a:t>
            </a:r>
            <a:r>
              <a:rPr lang="en-US" altLang="en-US" i="1">
                <a:solidFill>
                  <a:schemeClr val="accent1"/>
                </a:solidFill>
              </a:rPr>
              <a:t>)</a:t>
            </a:r>
            <a:r>
              <a:rPr lang="en-US" altLang="en-US" i="1" baseline="30000">
                <a:solidFill>
                  <a:schemeClr val="accent1"/>
                </a:solidFill>
              </a:rPr>
              <a:t>q</a:t>
            </a:r>
            <a:r>
              <a:rPr lang="en-US" altLang="en-US" i="1">
                <a:solidFill>
                  <a:schemeClr val="accent1"/>
                </a:solidFill>
              </a:rPr>
              <a:t>  =</a:t>
            </a:r>
          </a:p>
        </p:txBody>
      </p:sp>
      <p:sp>
        <p:nvSpPr>
          <p:cNvPr id="217170" name="Text Box 82"/>
          <p:cNvSpPr txBox="1">
            <a:spLocks noChangeArrowheads="1"/>
          </p:cNvSpPr>
          <p:nvPr/>
        </p:nvSpPr>
        <p:spPr bwMode="auto">
          <a:xfrm>
            <a:off x="4335463" y="1295400"/>
            <a:ext cx="2151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baseline="-25000">
                <a:solidFill>
                  <a:schemeClr val="accent1"/>
                </a:solidFill>
              </a:rPr>
              <a:t>mod p</a:t>
            </a:r>
            <a:r>
              <a:rPr lang="en-US" altLang="en-US" i="1">
                <a:solidFill>
                  <a:schemeClr val="accent1"/>
                </a:solidFill>
              </a:rPr>
              <a:t>  (1)</a:t>
            </a:r>
            <a:r>
              <a:rPr lang="en-US" altLang="en-US" i="1" baseline="30000">
                <a:solidFill>
                  <a:schemeClr val="accent1"/>
                </a:solidFill>
              </a:rPr>
              <a:t>q</a:t>
            </a:r>
            <a:r>
              <a:rPr lang="en-US" altLang="en-US" i="1">
                <a:solidFill>
                  <a:schemeClr val="accent1"/>
                </a:solidFill>
              </a:rPr>
              <a:t>  =</a:t>
            </a:r>
            <a:r>
              <a:rPr lang="en-US" altLang="en-US" i="1" baseline="-25000">
                <a:solidFill>
                  <a:schemeClr val="accent1"/>
                </a:solidFill>
              </a:rPr>
              <a:t> </a:t>
            </a:r>
            <a:r>
              <a:rPr lang="en-US" altLang="en-US" i="1">
                <a:solidFill>
                  <a:schemeClr val="accent1"/>
                </a:solidFill>
              </a:rPr>
              <a:t>1</a:t>
            </a:r>
          </a:p>
        </p:txBody>
      </p:sp>
      <p:sp>
        <p:nvSpPr>
          <p:cNvPr id="30730"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0723"/>
                                        </p:tgtEl>
                                        <p:attrNameLst>
                                          <p:attrName>style.visibility</p:attrName>
                                        </p:attrNameLst>
                                      </p:cBhvr>
                                      <p:to>
                                        <p:strVal val="visible"/>
                                      </p:to>
                                    </p:set>
                                    <p:anim calcmode="lin" valueType="num">
                                      <p:cBhvr additive="base">
                                        <p:cTn id="7" dur="500" fill="hold"/>
                                        <p:tgtEl>
                                          <p:spTgt spid="30723"/>
                                        </p:tgtEl>
                                        <p:attrNameLst>
                                          <p:attrName>ppt_x</p:attrName>
                                        </p:attrNameLst>
                                      </p:cBhvr>
                                      <p:tavLst>
                                        <p:tav tm="0">
                                          <p:val>
                                            <p:strVal val="1+#ppt_w/2"/>
                                          </p:val>
                                        </p:tav>
                                        <p:tav tm="100000">
                                          <p:val>
                                            <p:strVal val="#ppt_x"/>
                                          </p:val>
                                        </p:tav>
                                      </p:tavLst>
                                    </p:anim>
                                    <p:anim calcmode="lin" valueType="num">
                                      <p:cBhvr additive="base">
                                        <p:cTn id="8" dur="500" fill="hold"/>
                                        <p:tgtEl>
                                          <p:spTgt spid="3072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17167"/>
                                        </p:tgtEl>
                                        <p:attrNameLst>
                                          <p:attrName>style.visibility</p:attrName>
                                        </p:attrNameLst>
                                      </p:cBhvr>
                                      <p:to>
                                        <p:strVal val="visible"/>
                                      </p:to>
                                    </p:set>
                                    <p:anim calcmode="lin" valueType="num">
                                      <p:cBhvr additive="base">
                                        <p:cTn id="11" dur="500" fill="hold"/>
                                        <p:tgtEl>
                                          <p:spTgt spid="217167"/>
                                        </p:tgtEl>
                                        <p:attrNameLst>
                                          <p:attrName>ppt_x</p:attrName>
                                        </p:attrNameLst>
                                      </p:cBhvr>
                                      <p:tavLst>
                                        <p:tav tm="0">
                                          <p:val>
                                            <p:strVal val="1+#ppt_w/2"/>
                                          </p:val>
                                        </p:tav>
                                        <p:tav tm="100000">
                                          <p:val>
                                            <p:strVal val="#ppt_x"/>
                                          </p:val>
                                        </p:tav>
                                      </p:tavLst>
                                    </p:anim>
                                    <p:anim calcmode="lin" valueType="num">
                                      <p:cBhvr additive="base">
                                        <p:cTn id="12" dur="500" fill="hold"/>
                                        <p:tgtEl>
                                          <p:spTgt spid="21716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17168"/>
                                        </p:tgtEl>
                                        <p:attrNameLst>
                                          <p:attrName>style.visibility</p:attrName>
                                        </p:attrNameLst>
                                      </p:cBhvr>
                                      <p:to>
                                        <p:strVal val="visible"/>
                                      </p:to>
                                    </p:set>
                                    <p:anim calcmode="lin" valueType="num">
                                      <p:cBhvr additive="base">
                                        <p:cTn id="17" dur="500" fill="hold"/>
                                        <p:tgtEl>
                                          <p:spTgt spid="217168"/>
                                        </p:tgtEl>
                                        <p:attrNameLst>
                                          <p:attrName>ppt_x</p:attrName>
                                        </p:attrNameLst>
                                      </p:cBhvr>
                                      <p:tavLst>
                                        <p:tav tm="0">
                                          <p:val>
                                            <p:strVal val="1+#ppt_w/2"/>
                                          </p:val>
                                        </p:tav>
                                        <p:tav tm="100000">
                                          <p:val>
                                            <p:strVal val="#ppt_x"/>
                                          </p:val>
                                        </p:tav>
                                      </p:tavLst>
                                    </p:anim>
                                    <p:anim calcmode="lin" valueType="num">
                                      <p:cBhvr additive="base">
                                        <p:cTn id="18" dur="500" fill="hold"/>
                                        <p:tgtEl>
                                          <p:spTgt spid="21716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17169"/>
                                        </p:tgtEl>
                                        <p:attrNameLst>
                                          <p:attrName>style.visibility</p:attrName>
                                        </p:attrNameLst>
                                      </p:cBhvr>
                                      <p:to>
                                        <p:strVal val="visible"/>
                                      </p:to>
                                    </p:set>
                                    <p:anim calcmode="lin" valueType="num">
                                      <p:cBhvr additive="base">
                                        <p:cTn id="23" dur="500" fill="hold"/>
                                        <p:tgtEl>
                                          <p:spTgt spid="217169"/>
                                        </p:tgtEl>
                                        <p:attrNameLst>
                                          <p:attrName>ppt_x</p:attrName>
                                        </p:attrNameLst>
                                      </p:cBhvr>
                                      <p:tavLst>
                                        <p:tav tm="0">
                                          <p:val>
                                            <p:strVal val="1+#ppt_w/2"/>
                                          </p:val>
                                        </p:tav>
                                        <p:tav tm="100000">
                                          <p:val>
                                            <p:strVal val="#ppt_x"/>
                                          </p:val>
                                        </p:tav>
                                      </p:tavLst>
                                    </p:anim>
                                    <p:anim calcmode="lin" valueType="num">
                                      <p:cBhvr additive="base">
                                        <p:cTn id="24" dur="500" fill="hold"/>
                                        <p:tgtEl>
                                          <p:spTgt spid="21716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217170"/>
                                        </p:tgtEl>
                                        <p:attrNameLst>
                                          <p:attrName>style.visibility</p:attrName>
                                        </p:attrNameLst>
                                      </p:cBhvr>
                                      <p:to>
                                        <p:strVal val="visible"/>
                                      </p:to>
                                    </p:set>
                                    <p:anim calcmode="lin" valueType="num">
                                      <p:cBhvr additive="base">
                                        <p:cTn id="29" dur="500" fill="hold"/>
                                        <p:tgtEl>
                                          <p:spTgt spid="217170"/>
                                        </p:tgtEl>
                                        <p:attrNameLst>
                                          <p:attrName>ppt_x</p:attrName>
                                        </p:attrNameLst>
                                      </p:cBhvr>
                                      <p:tavLst>
                                        <p:tav tm="0">
                                          <p:val>
                                            <p:strVal val="1+#ppt_w/2"/>
                                          </p:val>
                                        </p:tav>
                                        <p:tav tm="100000">
                                          <p:val>
                                            <p:strVal val="#ppt_x"/>
                                          </p:val>
                                        </p:tav>
                                      </p:tavLst>
                                    </p:anim>
                                    <p:anim calcmode="lin" valueType="num">
                                      <p:cBhvr additive="base">
                                        <p:cTn id="30" dur="500" fill="hold"/>
                                        <p:tgtEl>
                                          <p:spTgt spid="2171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p:bldP spid="217167" grpId="0"/>
      <p:bldP spid="217168" grpId="0"/>
      <p:bldP spid="217169" grpId="0"/>
      <p:bldP spid="21717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3"/>
          <p:cNvSpPr txBox="1">
            <a:spLocks noChangeArrowheads="1"/>
          </p:cNvSpPr>
          <p:nvPr/>
        </p:nvSpPr>
        <p:spPr bwMode="auto">
          <a:xfrm>
            <a:off x="425450" y="762000"/>
            <a:ext cx="66278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Fermat’s Little Theorem: </a:t>
            </a:r>
            <a:r>
              <a:rPr lang="en-US" altLang="en-US" i="1">
                <a:solidFill>
                  <a:schemeClr val="accent1"/>
                </a:solidFill>
                <a:sym typeface="Symbol" pitchFamily="18" charset="2"/>
              </a:rPr>
              <a:t>b≠0</a:t>
            </a:r>
            <a:r>
              <a:rPr lang="en-US" altLang="en-US" i="1">
                <a:sym typeface="Symbol" pitchFamily="18" charset="2"/>
              </a:rPr>
              <a:t>  </a:t>
            </a:r>
            <a:r>
              <a:rPr lang="en-US" altLang="en-US" i="1">
                <a:solidFill>
                  <a:schemeClr val="accent1"/>
                </a:solidFill>
              </a:rPr>
              <a:t>b</a:t>
            </a:r>
            <a:r>
              <a:rPr lang="en-US" altLang="en-US" i="1" baseline="30000">
                <a:solidFill>
                  <a:schemeClr val="accent1"/>
                </a:solidFill>
              </a:rPr>
              <a:t>p-1</a:t>
            </a:r>
            <a:r>
              <a:rPr lang="en-US" altLang="en-US" i="1">
                <a:solidFill>
                  <a:schemeClr val="accent1"/>
                </a:solidFill>
              </a:rPr>
              <a:t> =</a:t>
            </a:r>
            <a:r>
              <a:rPr lang="en-US" altLang="en-US" i="1" baseline="-25000">
                <a:solidFill>
                  <a:schemeClr val="accent1"/>
                </a:solidFill>
              </a:rPr>
              <a:t>mod p</a:t>
            </a:r>
            <a:r>
              <a:rPr lang="en-US" altLang="en-US" i="1">
                <a:solidFill>
                  <a:schemeClr val="accent1"/>
                </a:solidFill>
              </a:rPr>
              <a:t>  1</a:t>
            </a:r>
          </a:p>
        </p:txBody>
      </p:sp>
      <p:sp>
        <p:nvSpPr>
          <p:cNvPr id="221188" name="Text Box 4"/>
          <p:cNvSpPr txBox="1">
            <a:spLocks noChangeArrowheads="1"/>
          </p:cNvSpPr>
          <p:nvPr/>
        </p:nvSpPr>
        <p:spPr bwMode="auto">
          <a:xfrm>
            <a:off x="401638" y="1385888"/>
            <a:ext cx="527526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Euler’s Version: </a:t>
            </a:r>
            <a:r>
              <a:rPr lang="en-US" altLang="en-US" i="1">
                <a:solidFill>
                  <a:schemeClr val="accent1"/>
                </a:solidFill>
                <a:sym typeface="Symbol" pitchFamily="18" charset="2"/>
              </a:rPr>
              <a:t>b≠0</a:t>
            </a:r>
            <a:r>
              <a:rPr lang="en-US" altLang="en-US" i="1">
                <a:sym typeface="Symbol" pitchFamily="18" charset="2"/>
              </a:rPr>
              <a:t>   </a:t>
            </a:r>
            <a:r>
              <a:rPr lang="en-US" altLang="en-US" i="1">
                <a:solidFill>
                  <a:schemeClr val="accent1"/>
                </a:solidFill>
              </a:rPr>
              <a:t>b</a:t>
            </a:r>
            <a:r>
              <a:rPr lang="el-GR" altLang="en-US" i="1" baseline="30000">
                <a:solidFill>
                  <a:schemeClr val="accent1"/>
                </a:solidFill>
                <a:cs typeface="Times New Roman" pitchFamily="18" charset="0"/>
              </a:rPr>
              <a:t>φ</a:t>
            </a:r>
            <a:r>
              <a:rPr lang="en-US" altLang="en-US" i="1">
                <a:solidFill>
                  <a:schemeClr val="accent1"/>
                </a:solidFill>
              </a:rPr>
              <a:t> =</a:t>
            </a:r>
            <a:r>
              <a:rPr lang="en-US" altLang="en-US" i="1" baseline="-25000">
                <a:solidFill>
                  <a:schemeClr val="accent1"/>
                </a:solidFill>
              </a:rPr>
              <a:t>mod n</a:t>
            </a:r>
            <a:r>
              <a:rPr lang="en-US" altLang="en-US" i="1">
                <a:solidFill>
                  <a:schemeClr val="accent1"/>
                </a:solidFill>
              </a:rPr>
              <a:t>  1</a:t>
            </a:r>
          </a:p>
          <a:p>
            <a:pPr eaLnBrk="1" hangingPunct="1"/>
            <a:r>
              <a:rPr lang="en-US" altLang="en-US"/>
              <a:t>where</a:t>
            </a:r>
            <a:r>
              <a:rPr lang="en-US" altLang="en-US">
                <a:solidFill>
                  <a:schemeClr val="accent1"/>
                </a:solidFill>
              </a:rPr>
              <a:t> </a:t>
            </a:r>
            <a:endParaRPr lang="en-US" altLang="en-US"/>
          </a:p>
          <a:p>
            <a:pPr lvl="1" eaLnBrk="1" hangingPunct="1">
              <a:buFontTx/>
              <a:buChar char="•"/>
            </a:pPr>
            <a:r>
              <a:rPr lang="en-US" altLang="en-US">
                <a:solidFill>
                  <a:schemeClr val="accent1"/>
                </a:solidFill>
              </a:rPr>
              <a:t>n = pq </a:t>
            </a:r>
            <a:r>
              <a:rPr lang="en-US" altLang="en-US"/>
              <a:t>with</a:t>
            </a:r>
            <a:r>
              <a:rPr lang="en-US" altLang="en-US">
                <a:solidFill>
                  <a:schemeClr val="accent1"/>
                </a:solidFill>
              </a:rPr>
              <a:t> p </a:t>
            </a:r>
            <a:r>
              <a:rPr lang="en-US" altLang="en-US"/>
              <a:t>and</a:t>
            </a:r>
            <a:r>
              <a:rPr lang="en-US" altLang="en-US">
                <a:solidFill>
                  <a:schemeClr val="accent1"/>
                </a:solidFill>
              </a:rPr>
              <a:t> q </a:t>
            </a:r>
            <a:r>
              <a:rPr lang="en-US" altLang="en-US"/>
              <a:t>are prime</a:t>
            </a:r>
            <a:endParaRPr lang="en-US" altLang="en-US">
              <a:solidFill>
                <a:schemeClr val="accent1"/>
              </a:solidFill>
            </a:endParaRPr>
          </a:p>
          <a:p>
            <a:pPr lvl="1" eaLnBrk="1" hangingPunct="1">
              <a:buFontTx/>
              <a:buChar char="•"/>
            </a:pPr>
            <a:r>
              <a:rPr lang="el-GR" altLang="en-US">
                <a:solidFill>
                  <a:schemeClr val="accent1"/>
                </a:solidFill>
                <a:cs typeface="Times New Roman" pitchFamily="18" charset="0"/>
              </a:rPr>
              <a:t>φ</a:t>
            </a:r>
            <a:r>
              <a:rPr lang="en-US" altLang="en-US">
                <a:solidFill>
                  <a:schemeClr val="accent1"/>
                </a:solidFill>
                <a:cs typeface="Times New Roman" pitchFamily="18" charset="0"/>
              </a:rPr>
              <a:t> = (p-1)(q-1)</a:t>
            </a:r>
          </a:p>
          <a:p>
            <a:pPr lvl="1" eaLnBrk="1" hangingPunct="1">
              <a:buFontTx/>
              <a:buChar char="•"/>
            </a:pPr>
            <a:r>
              <a:rPr lang="en-US" altLang="en-US"/>
              <a:t>and where </a:t>
            </a:r>
            <a:r>
              <a:rPr lang="en-US" altLang="en-US">
                <a:solidFill>
                  <a:schemeClr val="accent1"/>
                </a:solidFill>
              </a:rPr>
              <a:t>b</a:t>
            </a:r>
            <a:r>
              <a:rPr lang="en-US" altLang="en-US"/>
              <a:t> is co-prime with n.</a:t>
            </a:r>
          </a:p>
        </p:txBody>
      </p:sp>
      <p:sp>
        <p:nvSpPr>
          <p:cNvPr id="221228" name="Text Box 44"/>
          <p:cNvSpPr txBox="1">
            <a:spLocks noChangeArrowheads="1"/>
          </p:cNvSpPr>
          <p:nvPr/>
        </p:nvSpPr>
        <p:spPr bwMode="auto">
          <a:xfrm>
            <a:off x="381000" y="3810000"/>
            <a:ext cx="6956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Example:  </a:t>
            </a:r>
            <a:r>
              <a:rPr lang="en-US" altLang="en-US">
                <a:solidFill>
                  <a:schemeClr val="accent1"/>
                </a:solidFill>
              </a:rPr>
              <a:t>b=2, p=3, q=5, n=15, r=(p-1)(q-1)=8</a:t>
            </a:r>
          </a:p>
        </p:txBody>
      </p:sp>
      <p:sp>
        <p:nvSpPr>
          <p:cNvPr id="221229" name="Rectangle 45"/>
          <p:cNvSpPr>
            <a:spLocks noChangeArrowheads="1"/>
          </p:cNvSpPr>
          <p:nvPr/>
        </p:nvSpPr>
        <p:spPr bwMode="auto">
          <a:xfrm>
            <a:off x="3101975" y="4521200"/>
            <a:ext cx="13811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baseline="-25000">
                <a:solidFill>
                  <a:schemeClr val="accent1"/>
                </a:solidFill>
              </a:rPr>
              <a:t>mod 15</a:t>
            </a:r>
            <a:r>
              <a:rPr lang="en-US" altLang="en-US">
                <a:solidFill>
                  <a:schemeClr val="accent1"/>
                </a:solidFill>
              </a:rPr>
              <a:t> 1</a:t>
            </a:r>
          </a:p>
        </p:txBody>
      </p:sp>
      <p:grpSp>
        <p:nvGrpSpPr>
          <p:cNvPr id="2" name="Group 46"/>
          <p:cNvGrpSpPr>
            <a:grpSpLocks/>
          </p:cNvGrpSpPr>
          <p:nvPr/>
        </p:nvGrpSpPr>
        <p:grpSpPr bwMode="auto">
          <a:xfrm>
            <a:off x="857250" y="4513263"/>
            <a:ext cx="361950" cy="609600"/>
            <a:chOff x="350" y="1920"/>
            <a:chExt cx="228" cy="384"/>
          </a:xfrm>
        </p:grpSpPr>
        <p:sp>
          <p:nvSpPr>
            <p:cNvPr id="31772" name="Oval 47"/>
            <p:cNvSpPr>
              <a:spLocks noChangeArrowheads="1"/>
            </p:cNvSpPr>
            <p:nvPr/>
          </p:nvSpPr>
          <p:spPr bwMode="auto">
            <a:xfrm>
              <a:off x="432" y="220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1773" name="Text Box 48"/>
            <p:cNvSpPr txBox="1">
              <a:spLocks noChangeArrowheads="1"/>
            </p:cNvSpPr>
            <p:nvPr/>
          </p:nvSpPr>
          <p:spPr bwMode="auto">
            <a:xfrm>
              <a:off x="350" y="192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grpSp>
        <p:nvGrpSpPr>
          <p:cNvPr id="3" name="Group 49"/>
          <p:cNvGrpSpPr>
            <a:grpSpLocks/>
          </p:cNvGrpSpPr>
          <p:nvPr/>
        </p:nvGrpSpPr>
        <p:grpSpPr bwMode="auto">
          <a:xfrm>
            <a:off x="990600" y="4502150"/>
            <a:ext cx="696913" cy="1001713"/>
            <a:chOff x="432" y="1913"/>
            <a:chExt cx="439" cy="631"/>
          </a:xfrm>
        </p:grpSpPr>
        <p:sp>
          <p:nvSpPr>
            <p:cNvPr id="31768" name="Oval 5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1769" name="Text Box 51"/>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31770" name="Line 5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71" name="Rectangle 5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4" name="Group 54"/>
          <p:cNvGrpSpPr>
            <a:grpSpLocks/>
          </p:cNvGrpSpPr>
          <p:nvPr/>
        </p:nvGrpSpPr>
        <p:grpSpPr bwMode="auto">
          <a:xfrm>
            <a:off x="1473200" y="4502150"/>
            <a:ext cx="696913" cy="1001713"/>
            <a:chOff x="432" y="1913"/>
            <a:chExt cx="439" cy="631"/>
          </a:xfrm>
        </p:grpSpPr>
        <p:sp>
          <p:nvSpPr>
            <p:cNvPr id="31764" name="Oval 5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1765" name="Text Box 56"/>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endParaRPr lang="en-US" altLang="en-US" baseline="30000">
                <a:solidFill>
                  <a:schemeClr val="accent1"/>
                </a:solidFill>
              </a:endParaRPr>
            </a:p>
          </p:txBody>
        </p:sp>
        <p:sp>
          <p:nvSpPr>
            <p:cNvPr id="31766" name="Line 5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7" name="Rectangle 5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5" name="Group 59"/>
          <p:cNvGrpSpPr>
            <a:grpSpLocks/>
          </p:cNvGrpSpPr>
          <p:nvPr/>
        </p:nvGrpSpPr>
        <p:grpSpPr bwMode="auto">
          <a:xfrm>
            <a:off x="1955800" y="4500563"/>
            <a:ext cx="696913" cy="1001712"/>
            <a:chOff x="432" y="1913"/>
            <a:chExt cx="439" cy="631"/>
          </a:xfrm>
        </p:grpSpPr>
        <p:sp>
          <p:nvSpPr>
            <p:cNvPr id="31760" name="Oval 60"/>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1761" name="Text Box 61"/>
            <p:cNvSpPr txBox="1">
              <a:spLocks noChangeArrowheads="1"/>
            </p:cNvSpPr>
            <p:nvPr/>
          </p:nvSpPr>
          <p:spPr bwMode="auto">
            <a:xfrm>
              <a:off x="643" y="191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8</a:t>
              </a:r>
              <a:endParaRPr lang="en-US" altLang="en-US" baseline="30000">
                <a:solidFill>
                  <a:schemeClr val="accent1"/>
                </a:solidFill>
              </a:endParaRPr>
            </a:p>
          </p:txBody>
        </p:sp>
        <p:sp>
          <p:nvSpPr>
            <p:cNvPr id="31762" name="Line 62"/>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3" name="Rectangle 63"/>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grpSp>
        <p:nvGrpSpPr>
          <p:cNvPr id="6" name="Group 64"/>
          <p:cNvGrpSpPr>
            <a:grpSpLocks/>
          </p:cNvGrpSpPr>
          <p:nvPr/>
        </p:nvGrpSpPr>
        <p:grpSpPr bwMode="auto">
          <a:xfrm>
            <a:off x="2438400" y="4498975"/>
            <a:ext cx="785813" cy="1001713"/>
            <a:chOff x="432" y="1913"/>
            <a:chExt cx="495" cy="631"/>
          </a:xfrm>
        </p:grpSpPr>
        <p:sp>
          <p:nvSpPr>
            <p:cNvPr id="31756" name="Oval 65"/>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1757" name="Text Box 66"/>
            <p:cNvSpPr txBox="1">
              <a:spLocks noChangeArrowheads="1"/>
            </p:cNvSpPr>
            <p:nvPr/>
          </p:nvSpPr>
          <p:spPr bwMode="auto">
            <a:xfrm>
              <a:off x="587" y="1913"/>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16</a:t>
              </a:r>
              <a:endParaRPr lang="en-US" altLang="en-US" baseline="30000">
                <a:solidFill>
                  <a:schemeClr val="accent1"/>
                </a:solidFill>
              </a:endParaRPr>
            </a:p>
          </p:txBody>
        </p:sp>
        <p:sp>
          <p:nvSpPr>
            <p:cNvPr id="31758" name="Line 67"/>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59" name="Rectangle 68"/>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b</a:t>
              </a:r>
            </a:p>
          </p:txBody>
        </p:sp>
      </p:grpSp>
      <p:sp>
        <p:nvSpPr>
          <p:cNvPr id="31755"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1188"/>
                                        </p:tgtEl>
                                        <p:attrNameLst>
                                          <p:attrName>style.visibility</p:attrName>
                                        </p:attrNameLst>
                                      </p:cBhvr>
                                      <p:to>
                                        <p:strVal val="visible"/>
                                      </p:to>
                                    </p:set>
                                    <p:anim calcmode="lin" valueType="num">
                                      <p:cBhvr additive="base">
                                        <p:cTn id="7" dur="500" fill="hold"/>
                                        <p:tgtEl>
                                          <p:spTgt spid="221188"/>
                                        </p:tgtEl>
                                        <p:attrNameLst>
                                          <p:attrName>ppt_x</p:attrName>
                                        </p:attrNameLst>
                                      </p:cBhvr>
                                      <p:tavLst>
                                        <p:tav tm="0">
                                          <p:val>
                                            <p:strVal val="0-#ppt_w/2"/>
                                          </p:val>
                                        </p:tav>
                                        <p:tav tm="100000">
                                          <p:val>
                                            <p:strVal val="#ppt_x"/>
                                          </p:val>
                                        </p:tav>
                                      </p:tavLst>
                                    </p:anim>
                                    <p:anim calcmode="lin" valueType="num">
                                      <p:cBhvr additive="base">
                                        <p:cTn id="8" dur="500" fill="hold"/>
                                        <p:tgtEl>
                                          <p:spTgt spid="22118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1228"/>
                                        </p:tgtEl>
                                        <p:attrNameLst>
                                          <p:attrName>style.visibility</p:attrName>
                                        </p:attrNameLst>
                                      </p:cBhvr>
                                      <p:to>
                                        <p:strVal val="visible"/>
                                      </p:to>
                                    </p:set>
                                    <p:anim calcmode="lin" valueType="num">
                                      <p:cBhvr additive="base">
                                        <p:cTn id="13" dur="500" fill="hold"/>
                                        <p:tgtEl>
                                          <p:spTgt spid="221228"/>
                                        </p:tgtEl>
                                        <p:attrNameLst>
                                          <p:attrName>ppt_x</p:attrName>
                                        </p:attrNameLst>
                                      </p:cBhvr>
                                      <p:tavLst>
                                        <p:tav tm="0">
                                          <p:val>
                                            <p:strVal val="0-#ppt_w/2"/>
                                          </p:val>
                                        </p:tav>
                                        <p:tav tm="100000">
                                          <p:val>
                                            <p:strVal val="#ppt_x"/>
                                          </p:val>
                                        </p:tav>
                                      </p:tavLst>
                                    </p:anim>
                                    <p:anim calcmode="lin" valueType="num">
                                      <p:cBhvr additive="base">
                                        <p:cTn id="14" dur="500" fill="hold"/>
                                        <p:tgtEl>
                                          <p:spTgt spid="221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000"/>
                            </p:stCondLst>
                            <p:childTnLst>
                              <p:par>
                                <p:cTn id="27" presetID="2" presetClass="entr" presetSubtype="8"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500"/>
                            </p:stCondLst>
                            <p:childTnLst>
                              <p:par>
                                <p:cTn id="32" presetID="2" presetClass="entr" presetSubtype="8"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0-#ppt_w/2"/>
                                          </p:val>
                                        </p:tav>
                                        <p:tav tm="100000">
                                          <p:val>
                                            <p:strVal val="#ppt_x"/>
                                          </p:val>
                                        </p:tav>
                                      </p:tavLst>
                                    </p:anim>
                                    <p:anim calcmode="lin" valueType="num">
                                      <p:cBhvr additive="base">
                                        <p:cTn id="35" dur="500" fill="hold"/>
                                        <p:tgtEl>
                                          <p:spTgt spid="5"/>
                                        </p:tgtEl>
                                        <p:attrNameLst>
                                          <p:attrName>ppt_y</p:attrName>
                                        </p:attrNameLst>
                                      </p:cBhvr>
                                      <p:tavLst>
                                        <p:tav tm="0">
                                          <p:val>
                                            <p:strVal val="#ppt_y"/>
                                          </p:val>
                                        </p:tav>
                                        <p:tav tm="100000">
                                          <p:val>
                                            <p:strVal val="#ppt_y"/>
                                          </p:val>
                                        </p:tav>
                                      </p:tavLst>
                                    </p:anim>
                                  </p:childTnLst>
                                </p:cTn>
                              </p:par>
                            </p:childTnLst>
                          </p:cTn>
                        </p:par>
                        <p:par>
                          <p:cTn id="36" fill="hold" nodeType="afterGroup">
                            <p:stCondLst>
                              <p:cond delay="2000"/>
                            </p:stCondLst>
                            <p:childTnLst>
                              <p:par>
                                <p:cTn id="37" presetID="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221229"/>
                                        </p:tgtEl>
                                        <p:attrNameLst>
                                          <p:attrName>style.visibility</p:attrName>
                                        </p:attrNameLst>
                                      </p:cBhvr>
                                      <p:to>
                                        <p:strVal val="visible"/>
                                      </p:to>
                                    </p:set>
                                    <p:anim calcmode="lin" valueType="num">
                                      <p:cBhvr additive="base">
                                        <p:cTn id="45" dur="500" fill="hold"/>
                                        <p:tgtEl>
                                          <p:spTgt spid="221229"/>
                                        </p:tgtEl>
                                        <p:attrNameLst>
                                          <p:attrName>ppt_x</p:attrName>
                                        </p:attrNameLst>
                                      </p:cBhvr>
                                      <p:tavLst>
                                        <p:tav tm="0">
                                          <p:val>
                                            <p:strVal val="1+#ppt_w/2"/>
                                          </p:val>
                                        </p:tav>
                                        <p:tav tm="100000">
                                          <p:val>
                                            <p:strVal val="#ppt_x"/>
                                          </p:val>
                                        </p:tav>
                                      </p:tavLst>
                                    </p:anim>
                                    <p:anim calcmode="lin" valueType="num">
                                      <p:cBhvr additive="base">
                                        <p:cTn id="46" dur="500" fill="hold"/>
                                        <p:tgtEl>
                                          <p:spTgt spid="221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p:bldP spid="221228" grpId="0"/>
      <p:bldP spid="22122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ChangeArrowheads="1"/>
          </p:cNvSpPr>
          <p:nvPr/>
        </p:nvSpPr>
        <p:spPr bwMode="auto">
          <a:xfrm>
            <a:off x="0" y="-228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a:solidFill>
                  <a:schemeClr val="tx2"/>
                </a:solidFill>
              </a:rPr>
              <a:t>Fermat, Roots of Unity, &amp; Generators</a:t>
            </a:r>
          </a:p>
        </p:txBody>
      </p:sp>
      <p:sp>
        <p:nvSpPr>
          <p:cNvPr id="32771" name="Text Box 3"/>
          <p:cNvSpPr txBox="1">
            <a:spLocks noChangeArrowheads="1"/>
          </p:cNvSpPr>
          <p:nvPr/>
        </p:nvSpPr>
        <p:spPr bwMode="auto">
          <a:xfrm>
            <a:off x="425450" y="762000"/>
            <a:ext cx="66278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Fermat’s Little Theorem: </a:t>
            </a:r>
            <a:r>
              <a:rPr lang="en-US" altLang="en-US" i="1">
                <a:solidFill>
                  <a:schemeClr val="accent1"/>
                </a:solidFill>
                <a:sym typeface="Symbol" pitchFamily="18" charset="2"/>
              </a:rPr>
              <a:t>b≠0</a:t>
            </a:r>
            <a:r>
              <a:rPr lang="en-US" altLang="en-US">
                <a:sym typeface="Symbol" pitchFamily="18" charset="2"/>
              </a:rPr>
              <a:t>  </a:t>
            </a:r>
            <a:r>
              <a:rPr lang="en-US" altLang="en-US" i="1">
                <a:solidFill>
                  <a:schemeClr val="accent1"/>
                </a:solidFill>
              </a:rPr>
              <a:t>b</a:t>
            </a:r>
            <a:r>
              <a:rPr lang="en-US" altLang="en-US" i="1" baseline="30000">
                <a:solidFill>
                  <a:schemeClr val="accent1"/>
                </a:solidFill>
              </a:rPr>
              <a:t>p-1</a:t>
            </a:r>
            <a:r>
              <a:rPr lang="en-US" altLang="en-US" i="1">
                <a:solidFill>
                  <a:schemeClr val="accent1"/>
                </a:solidFill>
              </a:rPr>
              <a:t> =</a:t>
            </a:r>
            <a:r>
              <a:rPr lang="en-US" altLang="en-US" i="1" baseline="-25000">
                <a:solidFill>
                  <a:schemeClr val="accent1"/>
                </a:solidFill>
              </a:rPr>
              <a:t>mod p</a:t>
            </a:r>
            <a:r>
              <a:rPr lang="en-US" altLang="en-US" i="1">
                <a:solidFill>
                  <a:schemeClr val="accent1"/>
                </a:solidFill>
              </a:rPr>
              <a:t>  1</a:t>
            </a:r>
          </a:p>
        </p:txBody>
      </p:sp>
      <p:sp>
        <p:nvSpPr>
          <p:cNvPr id="32772" name="Text Box 5"/>
          <p:cNvSpPr txBox="1">
            <a:spLocks noChangeArrowheads="1"/>
          </p:cNvSpPr>
          <p:nvPr/>
        </p:nvSpPr>
        <p:spPr bwMode="auto">
          <a:xfrm>
            <a:off x="381000" y="3810000"/>
            <a:ext cx="6956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Example:  </a:t>
            </a:r>
            <a:r>
              <a:rPr lang="en-US" altLang="en-US">
                <a:solidFill>
                  <a:schemeClr val="accent1"/>
                </a:solidFill>
              </a:rPr>
              <a:t>b=2, p=3, q=5, n=15, r=(p-1)(q-1)=8</a:t>
            </a:r>
          </a:p>
        </p:txBody>
      </p:sp>
      <p:sp>
        <p:nvSpPr>
          <p:cNvPr id="32773" name="Oval 8"/>
          <p:cNvSpPr>
            <a:spLocks noChangeArrowheads="1"/>
          </p:cNvSpPr>
          <p:nvPr/>
        </p:nvSpPr>
        <p:spPr bwMode="auto">
          <a:xfrm>
            <a:off x="987425" y="4970463"/>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2774" name="Text Box 9"/>
          <p:cNvSpPr txBox="1">
            <a:spLocks noChangeArrowheads="1"/>
          </p:cNvSpPr>
          <p:nvPr/>
        </p:nvSpPr>
        <p:spPr bwMode="auto">
          <a:xfrm>
            <a:off x="857250" y="4513263"/>
            <a:ext cx="361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sp>
        <p:nvSpPr>
          <p:cNvPr id="32775" name="Oval 11"/>
          <p:cNvSpPr>
            <a:spLocks noChangeArrowheads="1"/>
          </p:cNvSpPr>
          <p:nvPr/>
        </p:nvSpPr>
        <p:spPr bwMode="auto">
          <a:xfrm>
            <a:off x="1455738" y="495935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2776" name="Text Box 12"/>
          <p:cNvSpPr txBox="1">
            <a:spLocks noChangeArrowheads="1"/>
          </p:cNvSpPr>
          <p:nvPr/>
        </p:nvSpPr>
        <p:spPr bwMode="auto">
          <a:xfrm>
            <a:off x="1325563" y="4502150"/>
            <a:ext cx="36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32777" name="Line 13"/>
          <p:cNvSpPr>
            <a:spLocks noChangeShapeType="1"/>
          </p:cNvSpPr>
          <p:nvPr/>
        </p:nvSpPr>
        <p:spPr bwMode="auto">
          <a:xfrm>
            <a:off x="1143000" y="5046663"/>
            <a:ext cx="3048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78" name="Oval 16"/>
          <p:cNvSpPr>
            <a:spLocks noChangeArrowheads="1"/>
          </p:cNvSpPr>
          <p:nvPr/>
        </p:nvSpPr>
        <p:spPr bwMode="auto">
          <a:xfrm>
            <a:off x="1938338" y="495935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2779" name="Text Box 17"/>
          <p:cNvSpPr txBox="1">
            <a:spLocks noChangeArrowheads="1"/>
          </p:cNvSpPr>
          <p:nvPr/>
        </p:nvSpPr>
        <p:spPr bwMode="auto">
          <a:xfrm>
            <a:off x="1808163" y="4502150"/>
            <a:ext cx="36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endParaRPr lang="en-US" altLang="en-US" baseline="30000">
              <a:solidFill>
                <a:schemeClr val="accent1"/>
              </a:solidFill>
            </a:endParaRPr>
          </a:p>
        </p:txBody>
      </p:sp>
      <p:sp>
        <p:nvSpPr>
          <p:cNvPr id="32780" name="Line 18"/>
          <p:cNvSpPr>
            <a:spLocks noChangeShapeType="1"/>
          </p:cNvSpPr>
          <p:nvPr/>
        </p:nvSpPr>
        <p:spPr bwMode="auto">
          <a:xfrm>
            <a:off x="1625600" y="5046663"/>
            <a:ext cx="3048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81" name="Oval 21"/>
          <p:cNvSpPr>
            <a:spLocks noChangeArrowheads="1"/>
          </p:cNvSpPr>
          <p:nvPr/>
        </p:nvSpPr>
        <p:spPr bwMode="auto">
          <a:xfrm>
            <a:off x="2420938" y="4957763"/>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2782" name="Text Box 22"/>
          <p:cNvSpPr txBox="1">
            <a:spLocks noChangeArrowheads="1"/>
          </p:cNvSpPr>
          <p:nvPr/>
        </p:nvSpPr>
        <p:spPr bwMode="auto">
          <a:xfrm>
            <a:off x="2290763" y="4500563"/>
            <a:ext cx="361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8</a:t>
            </a:r>
            <a:endParaRPr lang="en-US" altLang="en-US" baseline="30000">
              <a:solidFill>
                <a:schemeClr val="accent1"/>
              </a:solidFill>
            </a:endParaRPr>
          </a:p>
        </p:txBody>
      </p:sp>
      <p:sp>
        <p:nvSpPr>
          <p:cNvPr id="32783" name="Line 23"/>
          <p:cNvSpPr>
            <a:spLocks noChangeShapeType="1"/>
          </p:cNvSpPr>
          <p:nvPr/>
        </p:nvSpPr>
        <p:spPr bwMode="auto">
          <a:xfrm>
            <a:off x="2108200" y="5045075"/>
            <a:ext cx="3048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310" name="Freeform 30"/>
          <p:cNvSpPr>
            <a:spLocks/>
          </p:cNvSpPr>
          <p:nvPr/>
        </p:nvSpPr>
        <p:spPr bwMode="auto">
          <a:xfrm>
            <a:off x="1092200" y="5141913"/>
            <a:ext cx="1346200" cy="268287"/>
          </a:xfrm>
          <a:custGeom>
            <a:avLst/>
            <a:gdLst>
              <a:gd name="T0" fmla="*/ 2147483647 w 872"/>
              <a:gd name="T1" fmla="*/ 0 h 345"/>
              <a:gd name="T2" fmla="*/ 2147483647 w 872"/>
              <a:gd name="T3" fmla="*/ 2147483647 h 345"/>
              <a:gd name="T4" fmla="*/ 0 w 872"/>
              <a:gd name="T5" fmla="*/ 2147483647 h 345"/>
              <a:gd name="T6" fmla="*/ 0 60000 65536"/>
              <a:gd name="T7" fmla="*/ 0 60000 65536"/>
              <a:gd name="T8" fmla="*/ 0 60000 65536"/>
              <a:gd name="T9" fmla="*/ 0 w 872"/>
              <a:gd name="T10" fmla="*/ 0 h 345"/>
              <a:gd name="T11" fmla="*/ 872 w 872"/>
              <a:gd name="T12" fmla="*/ 345 h 345"/>
            </a:gdLst>
            <a:ahLst/>
            <a:cxnLst>
              <a:cxn ang="T6">
                <a:pos x="T0" y="T1"/>
              </a:cxn>
              <a:cxn ang="T7">
                <a:pos x="T2" y="T3"/>
              </a:cxn>
              <a:cxn ang="T8">
                <a:pos x="T4" y="T5"/>
              </a:cxn>
            </a:cxnLst>
            <a:rect l="T9" t="T10" r="T11" b="T12"/>
            <a:pathLst>
              <a:path w="872" h="345">
                <a:moveTo>
                  <a:pt x="872" y="0"/>
                </a:moveTo>
                <a:cubicBezTo>
                  <a:pt x="796" y="57"/>
                  <a:pt x="561" y="343"/>
                  <a:pt x="416" y="344"/>
                </a:cubicBezTo>
                <a:cubicBezTo>
                  <a:pt x="271" y="345"/>
                  <a:pt x="87" y="78"/>
                  <a:pt x="0" y="8"/>
                </a:cubicBezTo>
              </a:path>
            </a:pathLst>
          </a:custGeom>
          <a:noFill/>
          <a:ln w="25400" cap="flat"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 name="Text Box 215"/>
          <p:cNvSpPr txBox="1">
            <a:spLocks noChangeArrowheads="1"/>
          </p:cNvSpPr>
          <p:nvPr/>
        </p:nvSpPr>
        <p:spPr bwMode="auto">
          <a:xfrm>
            <a:off x="1247775" y="5486400"/>
            <a:ext cx="1038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b</a:t>
            </a:r>
            <a:r>
              <a:rPr lang="en-US" altLang="en-US" baseline="30000">
                <a:solidFill>
                  <a:schemeClr val="accent1"/>
                </a:solidFill>
              </a:rPr>
              <a:t>4</a:t>
            </a:r>
            <a:r>
              <a:rPr lang="en-US" altLang="en-US">
                <a:solidFill>
                  <a:schemeClr val="accent1"/>
                </a:solidFill>
              </a:rPr>
              <a:t> = 1</a:t>
            </a:r>
            <a:endParaRPr lang="en-US" altLang="en-US" baseline="30000">
              <a:solidFill>
                <a:schemeClr val="accent1"/>
              </a:solidFill>
            </a:endParaRPr>
          </a:p>
        </p:txBody>
      </p:sp>
      <p:sp>
        <p:nvSpPr>
          <p:cNvPr id="2" name="Text Box 215"/>
          <p:cNvSpPr txBox="1">
            <a:spLocks noChangeArrowheads="1"/>
          </p:cNvSpPr>
          <p:nvPr/>
        </p:nvSpPr>
        <p:spPr bwMode="auto">
          <a:xfrm>
            <a:off x="1273175" y="6021388"/>
            <a:ext cx="2073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rPr>
              <a:t>b</a:t>
            </a:r>
            <a:r>
              <a:rPr lang="en-US" altLang="en-US" baseline="30000">
                <a:solidFill>
                  <a:schemeClr val="accent1"/>
                </a:solidFill>
              </a:rPr>
              <a:t>8</a:t>
            </a:r>
            <a:r>
              <a:rPr lang="en-US" altLang="en-US">
                <a:solidFill>
                  <a:schemeClr val="accent1"/>
                </a:solidFill>
              </a:rPr>
              <a:t> = (b</a:t>
            </a:r>
            <a:r>
              <a:rPr lang="en-US" altLang="en-US" baseline="30000">
                <a:solidFill>
                  <a:schemeClr val="accent1"/>
                </a:solidFill>
              </a:rPr>
              <a:t>4</a:t>
            </a:r>
            <a:r>
              <a:rPr lang="en-US" altLang="en-US">
                <a:solidFill>
                  <a:schemeClr val="accent1"/>
                </a:solidFill>
              </a:rPr>
              <a:t>)</a:t>
            </a:r>
            <a:r>
              <a:rPr lang="en-US" altLang="en-US" baseline="30000">
                <a:solidFill>
                  <a:schemeClr val="accent1"/>
                </a:solidFill>
              </a:rPr>
              <a:t>2</a:t>
            </a:r>
            <a:r>
              <a:rPr lang="en-US" altLang="en-US">
                <a:solidFill>
                  <a:schemeClr val="accent1"/>
                </a:solidFill>
              </a:rPr>
              <a:t> = 1</a:t>
            </a:r>
            <a:endParaRPr lang="en-US" altLang="en-US" baseline="30000">
              <a:solidFill>
                <a:schemeClr val="accent1"/>
              </a:solidFill>
            </a:endParaRPr>
          </a:p>
        </p:txBody>
      </p:sp>
      <p:sp>
        <p:nvSpPr>
          <p:cNvPr id="32787" name="Text Box 33"/>
          <p:cNvSpPr txBox="1">
            <a:spLocks noChangeArrowheads="1"/>
          </p:cNvSpPr>
          <p:nvPr/>
        </p:nvSpPr>
        <p:spPr bwMode="auto">
          <a:xfrm>
            <a:off x="401638" y="1385888"/>
            <a:ext cx="53451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Euler’s Theorem: </a:t>
            </a:r>
            <a:r>
              <a:rPr lang="en-US" altLang="en-US" i="1">
                <a:solidFill>
                  <a:schemeClr val="accent1"/>
                </a:solidFill>
                <a:sym typeface="Symbol" pitchFamily="18" charset="2"/>
              </a:rPr>
              <a:t>b≠0</a:t>
            </a:r>
            <a:r>
              <a:rPr lang="en-US" altLang="en-US">
                <a:sym typeface="Symbol" pitchFamily="18" charset="2"/>
              </a:rPr>
              <a:t>  </a:t>
            </a:r>
            <a:r>
              <a:rPr lang="en-US" altLang="en-US" i="1">
                <a:solidFill>
                  <a:schemeClr val="accent1"/>
                </a:solidFill>
              </a:rPr>
              <a:t>b</a:t>
            </a:r>
            <a:r>
              <a:rPr lang="el-GR" altLang="en-US" i="1" baseline="30000">
                <a:solidFill>
                  <a:schemeClr val="accent1"/>
                </a:solidFill>
                <a:cs typeface="Times New Roman" pitchFamily="18" charset="0"/>
              </a:rPr>
              <a:t>φ</a:t>
            </a:r>
            <a:r>
              <a:rPr lang="en-US" altLang="en-US" i="1">
                <a:solidFill>
                  <a:schemeClr val="accent1"/>
                </a:solidFill>
              </a:rPr>
              <a:t> =</a:t>
            </a:r>
            <a:r>
              <a:rPr lang="en-US" altLang="en-US" i="1" baseline="-25000">
                <a:solidFill>
                  <a:schemeClr val="accent1"/>
                </a:solidFill>
              </a:rPr>
              <a:t>mod n</a:t>
            </a:r>
            <a:r>
              <a:rPr lang="en-US" altLang="en-US" i="1">
                <a:solidFill>
                  <a:schemeClr val="accent1"/>
                </a:solidFill>
              </a:rPr>
              <a:t>  1</a:t>
            </a:r>
          </a:p>
          <a:p>
            <a:pPr eaLnBrk="1" hangingPunct="1"/>
            <a:r>
              <a:rPr lang="en-US" altLang="en-US"/>
              <a:t>where</a:t>
            </a:r>
            <a:r>
              <a:rPr lang="en-US" altLang="en-US">
                <a:solidFill>
                  <a:schemeClr val="accent1"/>
                </a:solidFill>
              </a:rPr>
              <a:t> </a:t>
            </a:r>
            <a:endParaRPr lang="en-US" altLang="en-US"/>
          </a:p>
          <a:p>
            <a:pPr lvl="1" eaLnBrk="1" hangingPunct="1">
              <a:buFontTx/>
              <a:buChar char="•"/>
            </a:pPr>
            <a:r>
              <a:rPr lang="en-US" altLang="en-US">
                <a:solidFill>
                  <a:schemeClr val="accent1"/>
                </a:solidFill>
              </a:rPr>
              <a:t>n = pq </a:t>
            </a:r>
            <a:r>
              <a:rPr lang="en-US" altLang="en-US"/>
              <a:t>with</a:t>
            </a:r>
            <a:r>
              <a:rPr lang="en-US" altLang="en-US">
                <a:solidFill>
                  <a:schemeClr val="accent1"/>
                </a:solidFill>
              </a:rPr>
              <a:t> p </a:t>
            </a:r>
            <a:r>
              <a:rPr lang="en-US" altLang="en-US"/>
              <a:t>and</a:t>
            </a:r>
            <a:r>
              <a:rPr lang="en-US" altLang="en-US">
                <a:solidFill>
                  <a:schemeClr val="accent1"/>
                </a:solidFill>
              </a:rPr>
              <a:t> q </a:t>
            </a:r>
            <a:r>
              <a:rPr lang="en-US" altLang="en-US"/>
              <a:t>are prime</a:t>
            </a:r>
            <a:endParaRPr lang="en-US" altLang="en-US">
              <a:solidFill>
                <a:schemeClr val="accent1"/>
              </a:solidFill>
            </a:endParaRPr>
          </a:p>
          <a:p>
            <a:pPr lvl="1" eaLnBrk="1" hangingPunct="1">
              <a:buFontTx/>
              <a:buChar char="•"/>
            </a:pPr>
            <a:r>
              <a:rPr lang="el-GR" altLang="en-US">
                <a:solidFill>
                  <a:schemeClr val="accent1"/>
                </a:solidFill>
                <a:cs typeface="Times New Roman" pitchFamily="18" charset="0"/>
              </a:rPr>
              <a:t>φ</a:t>
            </a:r>
            <a:r>
              <a:rPr lang="en-US" altLang="en-US">
                <a:solidFill>
                  <a:schemeClr val="accent1"/>
                </a:solidFill>
                <a:cs typeface="Times New Roman" pitchFamily="18" charset="0"/>
              </a:rPr>
              <a:t> = (p-1)(q-1)</a:t>
            </a:r>
          </a:p>
          <a:p>
            <a:pPr lvl="1" eaLnBrk="1" hangingPunct="1">
              <a:buFontTx/>
              <a:buChar char="•"/>
            </a:pPr>
            <a:r>
              <a:rPr lang="en-US" altLang="en-US"/>
              <a:t>and where </a:t>
            </a:r>
            <a:r>
              <a:rPr lang="en-US" altLang="en-US">
                <a:solidFill>
                  <a:schemeClr val="accent1"/>
                </a:solidFill>
              </a:rPr>
              <a:t>b</a:t>
            </a:r>
            <a:r>
              <a:rPr lang="en-US" altLang="en-US"/>
              <a:t> is co-prime with 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25310"/>
                                        </p:tgtEl>
                                        <p:attrNameLst>
                                          <p:attrName>style.visibility</p:attrName>
                                        </p:attrNameLst>
                                      </p:cBhvr>
                                      <p:to>
                                        <p:strVal val="visible"/>
                                      </p:to>
                                    </p:set>
                                    <p:anim calcmode="lin" valueType="num">
                                      <p:cBhvr additive="base">
                                        <p:cTn id="7" dur="500" fill="hold"/>
                                        <p:tgtEl>
                                          <p:spTgt spid="225310"/>
                                        </p:tgtEl>
                                        <p:attrNameLst>
                                          <p:attrName>ppt_x</p:attrName>
                                        </p:attrNameLst>
                                      </p:cBhvr>
                                      <p:tavLst>
                                        <p:tav tm="0">
                                          <p:val>
                                            <p:strVal val="1+#ppt_w/2"/>
                                          </p:val>
                                        </p:tav>
                                        <p:tav tm="100000">
                                          <p:val>
                                            <p:strVal val="#ppt_x"/>
                                          </p:val>
                                        </p:tav>
                                      </p:tavLst>
                                    </p:anim>
                                    <p:anim calcmode="lin" valueType="num">
                                      <p:cBhvr additive="base">
                                        <p:cTn id="8" dur="500" fill="hold"/>
                                        <p:tgtEl>
                                          <p:spTgt spid="2253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3"/>
                                        </p:tgtEl>
                                        <p:attrNameLst>
                                          <p:attrName>style.visibility</p:attrName>
                                        </p:attrNameLst>
                                      </p:cBhvr>
                                      <p:to>
                                        <p:strVal val="visible"/>
                                      </p:to>
                                    </p:set>
                                    <p:anim calcmode="lin" valueType="num">
                                      <p:cBhvr additive="base">
                                        <p:cTn id="13" dur="500" fill="hold"/>
                                        <p:tgtEl>
                                          <p:spTgt spid="113"/>
                                        </p:tgtEl>
                                        <p:attrNameLst>
                                          <p:attrName>ppt_x</p:attrName>
                                        </p:attrNameLst>
                                      </p:cBhvr>
                                      <p:tavLst>
                                        <p:tav tm="0">
                                          <p:val>
                                            <p:strVal val="#ppt_x"/>
                                          </p:val>
                                        </p:tav>
                                        <p:tav tm="100000">
                                          <p:val>
                                            <p:strVal val="#ppt_x"/>
                                          </p:val>
                                        </p:tav>
                                      </p:tavLst>
                                    </p:anim>
                                    <p:anim calcmode="lin" valueType="num">
                                      <p:cBhvr additive="base">
                                        <p:cTn id="14"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0" grpId="0" animBg="1"/>
      <p:bldP spid="113" grpId="0"/>
      <p:bldP spid="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Oval 4"/>
          <p:cNvSpPr>
            <a:spLocks noChangeArrowheads="1"/>
          </p:cNvSpPr>
          <p:nvPr/>
        </p:nvSpPr>
        <p:spPr bwMode="auto">
          <a:xfrm>
            <a:off x="3055938" y="2452688"/>
            <a:ext cx="3429000" cy="3276600"/>
          </a:xfrm>
          <a:prstGeom prst="ellipse">
            <a:avLst/>
          </a:prstGeom>
          <a:noFill/>
          <a:ln w="25400" algn="ctr">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795" name="Line 7"/>
          <p:cNvSpPr>
            <a:spLocks noChangeShapeType="1"/>
          </p:cNvSpPr>
          <p:nvPr/>
        </p:nvSpPr>
        <p:spPr bwMode="auto">
          <a:xfrm>
            <a:off x="2881313" y="4095750"/>
            <a:ext cx="3810000"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6" name="Line 8"/>
          <p:cNvSpPr>
            <a:spLocks noChangeShapeType="1"/>
          </p:cNvSpPr>
          <p:nvPr/>
        </p:nvSpPr>
        <p:spPr bwMode="auto">
          <a:xfrm rot="-5400000">
            <a:off x="2860675" y="4095750"/>
            <a:ext cx="3810000"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7" name="Text Box 21"/>
          <p:cNvSpPr txBox="1">
            <a:spLocks noChangeArrowheads="1"/>
          </p:cNvSpPr>
          <p:nvPr/>
        </p:nvSpPr>
        <p:spPr bwMode="auto">
          <a:xfrm>
            <a:off x="6456363" y="30003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a:t>
            </a:r>
          </a:p>
        </p:txBody>
      </p:sp>
      <p:sp>
        <p:nvSpPr>
          <p:cNvPr id="33798" name="Oval 28"/>
          <p:cNvSpPr>
            <a:spLocks noChangeArrowheads="1"/>
          </p:cNvSpPr>
          <p:nvPr/>
        </p:nvSpPr>
        <p:spPr bwMode="auto">
          <a:xfrm>
            <a:off x="2979738" y="4021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799" name="Oval 30"/>
          <p:cNvSpPr>
            <a:spLocks noChangeArrowheads="1"/>
          </p:cNvSpPr>
          <p:nvPr/>
        </p:nvSpPr>
        <p:spPr bwMode="auto">
          <a:xfrm>
            <a:off x="6451600" y="4021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0" name="Oval 31"/>
          <p:cNvSpPr>
            <a:spLocks noChangeArrowheads="1"/>
          </p:cNvSpPr>
          <p:nvPr/>
        </p:nvSpPr>
        <p:spPr bwMode="auto">
          <a:xfrm>
            <a:off x="5929313" y="285591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1" name="Oval 32"/>
          <p:cNvSpPr>
            <a:spLocks noChangeArrowheads="1"/>
          </p:cNvSpPr>
          <p:nvPr/>
        </p:nvSpPr>
        <p:spPr bwMode="auto">
          <a:xfrm>
            <a:off x="5334000" y="247491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2" name="Oval 33"/>
          <p:cNvSpPr>
            <a:spLocks noChangeArrowheads="1"/>
          </p:cNvSpPr>
          <p:nvPr/>
        </p:nvSpPr>
        <p:spPr bwMode="auto">
          <a:xfrm>
            <a:off x="6288088" y="3355975"/>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3" name="Oval 36"/>
          <p:cNvSpPr>
            <a:spLocks noChangeArrowheads="1"/>
          </p:cNvSpPr>
          <p:nvPr/>
        </p:nvSpPr>
        <p:spPr bwMode="auto">
          <a:xfrm rot="-5400000">
            <a:off x="4700588" y="237648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4" name="Oval 37"/>
          <p:cNvSpPr>
            <a:spLocks noChangeArrowheads="1"/>
          </p:cNvSpPr>
          <p:nvPr/>
        </p:nvSpPr>
        <p:spPr bwMode="auto">
          <a:xfrm rot="-5400000">
            <a:off x="3524250" y="2822575"/>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5" name="Oval 38"/>
          <p:cNvSpPr>
            <a:spLocks noChangeArrowheads="1"/>
          </p:cNvSpPr>
          <p:nvPr/>
        </p:nvSpPr>
        <p:spPr bwMode="auto">
          <a:xfrm rot="-5400000">
            <a:off x="3132138" y="334486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06" name="Oval 39"/>
          <p:cNvSpPr>
            <a:spLocks noChangeArrowheads="1"/>
          </p:cNvSpPr>
          <p:nvPr/>
        </p:nvSpPr>
        <p:spPr bwMode="auto">
          <a:xfrm rot="-5400000">
            <a:off x="4046538" y="2497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33807" name="Group 48"/>
          <p:cNvGrpSpPr>
            <a:grpSpLocks/>
          </p:cNvGrpSpPr>
          <p:nvPr/>
        </p:nvGrpSpPr>
        <p:grpSpPr bwMode="auto">
          <a:xfrm flipV="1">
            <a:off x="3121025" y="4673600"/>
            <a:ext cx="3308350" cy="1131888"/>
            <a:chOff x="2016" y="1056"/>
            <a:chExt cx="2084" cy="713"/>
          </a:xfrm>
        </p:grpSpPr>
        <p:sp>
          <p:nvSpPr>
            <p:cNvPr id="33842" name="Oval 49"/>
            <p:cNvSpPr>
              <a:spLocks noChangeArrowheads="1"/>
            </p:cNvSpPr>
            <p:nvPr/>
          </p:nvSpPr>
          <p:spPr bwMode="auto">
            <a:xfrm>
              <a:off x="3778" y="1358"/>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3" name="Oval 50"/>
            <p:cNvSpPr>
              <a:spLocks noChangeArrowheads="1"/>
            </p:cNvSpPr>
            <p:nvPr/>
          </p:nvSpPr>
          <p:spPr bwMode="auto">
            <a:xfrm>
              <a:off x="3367" y="1111"/>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4" name="Oval 51"/>
            <p:cNvSpPr>
              <a:spLocks noChangeArrowheads="1"/>
            </p:cNvSpPr>
            <p:nvPr/>
          </p:nvSpPr>
          <p:spPr bwMode="auto">
            <a:xfrm>
              <a:off x="4004" y="1673"/>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5" name="Oval 52"/>
            <p:cNvSpPr>
              <a:spLocks noChangeArrowheads="1"/>
            </p:cNvSpPr>
            <p:nvPr/>
          </p:nvSpPr>
          <p:spPr bwMode="auto">
            <a:xfrm rot="-5400000">
              <a:off x="3004" y="1056"/>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6" name="Oval 53"/>
            <p:cNvSpPr>
              <a:spLocks noChangeArrowheads="1"/>
            </p:cNvSpPr>
            <p:nvPr/>
          </p:nvSpPr>
          <p:spPr bwMode="auto">
            <a:xfrm rot="-5400000">
              <a:off x="2263" y="1337"/>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7" name="Oval 54"/>
            <p:cNvSpPr>
              <a:spLocks noChangeArrowheads="1"/>
            </p:cNvSpPr>
            <p:nvPr/>
          </p:nvSpPr>
          <p:spPr bwMode="auto">
            <a:xfrm rot="-5400000">
              <a:off x="2016" y="1666"/>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3848" name="Oval 55"/>
            <p:cNvSpPr>
              <a:spLocks noChangeArrowheads="1"/>
            </p:cNvSpPr>
            <p:nvPr/>
          </p:nvSpPr>
          <p:spPr bwMode="auto">
            <a:xfrm rot="-5400000">
              <a:off x="2592" y="1132"/>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33808" name="Text Box 21"/>
          <p:cNvSpPr txBox="1">
            <a:spLocks noChangeArrowheads="1"/>
          </p:cNvSpPr>
          <p:nvPr/>
        </p:nvSpPr>
        <p:spPr bwMode="auto">
          <a:xfrm>
            <a:off x="6673850" y="38242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0</a:t>
            </a:r>
          </a:p>
        </p:txBody>
      </p:sp>
      <p:sp>
        <p:nvSpPr>
          <p:cNvPr id="33809" name="Text Box 21"/>
          <p:cNvSpPr txBox="1">
            <a:spLocks noChangeArrowheads="1"/>
          </p:cNvSpPr>
          <p:nvPr/>
        </p:nvSpPr>
        <p:spPr bwMode="auto">
          <a:xfrm>
            <a:off x="5999163" y="23907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2</a:t>
            </a:r>
          </a:p>
        </p:txBody>
      </p:sp>
      <p:sp>
        <p:nvSpPr>
          <p:cNvPr id="33810" name="Text Box 21"/>
          <p:cNvSpPr txBox="1">
            <a:spLocks noChangeArrowheads="1"/>
          </p:cNvSpPr>
          <p:nvPr/>
        </p:nvSpPr>
        <p:spPr bwMode="auto">
          <a:xfrm>
            <a:off x="5270500" y="1909763"/>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3</a:t>
            </a:r>
          </a:p>
        </p:txBody>
      </p:sp>
      <p:sp>
        <p:nvSpPr>
          <p:cNvPr id="33811" name="Text Box 21"/>
          <p:cNvSpPr txBox="1">
            <a:spLocks noChangeArrowheads="1"/>
          </p:cNvSpPr>
          <p:nvPr/>
        </p:nvSpPr>
        <p:spPr bwMode="auto">
          <a:xfrm>
            <a:off x="4449763" y="17668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4</a:t>
            </a:r>
          </a:p>
        </p:txBody>
      </p:sp>
      <p:sp>
        <p:nvSpPr>
          <p:cNvPr id="33812" name="Text Box 21"/>
          <p:cNvSpPr txBox="1">
            <a:spLocks noChangeArrowheads="1"/>
          </p:cNvSpPr>
          <p:nvPr/>
        </p:nvSpPr>
        <p:spPr bwMode="auto">
          <a:xfrm>
            <a:off x="3625850" y="193992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5</a:t>
            </a:r>
          </a:p>
        </p:txBody>
      </p:sp>
      <p:sp>
        <p:nvSpPr>
          <p:cNvPr id="33813" name="Text Box 21"/>
          <p:cNvSpPr txBox="1">
            <a:spLocks noChangeArrowheads="1"/>
          </p:cNvSpPr>
          <p:nvPr/>
        </p:nvSpPr>
        <p:spPr bwMode="auto">
          <a:xfrm>
            <a:off x="2903538" y="23145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6</a:t>
            </a:r>
          </a:p>
        </p:txBody>
      </p:sp>
      <p:sp>
        <p:nvSpPr>
          <p:cNvPr id="33814" name="Text Box 21"/>
          <p:cNvSpPr txBox="1">
            <a:spLocks noChangeArrowheads="1"/>
          </p:cNvSpPr>
          <p:nvPr/>
        </p:nvSpPr>
        <p:spPr bwMode="auto">
          <a:xfrm>
            <a:off x="2417763" y="2978150"/>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7</a:t>
            </a:r>
          </a:p>
        </p:txBody>
      </p:sp>
      <p:sp>
        <p:nvSpPr>
          <p:cNvPr id="33815" name="Text Box 21"/>
          <p:cNvSpPr txBox="1">
            <a:spLocks noChangeArrowheads="1"/>
          </p:cNvSpPr>
          <p:nvPr/>
        </p:nvSpPr>
        <p:spPr bwMode="auto">
          <a:xfrm>
            <a:off x="2189163" y="37623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8</a:t>
            </a:r>
          </a:p>
        </p:txBody>
      </p:sp>
      <p:sp>
        <p:nvSpPr>
          <p:cNvPr id="33816" name="Text Box 21"/>
          <p:cNvSpPr txBox="1">
            <a:spLocks noChangeArrowheads="1"/>
          </p:cNvSpPr>
          <p:nvPr/>
        </p:nvSpPr>
        <p:spPr bwMode="auto">
          <a:xfrm>
            <a:off x="2341563" y="46624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9</a:t>
            </a:r>
          </a:p>
        </p:txBody>
      </p:sp>
      <p:sp>
        <p:nvSpPr>
          <p:cNvPr id="33817" name="Text Box 21"/>
          <p:cNvSpPr txBox="1">
            <a:spLocks noChangeArrowheads="1"/>
          </p:cNvSpPr>
          <p:nvPr/>
        </p:nvSpPr>
        <p:spPr bwMode="auto">
          <a:xfrm>
            <a:off x="2690813" y="5286375"/>
            <a:ext cx="911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10</a:t>
            </a:r>
          </a:p>
        </p:txBody>
      </p:sp>
      <p:sp>
        <p:nvSpPr>
          <p:cNvPr id="33818" name="Text Box 21"/>
          <p:cNvSpPr txBox="1">
            <a:spLocks noChangeArrowheads="1"/>
          </p:cNvSpPr>
          <p:nvPr/>
        </p:nvSpPr>
        <p:spPr bwMode="auto">
          <a:xfrm>
            <a:off x="3376613" y="57292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11</a:t>
            </a:r>
          </a:p>
        </p:txBody>
      </p:sp>
      <p:sp>
        <p:nvSpPr>
          <p:cNvPr id="33819" name="Text Box 21"/>
          <p:cNvSpPr txBox="1">
            <a:spLocks noChangeArrowheads="1"/>
          </p:cNvSpPr>
          <p:nvPr/>
        </p:nvSpPr>
        <p:spPr bwMode="auto">
          <a:xfrm>
            <a:off x="4262438" y="58816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12</a:t>
            </a:r>
          </a:p>
        </p:txBody>
      </p:sp>
      <p:sp>
        <p:nvSpPr>
          <p:cNvPr id="33820" name="Text Box 21"/>
          <p:cNvSpPr txBox="1">
            <a:spLocks noChangeArrowheads="1"/>
          </p:cNvSpPr>
          <p:nvPr/>
        </p:nvSpPr>
        <p:spPr bwMode="auto">
          <a:xfrm>
            <a:off x="5129213" y="56530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13</a:t>
            </a:r>
          </a:p>
        </p:txBody>
      </p:sp>
      <p:sp>
        <p:nvSpPr>
          <p:cNvPr id="33821" name="Text Box 21"/>
          <p:cNvSpPr txBox="1">
            <a:spLocks noChangeArrowheads="1"/>
          </p:cNvSpPr>
          <p:nvPr/>
        </p:nvSpPr>
        <p:spPr bwMode="auto">
          <a:xfrm>
            <a:off x="5902325" y="51958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14</a:t>
            </a:r>
          </a:p>
        </p:txBody>
      </p:sp>
      <p:sp>
        <p:nvSpPr>
          <p:cNvPr id="33822" name="Text Box 21"/>
          <p:cNvSpPr txBox="1">
            <a:spLocks noChangeArrowheads="1"/>
          </p:cNvSpPr>
          <p:nvPr/>
        </p:nvSpPr>
        <p:spPr bwMode="auto">
          <a:xfrm>
            <a:off x="6364288" y="45862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15</a:t>
            </a:r>
          </a:p>
        </p:txBody>
      </p:sp>
      <p:sp>
        <p:nvSpPr>
          <p:cNvPr id="33823" name="Text Box 21"/>
          <p:cNvSpPr txBox="1">
            <a:spLocks noChangeArrowheads="1"/>
          </p:cNvSpPr>
          <p:nvPr/>
        </p:nvSpPr>
        <p:spPr bwMode="auto">
          <a:xfrm>
            <a:off x="7323138" y="3849688"/>
            <a:ext cx="1755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 </a:t>
            </a:r>
            <a:r>
              <a:rPr lang="en-US" altLang="en-US" baseline="-25000">
                <a:solidFill>
                  <a:schemeClr val="accent1"/>
                </a:solidFill>
                <a:sym typeface="Symbol" pitchFamily="18" charset="2"/>
              </a:rPr>
              <a:t>16</a:t>
            </a:r>
            <a:r>
              <a:rPr lang="en-US" altLang="en-US" baseline="30000">
                <a:solidFill>
                  <a:schemeClr val="accent1"/>
                </a:solidFill>
              </a:rPr>
              <a:t>16</a:t>
            </a:r>
            <a:r>
              <a:rPr lang="en-US" altLang="en-US">
                <a:solidFill>
                  <a:schemeClr val="accent1"/>
                </a:solidFill>
              </a:rPr>
              <a:t> = 1</a:t>
            </a:r>
          </a:p>
        </p:txBody>
      </p:sp>
      <p:sp>
        <p:nvSpPr>
          <p:cNvPr id="33824" name="Rectangle 72"/>
          <p:cNvSpPr>
            <a:spLocks noChangeArrowheads="1"/>
          </p:cNvSpPr>
          <p:nvPr/>
        </p:nvSpPr>
        <p:spPr bwMode="auto">
          <a:xfrm>
            <a:off x="3810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Z mod 17 vs Complex Numbers</a:t>
            </a:r>
          </a:p>
        </p:txBody>
      </p:sp>
      <p:sp>
        <p:nvSpPr>
          <p:cNvPr id="6" name="Text Box 215"/>
          <p:cNvSpPr txBox="1">
            <a:spLocks noChangeArrowheads="1"/>
          </p:cNvSpPr>
          <p:nvPr/>
        </p:nvSpPr>
        <p:spPr bwMode="auto">
          <a:xfrm>
            <a:off x="773113" y="838200"/>
            <a:ext cx="27320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16</a:t>
            </a:r>
            <a:r>
              <a:rPr lang="en-US" altLang="en-US" i="1" baseline="30000">
                <a:solidFill>
                  <a:schemeClr val="accent1"/>
                </a:solidFill>
              </a:rPr>
              <a:t>th</a:t>
            </a:r>
            <a:r>
              <a:rPr lang="en-US" altLang="en-US"/>
              <a:t> </a:t>
            </a:r>
            <a:r>
              <a:rPr lang="en-US" altLang="en-US">
                <a:solidFill>
                  <a:schemeClr val="tx2"/>
                </a:solidFill>
              </a:rPr>
              <a:t>roots of unity</a:t>
            </a:r>
            <a:endParaRPr lang="en-US" altLang="en-US" baseline="30000">
              <a:solidFill>
                <a:schemeClr val="tx2"/>
              </a:solidFill>
            </a:endParaRPr>
          </a:p>
        </p:txBody>
      </p:sp>
      <p:sp>
        <p:nvSpPr>
          <p:cNvPr id="292939" name="Text Box 21"/>
          <p:cNvSpPr txBox="1">
            <a:spLocks noChangeArrowheads="1"/>
          </p:cNvSpPr>
          <p:nvPr/>
        </p:nvSpPr>
        <p:spPr bwMode="auto">
          <a:xfrm>
            <a:off x="1447800" y="3824288"/>
            <a:ext cx="769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 =</a:t>
            </a:r>
          </a:p>
        </p:txBody>
      </p:sp>
      <p:sp>
        <p:nvSpPr>
          <p:cNvPr id="292940" name="Text Box 21"/>
          <p:cNvSpPr txBox="1">
            <a:spLocks noChangeArrowheads="1"/>
          </p:cNvSpPr>
          <p:nvPr/>
        </p:nvSpPr>
        <p:spPr bwMode="auto">
          <a:xfrm>
            <a:off x="4654550" y="1447800"/>
            <a:ext cx="282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i</a:t>
            </a:r>
          </a:p>
        </p:txBody>
      </p:sp>
      <p:sp>
        <p:nvSpPr>
          <p:cNvPr id="292941" name="Text Box 21"/>
          <p:cNvSpPr txBox="1">
            <a:spLocks noChangeArrowheads="1"/>
          </p:cNvSpPr>
          <p:nvPr/>
        </p:nvSpPr>
        <p:spPr bwMode="auto">
          <a:xfrm>
            <a:off x="4572000" y="6338888"/>
            <a:ext cx="401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-i</a:t>
            </a:r>
          </a:p>
        </p:txBody>
      </p:sp>
      <p:sp>
        <p:nvSpPr>
          <p:cNvPr id="292942" name="Rectangle 78"/>
          <p:cNvSpPr>
            <a:spLocks noChangeArrowheads="1"/>
          </p:cNvSpPr>
          <p:nvPr/>
        </p:nvSpPr>
        <p:spPr bwMode="auto">
          <a:xfrm>
            <a:off x="430213" y="3290888"/>
            <a:ext cx="17795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a:solidFill>
                  <a:schemeClr val="accent1"/>
                </a:solidFill>
                <a:sym typeface="Symbol" pitchFamily="18" charset="2"/>
              </a:rPr>
              <a:t></a:t>
            </a:r>
            <a:r>
              <a:rPr lang="en-US" altLang="en-US" i="1" baseline="30000">
                <a:solidFill>
                  <a:schemeClr val="accent1"/>
                </a:solidFill>
                <a:sym typeface="Symbol" pitchFamily="18" charset="2"/>
              </a:rPr>
              <a:t>n/2</a:t>
            </a:r>
            <a:r>
              <a:rPr lang="en-US" altLang="en-US" i="1">
                <a:solidFill>
                  <a:schemeClr val="accent1"/>
                </a:solidFill>
                <a:sym typeface="Symbol" pitchFamily="18" charset="2"/>
              </a:rPr>
              <a:t>)</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1</a:t>
            </a:r>
            <a:r>
              <a:rPr lang="en-US" altLang="en-US"/>
              <a:t> </a:t>
            </a:r>
          </a:p>
        </p:txBody>
      </p:sp>
      <p:sp>
        <p:nvSpPr>
          <p:cNvPr id="292943" name="Rectangle 79"/>
          <p:cNvSpPr>
            <a:spLocks noChangeArrowheads="1"/>
          </p:cNvSpPr>
          <p:nvPr/>
        </p:nvSpPr>
        <p:spPr bwMode="auto">
          <a:xfrm>
            <a:off x="3455988" y="1066800"/>
            <a:ext cx="28686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a:solidFill>
                  <a:schemeClr val="accent1"/>
                </a:solidFill>
                <a:sym typeface="Symbol" pitchFamily="18" charset="2"/>
              </a:rPr>
              <a:t></a:t>
            </a:r>
            <a:r>
              <a:rPr lang="en-US" altLang="en-US" i="1" baseline="30000">
                <a:solidFill>
                  <a:schemeClr val="accent1"/>
                </a:solidFill>
                <a:sym typeface="Symbol" pitchFamily="18" charset="2"/>
              </a:rPr>
              <a:t>n/4</a:t>
            </a:r>
            <a:r>
              <a:rPr lang="en-US" altLang="en-US" i="1">
                <a:solidFill>
                  <a:schemeClr val="accent1"/>
                </a:solidFill>
                <a:sym typeface="Symbol" pitchFamily="18" charset="2"/>
              </a:rPr>
              <a:t>)</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a:t>
            </a:r>
            <a:r>
              <a:rPr lang="en-US" altLang="en-US" i="1" baseline="30000">
                <a:solidFill>
                  <a:schemeClr val="accent1"/>
                </a:solidFill>
                <a:sym typeface="Symbol" pitchFamily="18" charset="2"/>
              </a:rPr>
              <a:t>n/2</a:t>
            </a:r>
            <a:r>
              <a:rPr lang="en-US" altLang="en-US" i="1">
                <a:solidFill>
                  <a:schemeClr val="accent1"/>
                </a:solidFill>
                <a:sym typeface="Symbol" pitchFamily="18" charset="2"/>
              </a:rPr>
              <a:t> = -1</a:t>
            </a:r>
            <a:r>
              <a:rPr lang="en-US" altLang="en-US"/>
              <a:t> </a:t>
            </a:r>
          </a:p>
        </p:txBody>
      </p:sp>
      <p:sp>
        <p:nvSpPr>
          <p:cNvPr id="292944" name="Rectangle 80"/>
          <p:cNvSpPr>
            <a:spLocks noChangeArrowheads="1"/>
          </p:cNvSpPr>
          <p:nvPr/>
        </p:nvSpPr>
        <p:spPr bwMode="auto">
          <a:xfrm>
            <a:off x="1322388" y="6324600"/>
            <a:ext cx="29892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a:solidFill>
                  <a:schemeClr val="accent1"/>
                </a:solidFill>
                <a:sym typeface="Symbol" pitchFamily="18" charset="2"/>
              </a:rPr>
              <a:t></a:t>
            </a:r>
            <a:r>
              <a:rPr lang="en-US" altLang="en-US" i="1" baseline="30000">
                <a:solidFill>
                  <a:schemeClr val="accent1"/>
                </a:solidFill>
                <a:sym typeface="Symbol" pitchFamily="18" charset="2"/>
              </a:rPr>
              <a:t>3n/4</a:t>
            </a:r>
            <a:r>
              <a:rPr lang="en-US" altLang="en-US" i="1">
                <a:solidFill>
                  <a:schemeClr val="accent1"/>
                </a:solidFill>
                <a:sym typeface="Symbol" pitchFamily="18" charset="2"/>
              </a:rPr>
              <a:t>)</a:t>
            </a:r>
            <a:r>
              <a:rPr lang="en-US" altLang="en-US" i="1" baseline="30000">
                <a:solidFill>
                  <a:schemeClr val="accent1"/>
                </a:solidFill>
                <a:sym typeface="Symbol" pitchFamily="18" charset="2"/>
              </a:rPr>
              <a:t>2</a:t>
            </a:r>
            <a:r>
              <a:rPr lang="en-US" altLang="en-US" i="1">
                <a:solidFill>
                  <a:schemeClr val="accent1"/>
                </a:solidFill>
                <a:sym typeface="Symbol" pitchFamily="18" charset="2"/>
              </a:rPr>
              <a:t> = </a:t>
            </a:r>
            <a:r>
              <a:rPr lang="en-US" altLang="en-US" i="1" baseline="30000">
                <a:solidFill>
                  <a:schemeClr val="accent1"/>
                </a:solidFill>
                <a:sym typeface="Symbol" pitchFamily="18" charset="2"/>
              </a:rPr>
              <a:t>n/2</a:t>
            </a:r>
            <a:r>
              <a:rPr lang="en-US" altLang="en-US" i="1">
                <a:solidFill>
                  <a:schemeClr val="accent1"/>
                </a:solidFill>
                <a:sym typeface="Symbol" pitchFamily="18" charset="2"/>
              </a:rPr>
              <a:t> = -1</a:t>
            </a:r>
            <a:r>
              <a:rPr lang="en-US" altLang="en-US"/>
              <a:t> </a:t>
            </a:r>
          </a:p>
        </p:txBody>
      </p:sp>
      <p:sp>
        <p:nvSpPr>
          <p:cNvPr id="2" name="Text Box 215"/>
          <p:cNvSpPr txBox="1">
            <a:spLocks noChangeArrowheads="1"/>
          </p:cNvSpPr>
          <p:nvPr/>
        </p:nvSpPr>
        <p:spPr bwMode="auto">
          <a:xfrm>
            <a:off x="76200" y="1644650"/>
            <a:ext cx="37671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These could be </a:t>
            </a:r>
            <a:r>
              <a:rPr lang="en-US" altLang="en-US" i="1">
                <a:solidFill>
                  <a:schemeClr val="accent1"/>
                </a:solidFill>
              </a:rPr>
              <a:t>Z mod 17</a:t>
            </a:r>
          </a:p>
          <a:p>
            <a:pPr eaLnBrk="1" hangingPunct="1"/>
            <a:r>
              <a:rPr lang="en-US" altLang="en-US"/>
              <a:t>or complex numbers</a:t>
            </a:r>
            <a:endParaRPr lang="en-US" altLang="en-US" baseline="30000"/>
          </a:p>
        </p:txBody>
      </p:sp>
      <p:grpSp>
        <p:nvGrpSpPr>
          <p:cNvPr id="4" name="Group 84"/>
          <p:cNvGrpSpPr>
            <a:grpSpLocks/>
          </p:cNvGrpSpPr>
          <p:nvPr/>
        </p:nvGrpSpPr>
        <p:grpSpPr bwMode="auto">
          <a:xfrm>
            <a:off x="6019800" y="1676400"/>
            <a:ext cx="781050" cy="609600"/>
            <a:chOff x="3792" y="1056"/>
            <a:chExt cx="492" cy="384"/>
          </a:xfrm>
        </p:grpSpPr>
        <p:sp>
          <p:nvSpPr>
            <p:cNvPr id="33840" name="Line 82"/>
            <p:cNvSpPr>
              <a:spLocks noChangeShapeType="1"/>
            </p:cNvSpPr>
            <p:nvPr/>
          </p:nvSpPr>
          <p:spPr bwMode="auto">
            <a:xfrm flipH="1" flipV="1">
              <a:off x="3792" y="1248"/>
              <a:ext cx="288" cy="192"/>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41" name="Text Box 21"/>
            <p:cNvSpPr txBox="1">
              <a:spLocks noChangeArrowheads="1"/>
            </p:cNvSpPr>
            <p:nvPr/>
          </p:nvSpPr>
          <p:spPr bwMode="auto">
            <a:xfrm>
              <a:off x="3888" y="1056"/>
              <a:ext cx="39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sym typeface="Symbol" pitchFamily="18" charset="2"/>
                </a:rPr>
                <a:t>×</a:t>
              </a:r>
              <a:r>
                <a:rPr lang="en-US" altLang="en-US">
                  <a:solidFill>
                    <a:schemeClr val="accent1"/>
                  </a:solidFill>
                  <a:sym typeface="Symbol" pitchFamily="18" charset="2"/>
                </a:rPr>
                <a:t></a:t>
              </a:r>
              <a:endParaRPr lang="en-US" altLang="en-US" baseline="30000">
                <a:solidFill>
                  <a:schemeClr val="accent1"/>
                </a:solidFill>
              </a:endParaRPr>
            </a:p>
          </p:txBody>
        </p:sp>
      </p:grpSp>
      <p:sp>
        <p:nvSpPr>
          <p:cNvPr id="33834" name="Text Box 86"/>
          <p:cNvSpPr txBox="1">
            <a:spLocks noChangeArrowheads="1"/>
          </p:cNvSpPr>
          <p:nvPr/>
        </p:nvSpPr>
        <p:spPr bwMode="auto">
          <a:xfrm>
            <a:off x="6248400" y="2362200"/>
            <a:ext cx="184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t>rr</a:t>
            </a:r>
          </a:p>
        </p:txBody>
      </p:sp>
      <p:grpSp>
        <p:nvGrpSpPr>
          <p:cNvPr id="5" name="Group 90"/>
          <p:cNvGrpSpPr>
            <a:grpSpLocks/>
          </p:cNvGrpSpPr>
          <p:nvPr/>
        </p:nvGrpSpPr>
        <p:grpSpPr bwMode="auto">
          <a:xfrm>
            <a:off x="4800600" y="3276600"/>
            <a:ext cx="1524000" cy="900113"/>
            <a:chOff x="3024" y="2064"/>
            <a:chExt cx="960" cy="567"/>
          </a:xfrm>
        </p:grpSpPr>
        <p:sp>
          <p:nvSpPr>
            <p:cNvPr id="33837" name="Line 85"/>
            <p:cNvSpPr>
              <a:spLocks noChangeShapeType="1"/>
            </p:cNvSpPr>
            <p:nvPr/>
          </p:nvSpPr>
          <p:spPr bwMode="auto">
            <a:xfrm flipV="1">
              <a:off x="3024" y="2160"/>
              <a:ext cx="960" cy="432"/>
            </a:xfrm>
            <a:prstGeom prst="line">
              <a:avLst/>
            </a:prstGeom>
            <a:noFill/>
            <a:ln w="25400">
              <a:solidFill>
                <a:srgbClr val="00FF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38" name="Text Box 87"/>
            <p:cNvSpPr txBox="1">
              <a:spLocks noChangeArrowheads="1"/>
            </p:cNvSpPr>
            <p:nvPr/>
          </p:nvSpPr>
          <p:spPr bwMode="auto">
            <a:xfrm>
              <a:off x="3312" y="2064"/>
              <a:ext cx="3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solidFill>
                    <a:schemeClr val="accent2"/>
                  </a:solidFill>
                </a:rPr>
                <a:t>r</a:t>
              </a:r>
            </a:p>
          </p:txBody>
        </p:sp>
        <p:sp>
          <p:nvSpPr>
            <p:cNvPr id="33839" name="Text Box 88"/>
            <p:cNvSpPr txBox="1">
              <a:spLocks noChangeArrowheads="1"/>
            </p:cNvSpPr>
            <p:nvPr/>
          </p:nvSpPr>
          <p:spPr bwMode="auto">
            <a:xfrm>
              <a:off x="3408" y="2304"/>
              <a:ext cx="3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l-GR" altLang="en-US">
                  <a:solidFill>
                    <a:schemeClr val="accent2"/>
                  </a:solidFill>
                  <a:cs typeface="Times New Roman" pitchFamily="18" charset="0"/>
                </a:rPr>
                <a:t>θ</a:t>
              </a:r>
            </a:p>
          </p:txBody>
        </p:sp>
      </p:grpSp>
      <p:sp>
        <p:nvSpPr>
          <p:cNvPr id="292953" name="Text Box 89"/>
          <p:cNvSpPr txBox="1">
            <a:spLocks noChangeArrowheads="1"/>
          </p:cNvSpPr>
          <p:nvPr/>
        </p:nvSpPr>
        <p:spPr bwMode="auto">
          <a:xfrm>
            <a:off x="6096000" y="58674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re</a:t>
            </a:r>
            <a:r>
              <a:rPr lang="el-GR" altLang="en-US" baseline="30000">
                <a:solidFill>
                  <a:schemeClr val="accent2"/>
                </a:solidFill>
                <a:cs typeface="Times New Roman" pitchFamily="18" charset="0"/>
              </a:rPr>
              <a:t>θ</a:t>
            </a:r>
            <a:r>
              <a:rPr lang="en-US" altLang="en-US" baseline="30000">
                <a:solidFill>
                  <a:schemeClr val="accent2"/>
                </a:solidFill>
                <a:cs typeface="Times New Roman" pitchFamily="18" charset="0"/>
              </a:rPr>
              <a:t>i</a:t>
            </a:r>
            <a:r>
              <a:rPr lang="en-US" altLang="en-US">
                <a:solidFill>
                  <a:schemeClr val="accent2"/>
                </a:solidFill>
                <a:cs typeface="Times New Roman" pitchFamily="18" charset="0"/>
              </a:rPr>
              <a:t> = rcos</a:t>
            </a:r>
            <a:r>
              <a:rPr lang="el-GR" altLang="en-US">
                <a:solidFill>
                  <a:schemeClr val="accent2"/>
                </a:solidFill>
              </a:rPr>
              <a:t>θ</a:t>
            </a:r>
            <a:r>
              <a:rPr lang="en-US" altLang="en-US">
                <a:solidFill>
                  <a:schemeClr val="accent2"/>
                </a:solidFill>
              </a:rPr>
              <a:t> + irsin</a:t>
            </a:r>
            <a:r>
              <a:rPr lang="el-GR" altLang="en-US">
                <a:solidFill>
                  <a:schemeClr val="accent2"/>
                </a:solidFill>
              </a:rPr>
              <a:t>θ</a:t>
            </a:r>
            <a:endParaRPr lang="el-GR" altLang="en-US" baseline="3000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2942"/>
                                        </p:tgtEl>
                                        <p:attrNameLst>
                                          <p:attrName>style.visibility</p:attrName>
                                        </p:attrNameLst>
                                      </p:cBhvr>
                                      <p:to>
                                        <p:strVal val="visible"/>
                                      </p:to>
                                    </p:set>
                                    <p:anim calcmode="lin" valueType="num">
                                      <p:cBhvr additive="base">
                                        <p:cTn id="19" dur="500" fill="hold"/>
                                        <p:tgtEl>
                                          <p:spTgt spid="292942"/>
                                        </p:tgtEl>
                                        <p:attrNameLst>
                                          <p:attrName>ppt_x</p:attrName>
                                        </p:attrNameLst>
                                      </p:cBhvr>
                                      <p:tavLst>
                                        <p:tav tm="0">
                                          <p:val>
                                            <p:strVal val="0-#ppt_w/2"/>
                                          </p:val>
                                        </p:tav>
                                        <p:tav tm="100000">
                                          <p:val>
                                            <p:strVal val="#ppt_x"/>
                                          </p:val>
                                        </p:tav>
                                      </p:tavLst>
                                    </p:anim>
                                    <p:anim calcmode="lin" valueType="num">
                                      <p:cBhvr additive="base">
                                        <p:cTn id="20" dur="500" fill="hold"/>
                                        <p:tgtEl>
                                          <p:spTgt spid="292942"/>
                                        </p:tgtEl>
                                        <p:attrNameLst>
                                          <p:attrName>ppt_y</p:attrName>
                                        </p:attrNameLst>
                                      </p:cBhvr>
                                      <p:tavLst>
                                        <p:tav tm="0">
                                          <p:val>
                                            <p:strVal val="#ppt_y"/>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92939"/>
                                        </p:tgtEl>
                                        <p:attrNameLst>
                                          <p:attrName>style.visibility</p:attrName>
                                        </p:attrNameLst>
                                      </p:cBhvr>
                                      <p:to>
                                        <p:strVal val="visible"/>
                                      </p:to>
                                    </p:set>
                                    <p:anim calcmode="lin" valueType="num">
                                      <p:cBhvr additive="base">
                                        <p:cTn id="27" dur="500" fill="hold"/>
                                        <p:tgtEl>
                                          <p:spTgt spid="292939"/>
                                        </p:tgtEl>
                                        <p:attrNameLst>
                                          <p:attrName>ppt_x</p:attrName>
                                        </p:attrNameLst>
                                      </p:cBhvr>
                                      <p:tavLst>
                                        <p:tav tm="0">
                                          <p:val>
                                            <p:strVal val="0-#ppt_w/2"/>
                                          </p:val>
                                        </p:tav>
                                        <p:tav tm="100000">
                                          <p:val>
                                            <p:strVal val="#ppt_x"/>
                                          </p:val>
                                        </p:tav>
                                      </p:tavLst>
                                    </p:anim>
                                    <p:anim calcmode="lin" valueType="num">
                                      <p:cBhvr additive="base">
                                        <p:cTn id="28" dur="500" fill="hold"/>
                                        <p:tgtEl>
                                          <p:spTgt spid="292939"/>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92943"/>
                                        </p:tgtEl>
                                        <p:attrNameLst>
                                          <p:attrName>style.visibility</p:attrName>
                                        </p:attrNameLst>
                                      </p:cBhvr>
                                      <p:to>
                                        <p:strVal val="visible"/>
                                      </p:to>
                                    </p:set>
                                    <p:anim calcmode="lin" valueType="num">
                                      <p:cBhvr additive="base">
                                        <p:cTn id="33" dur="500" fill="hold"/>
                                        <p:tgtEl>
                                          <p:spTgt spid="292943"/>
                                        </p:tgtEl>
                                        <p:attrNameLst>
                                          <p:attrName>ppt_x</p:attrName>
                                        </p:attrNameLst>
                                      </p:cBhvr>
                                      <p:tavLst>
                                        <p:tav tm="0">
                                          <p:val>
                                            <p:strVal val="0-#ppt_w/2"/>
                                          </p:val>
                                        </p:tav>
                                        <p:tav tm="100000">
                                          <p:val>
                                            <p:strVal val="#ppt_x"/>
                                          </p:val>
                                        </p:tav>
                                      </p:tavLst>
                                    </p:anim>
                                    <p:anim calcmode="lin" valueType="num">
                                      <p:cBhvr additive="base">
                                        <p:cTn id="34" dur="500" fill="hold"/>
                                        <p:tgtEl>
                                          <p:spTgt spid="292943"/>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292942"/>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92940"/>
                                        </p:tgtEl>
                                        <p:attrNameLst>
                                          <p:attrName>style.visibility</p:attrName>
                                        </p:attrNameLst>
                                      </p:cBhvr>
                                      <p:to>
                                        <p:strVal val="visible"/>
                                      </p:to>
                                    </p:set>
                                    <p:anim calcmode="lin" valueType="num">
                                      <p:cBhvr additive="base">
                                        <p:cTn id="41" dur="500" fill="hold"/>
                                        <p:tgtEl>
                                          <p:spTgt spid="292940"/>
                                        </p:tgtEl>
                                        <p:attrNameLst>
                                          <p:attrName>ppt_x</p:attrName>
                                        </p:attrNameLst>
                                      </p:cBhvr>
                                      <p:tavLst>
                                        <p:tav tm="0">
                                          <p:val>
                                            <p:strVal val="0-#ppt_w/2"/>
                                          </p:val>
                                        </p:tav>
                                        <p:tav tm="100000">
                                          <p:val>
                                            <p:strVal val="#ppt_x"/>
                                          </p:val>
                                        </p:tav>
                                      </p:tavLst>
                                    </p:anim>
                                    <p:anim calcmode="lin" valueType="num">
                                      <p:cBhvr additive="base">
                                        <p:cTn id="42" dur="500" fill="hold"/>
                                        <p:tgtEl>
                                          <p:spTgt spid="292940"/>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92944"/>
                                        </p:tgtEl>
                                        <p:attrNameLst>
                                          <p:attrName>style.visibility</p:attrName>
                                        </p:attrNameLst>
                                      </p:cBhvr>
                                      <p:to>
                                        <p:strVal val="visible"/>
                                      </p:to>
                                    </p:set>
                                    <p:anim calcmode="lin" valueType="num">
                                      <p:cBhvr additive="base">
                                        <p:cTn id="47" dur="500" fill="hold"/>
                                        <p:tgtEl>
                                          <p:spTgt spid="292944"/>
                                        </p:tgtEl>
                                        <p:attrNameLst>
                                          <p:attrName>ppt_x</p:attrName>
                                        </p:attrNameLst>
                                      </p:cBhvr>
                                      <p:tavLst>
                                        <p:tav tm="0">
                                          <p:val>
                                            <p:strVal val="0-#ppt_w/2"/>
                                          </p:val>
                                        </p:tav>
                                        <p:tav tm="100000">
                                          <p:val>
                                            <p:strVal val="#ppt_x"/>
                                          </p:val>
                                        </p:tav>
                                      </p:tavLst>
                                    </p:anim>
                                    <p:anim calcmode="lin" valueType="num">
                                      <p:cBhvr additive="base">
                                        <p:cTn id="48" dur="500" fill="hold"/>
                                        <p:tgtEl>
                                          <p:spTgt spid="292944"/>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292943"/>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2941"/>
                                        </p:tgtEl>
                                        <p:attrNameLst>
                                          <p:attrName>style.visibility</p:attrName>
                                        </p:attrNameLst>
                                      </p:cBhvr>
                                      <p:to>
                                        <p:strVal val="visible"/>
                                      </p:to>
                                    </p:set>
                                    <p:anim calcmode="lin" valueType="num">
                                      <p:cBhvr additive="base">
                                        <p:cTn id="55" dur="500" fill="hold"/>
                                        <p:tgtEl>
                                          <p:spTgt spid="292941"/>
                                        </p:tgtEl>
                                        <p:attrNameLst>
                                          <p:attrName>ppt_x</p:attrName>
                                        </p:attrNameLst>
                                      </p:cBhvr>
                                      <p:tavLst>
                                        <p:tav tm="0">
                                          <p:val>
                                            <p:strVal val="0-#ppt_w/2"/>
                                          </p:val>
                                        </p:tav>
                                        <p:tav tm="100000">
                                          <p:val>
                                            <p:strVal val="#ppt_x"/>
                                          </p:val>
                                        </p:tav>
                                      </p:tavLst>
                                    </p:anim>
                                    <p:anim calcmode="lin" valueType="num">
                                      <p:cBhvr additive="base">
                                        <p:cTn id="56" dur="500" fill="hold"/>
                                        <p:tgtEl>
                                          <p:spTgt spid="29294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0-#ppt_w/2"/>
                                          </p:val>
                                        </p:tav>
                                        <p:tav tm="100000">
                                          <p:val>
                                            <p:strVal val="#ppt_x"/>
                                          </p:val>
                                        </p:tav>
                                      </p:tavLst>
                                    </p:anim>
                                    <p:anim calcmode="lin" valueType="num">
                                      <p:cBhvr additive="base">
                                        <p:cTn id="62" dur="500" fill="hold"/>
                                        <p:tgtEl>
                                          <p:spTgt spid="2"/>
                                        </p:tgtEl>
                                        <p:attrNameLst>
                                          <p:attrName>ppt_y</p:attrName>
                                        </p:attrNameLst>
                                      </p:cBhvr>
                                      <p:tavLst>
                                        <p:tav tm="0">
                                          <p:val>
                                            <p:strVal val="#ppt_y"/>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292944"/>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292953">
                                            <p:txEl>
                                              <p:pRg st="0" end="0"/>
                                            </p:txEl>
                                          </p:spTgt>
                                        </p:tgtEl>
                                        <p:attrNameLst>
                                          <p:attrName>style.visibility</p:attrName>
                                        </p:attrNameLst>
                                      </p:cBhvr>
                                      <p:to>
                                        <p:strVal val="visible"/>
                                      </p:to>
                                    </p:set>
                                    <p:anim calcmode="lin" valueType="num">
                                      <p:cBhvr additive="base">
                                        <p:cTn id="69" dur="500" fill="hold"/>
                                        <p:tgtEl>
                                          <p:spTgt spid="292953">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92953">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5"/>
                                        </p:tgtEl>
                                        <p:attrNameLst>
                                          <p:attrName>style.visibility</p:attrName>
                                        </p:attrNameLst>
                                      </p:cBhvr>
                                      <p:to>
                                        <p:strVal val="visible"/>
                                      </p:to>
                                    </p:set>
                                    <p:anim calcmode="lin" valueType="num">
                                      <p:cBhvr additive="base">
                                        <p:cTn id="73" dur="500" fill="hold"/>
                                        <p:tgtEl>
                                          <p:spTgt spid="5"/>
                                        </p:tgtEl>
                                        <p:attrNameLst>
                                          <p:attrName>ppt_x</p:attrName>
                                        </p:attrNameLst>
                                      </p:cBhvr>
                                      <p:tavLst>
                                        <p:tav tm="0">
                                          <p:val>
                                            <p:strVal val="#ppt_x"/>
                                          </p:val>
                                        </p:tav>
                                        <p:tav tm="100000">
                                          <p:val>
                                            <p:strVal val="#ppt_x"/>
                                          </p:val>
                                        </p:tav>
                                      </p:tavLst>
                                    </p:anim>
                                    <p:anim calcmode="lin" valueType="num">
                                      <p:cBhvr additive="base">
                                        <p:cTn id="7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92939" grpId="0"/>
      <p:bldP spid="292940" grpId="0"/>
      <p:bldP spid="292941" grpId="0"/>
      <p:bldP spid="292942" grpId="0"/>
      <p:bldP spid="292942" grpId="1"/>
      <p:bldP spid="292943" grpId="0"/>
      <p:bldP spid="292943" grpId="1"/>
      <p:bldP spid="292944" grpId="0"/>
      <p:bldP spid="292944" grpId="1"/>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953" name="Text Box 89"/>
          <p:cNvSpPr txBox="1">
            <a:spLocks noChangeArrowheads="1"/>
          </p:cNvSpPr>
          <p:nvPr/>
        </p:nvSpPr>
        <p:spPr bwMode="auto">
          <a:xfrm>
            <a:off x="1295400" y="11430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re</a:t>
            </a:r>
            <a:r>
              <a:rPr lang="el-GR" altLang="en-US" baseline="30000">
                <a:solidFill>
                  <a:schemeClr val="accent2"/>
                </a:solidFill>
                <a:cs typeface="Times New Roman" pitchFamily="18" charset="0"/>
              </a:rPr>
              <a:t>θ</a:t>
            </a:r>
            <a:r>
              <a:rPr lang="en-US" altLang="en-US" baseline="30000">
                <a:solidFill>
                  <a:schemeClr val="accent2"/>
                </a:solidFill>
                <a:cs typeface="Times New Roman" pitchFamily="18" charset="0"/>
              </a:rPr>
              <a:t>i</a:t>
            </a:r>
            <a:endParaRPr lang="en-US" altLang="en-US">
              <a:solidFill>
                <a:schemeClr val="accent2"/>
              </a:solidFill>
            </a:endParaRPr>
          </a:p>
        </p:txBody>
      </p:sp>
      <p:sp>
        <p:nvSpPr>
          <p:cNvPr id="2" name="Text Box 89"/>
          <p:cNvSpPr txBox="1">
            <a:spLocks noChangeArrowheads="1"/>
          </p:cNvSpPr>
          <p:nvPr/>
        </p:nvSpPr>
        <p:spPr bwMode="auto">
          <a:xfrm>
            <a:off x="4114800" y="1081088"/>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rcos</a:t>
            </a:r>
            <a:r>
              <a:rPr lang="el-GR" altLang="en-US">
                <a:solidFill>
                  <a:schemeClr val="accent2"/>
                </a:solidFill>
              </a:rPr>
              <a:t>θ</a:t>
            </a:r>
            <a:r>
              <a:rPr lang="en-US" altLang="en-US">
                <a:solidFill>
                  <a:schemeClr val="accent2"/>
                </a:solidFill>
              </a:rPr>
              <a:t> + irsin</a:t>
            </a:r>
            <a:r>
              <a:rPr lang="el-GR" altLang="en-US">
                <a:solidFill>
                  <a:schemeClr val="accent2"/>
                </a:solidFill>
              </a:rPr>
              <a:t>θ</a:t>
            </a:r>
            <a:endParaRPr lang="en-US" altLang="en-US">
              <a:solidFill>
                <a:schemeClr val="accent2"/>
              </a:solidFill>
            </a:endParaRPr>
          </a:p>
        </p:txBody>
      </p:sp>
      <p:sp>
        <p:nvSpPr>
          <p:cNvPr id="3" name="Text Box 89"/>
          <p:cNvSpPr txBox="1">
            <a:spLocks noChangeArrowheads="1"/>
          </p:cNvSpPr>
          <p:nvPr/>
        </p:nvSpPr>
        <p:spPr bwMode="auto">
          <a:xfrm>
            <a:off x="2133600" y="1766888"/>
            <a:ext cx="37338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cs typeface="Times New Roman" pitchFamily="18" charset="0"/>
              </a:rPr>
              <a:t>Goal: Proof</a:t>
            </a:r>
            <a:r>
              <a:rPr lang="en-US" altLang="en-US">
                <a:solidFill>
                  <a:schemeClr val="accent2"/>
                </a:solidFill>
                <a:cs typeface="Times New Roman" pitchFamily="18" charset="0"/>
              </a:rPr>
              <a:t> f(</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g(</a:t>
            </a:r>
            <a:r>
              <a:rPr lang="el-GR" altLang="en-US">
                <a:solidFill>
                  <a:schemeClr val="accent2"/>
                </a:solidFill>
              </a:rPr>
              <a:t>θ</a:t>
            </a:r>
            <a:r>
              <a:rPr lang="en-US" altLang="en-US">
                <a:solidFill>
                  <a:schemeClr val="accent2"/>
                </a:solidFill>
              </a:rPr>
              <a:t>)</a:t>
            </a:r>
          </a:p>
        </p:txBody>
      </p:sp>
      <p:sp>
        <p:nvSpPr>
          <p:cNvPr id="4" name="Text Box 89"/>
          <p:cNvSpPr txBox="1">
            <a:spLocks noChangeArrowheads="1"/>
          </p:cNvSpPr>
          <p:nvPr/>
        </p:nvSpPr>
        <p:spPr bwMode="auto">
          <a:xfrm>
            <a:off x="1219200" y="2528888"/>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re</a:t>
            </a:r>
            <a:r>
              <a:rPr lang="en-US" altLang="en-US" baseline="30000">
                <a:solidFill>
                  <a:schemeClr val="accent2"/>
                </a:solidFill>
                <a:cs typeface="Times New Roman" pitchFamily="18" charset="0"/>
              </a:rPr>
              <a:t>0i </a:t>
            </a:r>
            <a:r>
              <a:rPr lang="en-US" altLang="en-US">
                <a:solidFill>
                  <a:schemeClr val="accent2"/>
                </a:solidFill>
                <a:cs typeface="Times New Roman" pitchFamily="18" charset="0"/>
              </a:rPr>
              <a:t> = r</a:t>
            </a:r>
            <a:endParaRPr lang="en-US" altLang="en-US">
              <a:solidFill>
                <a:schemeClr val="accent2"/>
              </a:solidFill>
            </a:endParaRPr>
          </a:p>
        </p:txBody>
      </p:sp>
      <p:sp>
        <p:nvSpPr>
          <p:cNvPr id="5" name="Text Box 89"/>
          <p:cNvSpPr txBox="1">
            <a:spLocks noChangeArrowheads="1"/>
          </p:cNvSpPr>
          <p:nvPr/>
        </p:nvSpPr>
        <p:spPr bwMode="auto">
          <a:xfrm>
            <a:off x="4038600" y="2466975"/>
            <a:ext cx="4343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n-US" altLang="en-US">
                <a:solidFill>
                  <a:schemeClr val="accent2"/>
                </a:solidFill>
              </a:rPr>
              <a:t>0) =</a:t>
            </a:r>
            <a:r>
              <a:rPr lang="en-US" altLang="en-US">
                <a:solidFill>
                  <a:schemeClr val="accent2"/>
                </a:solidFill>
                <a:cs typeface="Times New Roman" pitchFamily="18" charset="0"/>
              </a:rPr>
              <a:t> rcos</a:t>
            </a:r>
            <a:r>
              <a:rPr lang="en-US" altLang="en-US">
                <a:solidFill>
                  <a:schemeClr val="accent2"/>
                </a:solidFill>
              </a:rPr>
              <a:t>0 + irsin0  = r</a:t>
            </a:r>
          </a:p>
        </p:txBody>
      </p:sp>
      <p:sp>
        <p:nvSpPr>
          <p:cNvPr id="6" name="Text Box 89"/>
          <p:cNvSpPr txBox="1">
            <a:spLocks noChangeArrowheads="1"/>
          </p:cNvSpPr>
          <p:nvPr/>
        </p:nvSpPr>
        <p:spPr bwMode="auto">
          <a:xfrm>
            <a:off x="1230313" y="3795713"/>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ire</a:t>
            </a:r>
            <a:r>
              <a:rPr lang="el-GR" altLang="en-US" baseline="30000">
                <a:solidFill>
                  <a:schemeClr val="accent2"/>
                </a:solidFill>
                <a:cs typeface="Times New Roman" pitchFamily="18" charset="0"/>
              </a:rPr>
              <a:t>θ</a:t>
            </a:r>
            <a:r>
              <a:rPr lang="en-US" altLang="en-US" baseline="30000">
                <a:solidFill>
                  <a:schemeClr val="accent2"/>
                </a:solidFill>
                <a:cs typeface="Times New Roman" pitchFamily="18" charset="0"/>
              </a:rPr>
              <a:t>i</a:t>
            </a:r>
            <a:endParaRPr lang="en-US" altLang="en-US">
              <a:solidFill>
                <a:schemeClr val="accent2"/>
              </a:solidFill>
            </a:endParaRPr>
          </a:p>
        </p:txBody>
      </p:sp>
      <p:sp>
        <p:nvSpPr>
          <p:cNvPr id="7" name="Text Box 89"/>
          <p:cNvSpPr txBox="1">
            <a:spLocks noChangeArrowheads="1"/>
          </p:cNvSpPr>
          <p:nvPr/>
        </p:nvSpPr>
        <p:spPr bwMode="auto">
          <a:xfrm>
            <a:off x="4038600" y="3733800"/>
            <a:ext cx="3962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-rsin</a:t>
            </a:r>
            <a:r>
              <a:rPr lang="el-GR" altLang="en-US">
                <a:solidFill>
                  <a:schemeClr val="accent2"/>
                </a:solidFill>
              </a:rPr>
              <a:t>θ</a:t>
            </a:r>
            <a:r>
              <a:rPr lang="en-US" altLang="en-US">
                <a:solidFill>
                  <a:schemeClr val="accent2"/>
                </a:solidFill>
              </a:rPr>
              <a:t> + ircos</a:t>
            </a:r>
            <a:r>
              <a:rPr lang="el-GR" altLang="en-US">
                <a:solidFill>
                  <a:schemeClr val="accent2"/>
                </a:solidFill>
              </a:rPr>
              <a:t>θ</a:t>
            </a:r>
            <a:endParaRPr lang="en-US" altLang="en-US">
              <a:solidFill>
                <a:schemeClr val="accent2"/>
              </a:solidFill>
            </a:endParaRPr>
          </a:p>
        </p:txBody>
      </p:sp>
      <p:sp>
        <p:nvSpPr>
          <p:cNvPr id="8" name="Text Box 89"/>
          <p:cNvSpPr txBox="1">
            <a:spLocks noChangeArrowheads="1"/>
          </p:cNvSpPr>
          <p:nvPr/>
        </p:nvSpPr>
        <p:spPr bwMode="auto">
          <a:xfrm>
            <a:off x="2895600" y="3200400"/>
            <a:ext cx="3733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g(</a:t>
            </a:r>
            <a:r>
              <a:rPr lang="en-US" altLang="en-US">
                <a:solidFill>
                  <a:schemeClr val="accent2"/>
                </a:solidFill>
              </a:rPr>
              <a:t>0)</a:t>
            </a:r>
          </a:p>
        </p:txBody>
      </p:sp>
      <p:sp>
        <p:nvSpPr>
          <p:cNvPr id="9" name="Text Box 89"/>
          <p:cNvSpPr txBox="1">
            <a:spLocks noChangeArrowheads="1"/>
          </p:cNvSpPr>
          <p:nvPr/>
        </p:nvSpPr>
        <p:spPr bwMode="auto">
          <a:xfrm>
            <a:off x="1219200" y="4329113"/>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ire</a:t>
            </a:r>
            <a:r>
              <a:rPr lang="en-US" altLang="en-US" baseline="30000">
                <a:solidFill>
                  <a:schemeClr val="accent2"/>
                </a:solidFill>
                <a:cs typeface="Times New Roman" pitchFamily="18" charset="0"/>
              </a:rPr>
              <a:t>0i </a:t>
            </a:r>
            <a:r>
              <a:rPr lang="en-US" altLang="en-US">
                <a:solidFill>
                  <a:schemeClr val="accent2"/>
                </a:solidFill>
              </a:rPr>
              <a:t>= ir</a:t>
            </a:r>
          </a:p>
        </p:txBody>
      </p:sp>
      <p:sp>
        <p:nvSpPr>
          <p:cNvPr id="10" name="Text Box 89"/>
          <p:cNvSpPr txBox="1">
            <a:spLocks noChangeArrowheads="1"/>
          </p:cNvSpPr>
          <p:nvPr/>
        </p:nvSpPr>
        <p:spPr bwMode="auto">
          <a:xfrm>
            <a:off x="4027488" y="4267200"/>
            <a:ext cx="3962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n-US" altLang="en-US">
                <a:solidFill>
                  <a:schemeClr val="accent2"/>
                </a:solidFill>
              </a:rPr>
              <a:t>0) =</a:t>
            </a:r>
            <a:r>
              <a:rPr lang="en-US" altLang="en-US">
                <a:solidFill>
                  <a:schemeClr val="accent2"/>
                </a:solidFill>
                <a:cs typeface="Times New Roman" pitchFamily="18" charset="0"/>
              </a:rPr>
              <a:t> -rsin</a:t>
            </a:r>
            <a:r>
              <a:rPr lang="en-US" altLang="en-US">
                <a:solidFill>
                  <a:schemeClr val="accent2"/>
                </a:solidFill>
              </a:rPr>
              <a:t>0 + ircos0 = ir</a:t>
            </a:r>
          </a:p>
        </p:txBody>
      </p:sp>
      <p:sp>
        <p:nvSpPr>
          <p:cNvPr id="11" name="Text Box 89"/>
          <p:cNvSpPr txBox="1">
            <a:spLocks noChangeArrowheads="1"/>
          </p:cNvSpPr>
          <p:nvPr/>
        </p:nvSpPr>
        <p:spPr bwMode="auto">
          <a:xfrm>
            <a:off x="2895600" y="4891088"/>
            <a:ext cx="37338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g’(</a:t>
            </a:r>
            <a:r>
              <a:rPr lang="en-US" altLang="en-US">
                <a:solidFill>
                  <a:schemeClr val="accent2"/>
                </a:solidFill>
              </a:rPr>
              <a:t>0)</a:t>
            </a:r>
          </a:p>
        </p:txBody>
      </p:sp>
      <p:sp>
        <p:nvSpPr>
          <p:cNvPr id="12" name="Text Box 89"/>
          <p:cNvSpPr txBox="1">
            <a:spLocks noChangeArrowheads="1"/>
          </p:cNvSpPr>
          <p:nvPr/>
        </p:nvSpPr>
        <p:spPr bwMode="auto">
          <a:xfrm>
            <a:off x="1154113" y="5500688"/>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-re</a:t>
            </a:r>
            <a:r>
              <a:rPr lang="el-GR" altLang="en-US" baseline="30000">
                <a:solidFill>
                  <a:schemeClr val="accent2"/>
                </a:solidFill>
                <a:cs typeface="Times New Roman" pitchFamily="18" charset="0"/>
              </a:rPr>
              <a:t>θ</a:t>
            </a:r>
            <a:r>
              <a:rPr lang="en-US" altLang="en-US" baseline="30000">
                <a:solidFill>
                  <a:schemeClr val="accent2"/>
                </a:solidFill>
                <a:cs typeface="Times New Roman" pitchFamily="18" charset="0"/>
              </a:rPr>
              <a:t>i</a:t>
            </a:r>
            <a:endParaRPr lang="en-US" altLang="en-US">
              <a:solidFill>
                <a:schemeClr val="accent2"/>
              </a:solidFill>
            </a:endParaRPr>
          </a:p>
        </p:txBody>
      </p:sp>
      <p:sp>
        <p:nvSpPr>
          <p:cNvPr id="13" name="Text Box 89"/>
          <p:cNvSpPr txBox="1">
            <a:spLocks noChangeArrowheads="1"/>
          </p:cNvSpPr>
          <p:nvPr/>
        </p:nvSpPr>
        <p:spPr bwMode="auto">
          <a:xfrm>
            <a:off x="3962400" y="5438775"/>
            <a:ext cx="3962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-rcos</a:t>
            </a:r>
            <a:r>
              <a:rPr lang="el-GR" altLang="en-US">
                <a:solidFill>
                  <a:schemeClr val="accent2"/>
                </a:solidFill>
              </a:rPr>
              <a:t>θ</a:t>
            </a:r>
            <a:r>
              <a:rPr lang="en-US" altLang="en-US">
                <a:solidFill>
                  <a:schemeClr val="accent2"/>
                </a:solidFill>
              </a:rPr>
              <a:t> - rsin</a:t>
            </a:r>
            <a:r>
              <a:rPr lang="el-GR" altLang="en-US">
                <a:solidFill>
                  <a:schemeClr val="accent2"/>
                </a:solidFill>
              </a:rPr>
              <a:t>θ</a:t>
            </a:r>
            <a:endParaRPr lang="en-US" altLang="en-US">
              <a:solidFill>
                <a:schemeClr val="accent2"/>
              </a:solidFill>
            </a:endParaRPr>
          </a:p>
        </p:txBody>
      </p:sp>
      <p:sp>
        <p:nvSpPr>
          <p:cNvPr id="14" name="Text Box 89"/>
          <p:cNvSpPr txBox="1">
            <a:spLocks noChangeArrowheads="1"/>
          </p:cNvSpPr>
          <p:nvPr/>
        </p:nvSpPr>
        <p:spPr bwMode="auto">
          <a:xfrm>
            <a:off x="1981200" y="5943600"/>
            <a:ext cx="121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 -f(</a:t>
            </a:r>
            <a:r>
              <a:rPr lang="el-GR" altLang="en-US">
                <a:solidFill>
                  <a:schemeClr val="accent2"/>
                </a:solidFill>
              </a:rPr>
              <a:t>θ</a:t>
            </a:r>
            <a:r>
              <a:rPr lang="en-US" altLang="en-US">
                <a:solidFill>
                  <a:schemeClr val="accent2"/>
                </a:solidFill>
              </a:rPr>
              <a:t>)</a:t>
            </a:r>
          </a:p>
        </p:txBody>
      </p:sp>
      <p:sp>
        <p:nvSpPr>
          <p:cNvPr id="15" name="Text Box 89"/>
          <p:cNvSpPr txBox="1">
            <a:spLocks noChangeArrowheads="1"/>
          </p:cNvSpPr>
          <p:nvPr/>
        </p:nvSpPr>
        <p:spPr bwMode="auto">
          <a:xfrm>
            <a:off x="4876800" y="5943600"/>
            <a:ext cx="1219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 -g(</a:t>
            </a:r>
            <a:r>
              <a:rPr lang="el-GR" altLang="en-US">
                <a:solidFill>
                  <a:schemeClr val="accent2"/>
                </a:solidFill>
              </a:rPr>
              <a:t>θ</a:t>
            </a:r>
            <a:r>
              <a:rPr lang="en-US" altLang="en-US">
                <a:solidFill>
                  <a:schemeClr val="accent2"/>
                </a:solidFill>
              </a:rPr>
              <a:t>)</a:t>
            </a:r>
          </a:p>
        </p:txBody>
      </p:sp>
      <p:sp>
        <p:nvSpPr>
          <p:cNvPr id="34833" name="Rectangle 72"/>
          <p:cNvSpPr>
            <a:spLocks noChangeArrowheads="1"/>
          </p:cNvSpPr>
          <p:nvPr/>
        </p:nvSpPr>
        <p:spPr bwMode="auto">
          <a:xfrm>
            <a:off x="3810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Z mod 17 vs Complex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92953">
                                            <p:txEl>
                                              <p:pRg st="0" end="0"/>
                                            </p:txEl>
                                          </p:spTgt>
                                        </p:tgtEl>
                                        <p:attrNameLst>
                                          <p:attrName>style.visibility</p:attrName>
                                        </p:attrNameLst>
                                      </p:cBhvr>
                                      <p:to>
                                        <p:strVal val="visible"/>
                                      </p:to>
                                    </p:set>
                                    <p:anim calcmode="lin" valueType="num">
                                      <p:cBhvr additive="base">
                                        <p:cTn id="7" dur="500" fill="hold"/>
                                        <p:tgtEl>
                                          <p:spTgt spid="2929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295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additive="base">
                                        <p:cTn id="1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 calcmode="lin" valueType="num">
                                      <p:cBhvr additive="base">
                                        <p:cTn id="21"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 calcmode="lin" valueType="num">
                                      <p:cBhvr additive="base">
                                        <p:cTn id="2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8">
                                            <p:txEl>
                                              <p:pRg st="0" end="0"/>
                                            </p:txEl>
                                          </p:spTgt>
                                        </p:tgtEl>
                                        <p:attrNameLst>
                                          <p:attrName>style.visibility</p:attrName>
                                        </p:attrNameLst>
                                      </p:cBhvr>
                                      <p:to>
                                        <p:strVal val="visible"/>
                                      </p:to>
                                    </p:set>
                                    <p:anim calcmode="lin" valueType="num">
                                      <p:cBhvr additive="base">
                                        <p:cTn id="3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anim calcmode="lin" valueType="num">
                                      <p:cBhvr additive="base">
                                        <p:cTn id="3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0" end="0"/>
                                            </p:txEl>
                                          </p:spTgt>
                                        </p:tgtEl>
                                        <p:attrNameLst>
                                          <p:attrName>style.visibility</p:attrName>
                                        </p:attrNameLst>
                                      </p:cBhvr>
                                      <p:to>
                                        <p:strVal val="visible"/>
                                      </p:to>
                                    </p:set>
                                    <p:anim calcmode="lin" valueType="num">
                                      <p:cBhvr additive="base">
                                        <p:cTn id="45"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7">
                                            <p:txEl>
                                              <p:pRg st="0" end="0"/>
                                            </p:txEl>
                                          </p:spTgt>
                                        </p:tgtEl>
                                        <p:attrNameLst>
                                          <p:attrName>style.visibility</p:attrName>
                                        </p:attrNameLst>
                                      </p:cBhvr>
                                      <p:to>
                                        <p:strVal val="visible"/>
                                      </p:to>
                                    </p:set>
                                    <p:anim calcmode="lin" valueType="num">
                                      <p:cBhvr additive="base">
                                        <p:cTn id="5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10">
                                            <p:txEl>
                                              <p:pRg st="0" end="0"/>
                                            </p:txEl>
                                          </p:spTgt>
                                        </p:tgtEl>
                                        <p:attrNameLst>
                                          <p:attrName>style.visibility</p:attrName>
                                        </p:attrNameLst>
                                      </p:cBhvr>
                                      <p:to>
                                        <p:strVal val="visible"/>
                                      </p:to>
                                    </p:set>
                                    <p:anim calcmode="lin" valueType="num">
                                      <p:cBhvr additive="base">
                                        <p:cTn id="57" dur="500" fill="hold"/>
                                        <p:tgtEl>
                                          <p:spTgt spid="10">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11">
                                            <p:txEl>
                                              <p:pRg st="0" end="0"/>
                                            </p:txEl>
                                          </p:spTgt>
                                        </p:tgtEl>
                                        <p:attrNameLst>
                                          <p:attrName>style.visibility</p:attrName>
                                        </p:attrNameLst>
                                      </p:cBhvr>
                                      <p:to>
                                        <p:strVal val="visible"/>
                                      </p:to>
                                    </p:set>
                                    <p:anim calcmode="lin" valueType="num">
                                      <p:cBhvr additive="base">
                                        <p:cTn id="6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nodeType="clickEffect">
                                  <p:stCondLst>
                                    <p:cond delay="0"/>
                                  </p:stCondLst>
                                  <p:childTnLst>
                                    <p:set>
                                      <p:cBhvr>
                                        <p:cTn id="68" dur="1" fill="hold">
                                          <p:stCondLst>
                                            <p:cond delay="0"/>
                                          </p:stCondLst>
                                        </p:cTn>
                                        <p:tgtEl>
                                          <p:spTgt spid="12">
                                            <p:txEl>
                                              <p:pRg st="0" end="0"/>
                                            </p:txEl>
                                          </p:spTgt>
                                        </p:tgtEl>
                                        <p:attrNameLst>
                                          <p:attrName>style.visibility</p:attrName>
                                        </p:attrNameLst>
                                      </p:cBhvr>
                                      <p:to>
                                        <p:strVal val="visible"/>
                                      </p:to>
                                    </p:set>
                                    <p:anim calcmode="lin" valueType="num">
                                      <p:cBhvr additive="base">
                                        <p:cTn id="69"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nodeType="clickEffect">
                                  <p:stCondLst>
                                    <p:cond delay="0"/>
                                  </p:stCondLst>
                                  <p:childTnLst>
                                    <p:set>
                                      <p:cBhvr>
                                        <p:cTn id="74" dur="1" fill="hold">
                                          <p:stCondLst>
                                            <p:cond delay="0"/>
                                          </p:stCondLst>
                                        </p:cTn>
                                        <p:tgtEl>
                                          <p:spTgt spid="13">
                                            <p:txEl>
                                              <p:pRg st="0" end="0"/>
                                            </p:txEl>
                                          </p:spTgt>
                                        </p:tgtEl>
                                        <p:attrNameLst>
                                          <p:attrName>style.visibility</p:attrName>
                                        </p:attrNameLst>
                                      </p:cBhvr>
                                      <p:to>
                                        <p:strVal val="visible"/>
                                      </p:to>
                                    </p:set>
                                    <p:anim calcmode="lin" valueType="num">
                                      <p:cBhvr additive="base">
                                        <p:cTn id="75"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14">
                                            <p:txEl>
                                              <p:pRg st="0" end="0"/>
                                            </p:txEl>
                                          </p:spTgt>
                                        </p:tgtEl>
                                        <p:attrNameLst>
                                          <p:attrName>style.visibility</p:attrName>
                                        </p:attrNameLst>
                                      </p:cBhvr>
                                      <p:to>
                                        <p:strVal val="visible"/>
                                      </p:to>
                                    </p:set>
                                    <p:anim calcmode="lin" valueType="num">
                                      <p:cBhvr additive="base">
                                        <p:cTn id="8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5">
                                            <p:txEl>
                                              <p:pRg st="0" end="0"/>
                                            </p:txEl>
                                          </p:spTgt>
                                        </p:tgtEl>
                                        <p:attrNameLst>
                                          <p:attrName>style.visibility</p:attrName>
                                        </p:attrNameLst>
                                      </p:cBhvr>
                                      <p:to>
                                        <p:strVal val="visible"/>
                                      </p:to>
                                    </p:set>
                                    <p:anim calcmode="lin" valueType="num">
                                      <p:cBhvr additive="base">
                                        <p:cTn id="85"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89"/>
          <p:cNvSpPr txBox="1">
            <a:spLocks noChangeArrowheads="1"/>
          </p:cNvSpPr>
          <p:nvPr/>
        </p:nvSpPr>
        <p:spPr bwMode="auto">
          <a:xfrm>
            <a:off x="2133600" y="762000"/>
            <a:ext cx="3733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cs typeface="Times New Roman" pitchFamily="18" charset="0"/>
              </a:rPr>
              <a:t>Goal: Proof</a:t>
            </a:r>
            <a:r>
              <a:rPr lang="en-US" altLang="en-US">
                <a:solidFill>
                  <a:schemeClr val="accent2"/>
                </a:solidFill>
                <a:cs typeface="Times New Roman" pitchFamily="18" charset="0"/>
              </a:rPr>
              <a:t> f(</a:t>
            </a:r>
            <a:r>
              <a:rPr lang="el-GR" altLang="en-US">
                <a:solidFill>
                  <a:schemeClr val="accent2"/>
                </a:solidFill>
              </a:rPr>
              <a:t>θ</a:t>
            </a:r>
            <a:r>
              <a:rPr lang="en-US" altLang="en-US">
                <a:solidFill>
                  <a:schemeClr val="accent2"/>
                </a:solidFill>
              </a:rPr>
              <a:t>) =</a:t>
            </a:r>
            <a:r>
              <a:rPr lang="en-US" altLang="en-US">
                <a:solidFill>
                  <a:schemeClr val="accent2"/>
                </a:solidFill>
                <a:cs typeface="Times New Roman" pitchFamily="18" charset="0"/>
              </a:rPr>
              <a:t> g(</a:t>
            </a:r>
            <a:r>
              <a:rPr lang="el-GR" altLang="en-US">
                <a:solidFill>
                  <a:schemeClr val="accent2"/>
                </a:solidFill>
              </a:rPr>
              <a:t>θ</a:t>
            </a:r>
            <a:r>
              <a:rPr lang="en-US" altLang="en-US">
                <a:solidFill>
                  <a:schemeClr val="accent2"/>
                </a:solidFill>
              </a:rPr>
              <a:t>)</a:t>
            </a:r>
          </a:p>
        </p:txBody>
      </p:sp>
      <p:sp>
        <p:nvSpPr>
          <p:cNvPr id="2" name="Text Box 89"/>
          <p:cNvSpPr txBox="1">
            <a:spLocks noChangeArrowheads="1"/>
          </p:cNvSpPr>
          <p:nvPr/>
        </p:nvSpPr>
        <p:spPr bwMode="auto">
          <a:xfrm>
            <a:off x="2895600" y="1204913"/>
            <a:ext cx="37338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g(</a:t>
            </a:r>
            <a:r>
              <a:rPr lang="en-US" altLang="en-US">
                <a:solidFill>
                  <a:schemeClr val="accent2"/>
                </a:solidFill>
              </a:rPr>
              <a:t>0)</a:t>
            </a:r>
          </a:p>
        </p:txBody>
      </p:sp>
      <p:sp>
        <p:nvSpPr>
          <p:cNvPr id="3" name="Text Box 89"/>
          <p:cNvSpPr txBox="1">
            <a:spLocks noChangeArrowheads="1"/>
          </p:cNvSpPr>
          <p:nvPr/>
        </p:nvSpPr>
        <p:spPr bwMode="auto">
          <a:xfrm>
            <a:off x="2895600" y="1662113"/>
            <a:ext cx="37338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n-US" altLang="en-US">
                <a:solidFill>
                  <a:schemeClr val="accent2"/>
                </a:solidFill>
              </a:rPr>
              <a:t>0) =</a:t>
            </a:r>
            <a:r>
              <a:rPr lang="en-US" altLang="en-US">
                <a:solidFill>
                  <a:schemeClr val="accent2"/>
                </a:solidFill>
                <a:cs typeface="Times New Roman" pitchFamily="18" charset="0"/>
              </a:rPr>
              <a:t> g’(</a:t>
            </a:r>
            <a:r>
              <a:rPr lang="en-US" altLang="en-US">
                <a:solidFill>
                  <a:schemeClr val="accent2"/>
                </a:solidFill>
              </a:rPr>
              <a:t>0)</a:t>
            </a:r>
          </a:p>
        </p:txBody>
      </p:sp>
      <p:sp>
        <p:nvSpPr>
          <p:cNvPr id="4" name="Text Box 89"/>
          <p:cNvSpPr txBox="1">
            <a:spLocks noChangeArrowheads="1"/>
          </p:cNvSpPr>
          <p:nvPr/>
        </p:nvSpPr>
        <p:spPr bwMode="auto">
          <a:xfrm>
            <a:off x="1295400" y="2119313"/>
            <a:ext cx="3276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f’’(</a:t>
            </a:r>
            <a:r>
              <a:rPr lang="el-GR" altLang="en-US">
                <a:solidFill>
                  <a:schemeClr val="accent2"/>
                </a:solidFill>
              </a:rPr>
              <a:t>θ</a:t>
            </a:r>
            <a:r>
              <a:rPr lang="en-US" altLang="en-US">
                <a:solidFill>
                  <a:schemeClr val="accent2"/>
                </a:solidFill>
              </a:rPr>
              <a:t>) = -f(</a:t>
            </a:r>
            <a:r>
              <a:rPr lang="el-GR" altLang="en-US">
                <a:solidFill>
                  <a:schemeClr val="accent2"/>
                </a:solidFill>
              </a:rPr>
              <a:t>θ</a:t>
            </a:r>
            <a:r>
              <a:rPr lang="en-US" altLang="en-US">
                <a:solidFill>
                  <a:schemeClr val="accent2"/>
                </a:solidFill>
              </a:rPr>
              <a:t>)</a:t>
            </a:r>
          </a:p>
        </p:txBody>
      </p:sp>
      <p:sp>
        <p:nvSpPr>
          <p:cNvPr id="5" name="Text Box 89"/>
          <p:cNvSpPr txBox="1">
            <a:spLocks noChangeArrowheads="1"/>
          </p:cNvSpPr>
          <p:nvPr/>
        </p:nvSpPr>
        <p:spPr bwMode="auto">
          <a:xfrm>
            <a:off x="4202113" y="21082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g’’(</a:t>
            </a:r>
            <a:r>
              <a:rPr lang="el-GR" altLang="en-US">
                <a:solidFill>
                  <a:schemeClr val="accent2"/>
                </a:solidFill>
              </a:rPr>
              <a:t>θ</a:t>
            </a:r>
            <a:r>
              <a:rPr lang="en-US" altLang="en-US">
                <a:solidFill>
                  <a:schemeClr val="accent2"/>
                </a:solidFill>
              </a:rPr>
              <a:t>) = -g(</a:t>
            </a:r>
            <a:r>
              <a:rPr lang="el-GR" altLang="en-US">
                <a:solidFill>
                  <a:schemeClr val="accent2"/>
                </a:solidFill>
              </a:rPr>
              <a:t>θ</a:t>
            </a:r>
            <a:r>
              <a:rPr lang="en-US" altLang="en-US">
                <a:solidFill>
                  <a:schemeClr val="accent2"/>
                </a:solidFill>
              </a:rPr>
              <a:t>)</a:t>
            </a:r>
          </a:p>
        </p:txBody>
      </p:sp>
      <p:sp>
        <p:nvSpPr>
          <p:cNvPr id="6" name="Text Box 89"/>
          <p:cNvSpPr txBox="1">
            <a:spLocks noChangeArrowheads="1"/>
          </p:cNvSpPr>
          <p:nvPr/>
        </p:nvSpPr>
        <p:spPr bwMode="auto">
          <a:xfrm>
            <a:off x="990600" y="2528888"/>
            <a:ext cx="7620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Proof by induction (over the reals) that </a:t>
            </a:r>
            <a:r>
              <a:rPr lang="en-US" altLang="en-US">
                <a:solidFill>
                  <a:schemeClr val="accent2"/>
                </a:solidFill>
              </a:rPr>
              <a:t>f(</a:t>
            </a:r>
            <a:r>
              <a:rPr lang="el-GR" altLang="en-US">
                <a:solidFill>
                  <a:schemeClr val="accent2"/>
                </a:solidFill>
              </a:rPr>
              <a:t>θ</a:t>
            </a:r>
            <a:r>
              <a:rPr lang="en-US" altLang="en-US">
                <a:solidFill>
                  <a:schemeClr val="accent2"/>
                </a:solidFill>
              </a:rPr>
              <a:t>) = g(</a:t>
            </a:r>
            <a:r>
              <a:rPr lang="el-GR" altLang="en-US">
                <a:solidFill>
                  <a:schemeClr val="accent2"/>
                </a:solidFill>
              </a:rPr>
              <a:t>θ</a:t>
            </a:r>
            <a:r>
              <a:rPr lang="en-US" altLang="en-US">
                <a:solidFill>
                  <a:schemeClr val="accent2"/>
                </a:solidFill>
              </a:rPr>
              <a:t>)</a:t>
            </a:r>
          </a:p>
        </p:txBody>
      </p:sp>
      <p:grpSp>
        <p:nvGrpSpPr>
          <p:cNvPr id="8" name="Group 9"/>
          <p:cNvGrpSpPr>
            <a:grpSpLocks/>
          </p:cNvGrpSpPr>
          <p:nvPr/>
        </p:nvGrpSpPr>
        <p:grpSpPr bwMode="auto">
          <a:xfrm>
            <a:off x="1141413" y="3178175"/>
            <a:ext cx="2971800" cy="1905000"/>
            <a:chOff x="624" y="1632"/>
            <a:chExt cx="1872" cy="1200"/>
          </a:xfrm>
        </p:grpSpPr>
        <p:sp>
          <p:nvSpPr>
            <p:cNvPr id="35856" name="Line 56"/>
            <p:cNvSpPr>
              <a:spLocks noChangeShapeType="1"/>
            </p:cNvSpPr>
            <p:nvPr/>
          </p:nvSpPr>
          <p:spPr bwMode="auto">
            <a:xfrm>
              <a:off x="624" y="1632"/>
              <a:ext cx="0" cy="120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57" name="Line 58"/>
            <p:cNvSpPr>
              <a:spLocks noChangeShapeType="1"/>
            </p:cNvSpPr>
            <p:nvPr/>
          </p:nvSpPr>
          <p:spPr bwMode="auto">
            <a:xfrm>
              <a:off x="624" y="2823"/>
              <a:ext cx="1872"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58" name="Freeform 59"/>
            <p:cNvSpPr>
              <a:spLocks/>
            </p:cNvSpPr>
            <p:nvPr/>
          </p:nvSpPr>
          <p:spPr bwMode="auto">
            <a:xfrm>
              <a:off x="624" y="2093"/>
              <a:ext cx="1560" cy="529"/>
            </a:xfrm>
            <a:custGeom>
              <a:avLst/>
              <a:gdLst>
                <a:gd name="T0" fmla="*/ 0 w 1560"/>
                <a:gd name="T1" fmla="*/ 1064 h 529"/>
                <a:gd name="T2" fmla="*/ 672 w 1560"/>
                <a:gd name="T3" fmla="*/ 488 h 529"/>
                <a:gd name="T4" fmla="*/ 1728 w 1560"/>
                <a:gd name="T5" fmla="*/ 968 h 529"/>
                <a:gd name="T6" fmla="*/ 3312 w 1560"/>
                <a:gd name="T7" fmla="*/ 104 h 529"/>
                <a:gd name="T8" fmla="*/ 4128 w 1560"/>
                <a:gd name="T9" fmla="*/ 344 h 529"/>
                <a:gd name="T10" fmla="*/ 0 60000 65536"/>
                <a:gd name="T11" fmla="*/ 0 60000 65536"/>
                <a:gd name="T12" fmla="*/ 0 60000 65536"/>
                <a:gd name="T13" fmla="*/ 0 60000 65536"/>
                <a:gd name="T14" fmla="*/ 0 60000 65536"/>
                <a:gd name="T15" fmla="*/ 0 w 1560"/>
                <a:gd name="T16" fmla="*/ 0 h 529"/>
                <a:gd name="T17" fmla="*/ 4128 w 1560"/>
                <a:gd name="T18" fmla="*/ 1064 h 529"/>
              </a:gdLst>
              <a:ahLst/>
              <a:cxnLst>
                <a:cxn ang="T10">
                  <a:pos x="T0" y="T1"/>
                </a:cxn>
                <a:cxn ang="T11">
                  <a:pos x="T2" y="T3"/>
                </a:cxn>
                <a:cxn ang="T12">
                  <a:pos x="T4" y="T5"/>
                </a:cxn>
                <a:cxn ang="T13">
                  <a:pos x="T6" y="T7"/>
                </a:cxn>
                <a:cxn ang="T14">
                  <a:pos x="T8" y="T9"/>
                </a:cxn>
              </a:cxnLst>
              <a:rect l="T15" t="T16" r="T17" b="T18"/>
              <a:pathLst>
                <a:path w="1560" h="529">
                  <a:moveTo>
                    <a:pt x="0" y="529"/>
                  </a:moveTo>
                  <a:cubicBezTo>
                    <a:pt x="64" y="443"/>
                    <a:pt x="208" y="30"/>
                    <a:pt x="386" y="15"/>
                  </a:cubicBezTo>
                  <a:cubicBezTo>
                    <a:pt x="564" y="0"/>
                    <a:pt x="871" y="412"/>
                    <a:pt x="1067" y="441"/>
                  </a:cubicBezTo>
                  <a:cubicBezTo>
                    <a:pt x="1263" y="470"/>
                    <a:pt x="1457" y="240"/>
                    <a:pt x="1560" y="187"/>
                  </a:cubicBezTo>
                </a:path>
              </a:pathLst>
            </a:custGeom>
            <a:noFill/>
            <a:ln w="25400" cap="flat"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5859" name="Rectangle 63"/>
            <p:cNvSpPr>
              <a:spLocks noChangeArrowheads="1"/>
            </p:cNvSpPr>
            <p:nvPr/>
          </p:nvSpPr>
          <p:spPr bwMode="auto">
            <a:xfrm>
              <a:off x="1904" y="1968"/>
              <a:ext cx="4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2"/>
                  </a:solidFill>
                </a:rPr>
                <a:t>f(</a:t>
              </a:r>
              <a:r>
                <a:rPr lang="el-GR" altLang="en-US">
                  <a:solidFill>
                    <a:schemeClr val="accent2"/>
                  </a:solidFill>
                </a:rPr>
                <a:t>θ</a:t>
              </a:r>
              <a:r>
                <a:rPr lang="en-US" altLang="en-US">
                  <a:solidFill>
                    <a:schemeClr val="accent2"/>
                  </a:solidFill>
                </a:rPr>
                <a:t>)</a:t>
              </a:r>
            </a:p>
          </p:txBody>
        </p:sp>
      </p:grpSp>
      <p:grpSp>
        <p:nvGrpSpPr>
          <p:cNvPr id="9" name="Group 14"/>
          <p:cNvGrpSpPr>
            <a:grpSpLocks/>
          </p:cNvGrpSpPr>
          <p:nvPr/>
        </p:nvGrpSpPr>
        <p:grpSpPr bwMode="auto">
          <a:xfrm>
            <a:off x="4572000" y="3124200"/>
            <a:ext cx="2971800" cy="1905000"/>
            <a:chOff x="2880" y="1968"/>
            <a:chExt cx="1872" cy="1200"/>
          </a:xfrm>
        </p:grpSpPr>
        <p:sp>
          <p:nvSpPr>
            <p:cNvPr id="35852" name="Line 56"/>
            <p:cNvSpPr>
              <a:spLocks noChangeShapeType="1"/>
            </p:cNvSpPr>
            <p:nvPr/>
          </p:nvSpPr>
          <p:spPr bwMode="auto">
            <a:xfrm>
              <a:off x="2880" y="1968"/>
              <a:ext cx="0" cy="120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53" name="Line 58"/>
            <p:cNvSpPr>
              <a:spLocks noChangeShapeType="1"/>
            </p:cNvSpPr>
            <p:nvPr/>
          </p:nvSpPr>
          <p:spPr bwMode="auto">
            <a:xfrm>
              <a:off x="2880" y="3159"/>
              <a:ext cx="1872"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54" name="Freeform 59"/>
            <p:cNvSpPr>
              <a:spLocks/>
            </p:cNvSpPr>
            <p:nvPr/>
          </p:nvSpPr>
          <p:spPr bwMode="auto">
            <a:xfrm>
              <a:off x="2880" y="2429"/>
              <a:ext cx="1560" cy="529"/>
            </a:xfrm>
            <a:custGeom>
              <a:avLst/>
              <a:gdLst>
                <a:gd name="T0" fmla="*/ 0 w 1560"/>
                <a:gd name="T1" fmla="*/ 1064 h 529"/>
                <a:gd name="T2" fmla="*/ 672 w 1560"/>
                <a:gd name="T3" fmla="*/ 488 h 529"/>
                <a:gd name="T4" fmla="*/ 1728 w 1560"/>
                <a:gd name="T5" fmla="*/ 968 h 529"/>
                <a:gd name="T6" fmla="*/ 3312 w 1560"/>
                <a:gd name="T7" fmla="*/ 104 h 529"/>
                <a:gd name="T8" fmla="*/ 4128 w 1560"/>
                <a:gd name="T9" fmla="*/ 344 h 529"/>
                <a:gd name="T10" fmla="*/ 0 60000 65536"/>
                <a:gd name="T11" fmla="*/ 0 60000 65536"/>
                <a:gd name="T12" fmla="*/ 0 60000 65536"/>
                <a:gd name="T13" fmla="*/ 0 60000 65536"/>
                <a:gd name="T14" fmla="*/ 0 60000 65536"/>
                <a:gd name="T15" fmla="*/ 0 w 1560"/>
                <a:gd name="T16" fmla="*/ 0 h 529"/>
                <a:gd name="T17" fmla="*/ 4128 w 1560"/>
                <a:gd name="T18" fmla="*/ 1064 h 529"/>
              </a:gdLst>
              <a:ahLst/>
              <a:cxnLst>
                <a:cxn ang="T10">
                  <a:pos x="T0" y="T1"/>
                </a:cxn>
                <a:cxn ang="T11">
                  <a:pos x="T2" y="T3"/>
                </a:cxn>
                <a:cxn ang="T12">
                  <a:pos x="T4" y="T5"/>
                </a:cxn>
                <a:cxn ang="T13">
                  <a:pos x="T6" y="T7"/>
                </a:cxn>
                <a:cxn ang="T14">
                  <a:pos x="T8" y="T9"/>
                </a:cxn>
              </a:cxnLst>
              <a:rect l="T15" t="T16" r="T17" b="T18"/>
              <a:pathLst>
                <a:path w="1560" h="529">
                  <a:moveTo>
                    <a:pt x="0" y="529"/>
                  </a:moveTo>
                  <a:cubicBezTo>
                    <a:pt x="64" y="443"/>
                    <a:pt x="208" y="30"/>
                    <a:pt x="386" y="15"/>
                  </a:cubicBezTo>
                  <a:cubicBezTo>
                    <a:pt x="564" y="0"/>
                    <a:pt x="871" y="412"/>
                    <a:pt x="1067" y="441"/>
                  </a:cubicBezTo>
                  <a:cubicBezTo>
                    <a:pt x="1263" y="470"/>
                    <a:pt x="1457" y="240"/>
                    <a:pt x="1560" y="187"/>
                  </a:cubicBezTo>
                </a:path>
              </a:pathLst>
            </a:custGeom>
            <a:noFill/>
            <a:ln w="25400" cap="flat"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5855" name="Rectangle 63"/>
            <p:cNvSpPr>
              <a:spLocks noChangeArrowheads="1"/>
            </p:cNvSpPr>
            <p:nvPr/>
          </p:nvSpPr>
          <p:spPr bwMode="auto">
            <a:xfrm>
              <a:off x="4160" y="2304"/>
              <a:ext cx="5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2"/>
                  </a:solidFill>
                </a:rPr>
                <a:t>g(</a:t>
              </a:r>
              <a:r>
                <a:rPr lang="el-GR" altLang="en-US">
                  <a:solidFill>
                    <a:schemeClr val="accent2"/>
                  </a:solidFill>
                </a:rPr>
                <a:t>θ</a:t>
              </a:r>
              <a:r>
                <a:rPr lang="en-US" altLang="en-US">
                  <a:solidFill>
                    <a:schemeClr val="accent2"/>
                  </a:solidFill>
                </a:rPr>
                <a:t>)</a:t>
              </a:r>
            </a:p>
          </p:txBody>
        </p:sp>
      </p:grpSp>
      <p:sp>
        <p:nvSpPr>
          <p:cNvPr id="7" name="Text Box 89"/>
          <p:cNvSpPr txBox="1">
            <a:spLocks noChangeArrowheads="1"/>
          </p:cNvSpPr>
          <p:nvPr/>
        </p:nvSpPr>
        <p:spPr bwMode="auto">
          <a:xfrm>
            <a:off x="1219200" y="4953000"/>
            <a:ext cx="76200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For this </a:t>
            </a:r>
            <a:r>
              <a:rPr lang="el-GR" altLang="en-US">
                <a:solidFill>
                  <a:schemeClr val="accent2"/>
                </a:solidFill>
              </a:rPr>
              <a:t>θ</a:t>
            </a:r>
            <a:r>
              <a:rPr lang="en-US" altLang="en-US"/>
              <a:t>,  </a:t>
            </a:r>
            <a:r>
              <a:rPr lang="en-US" altLang="en-US">
                <a:solidFill>
                  <a:schemeClr val="accent2"/>
                </a:solidFill>
              </a:rPr>
              <a:t>f(</a:t>
            </a:r>
            <a:r>
              <a:rPr lang="el-GR" altLang="en-US">
                <a:solidFill>
                  <a:schemeClr val="accent2"/>
                </a:solidFill>
              </a:rPr>
              <a:t>θ</a:t>
            </a:r>
            <a:r>
              <a:rPr lang="en-US" altLang="en-US">
                <a:solidFill>
                  <a:schemeClr val="accent2"/>
                </a:solidFill>
              </a:rPr>
              <a:t>) = g(</a:t>
            </a:r>
            <a:r>
              <a:rPr lang="el-GR" altLang="en-US">
                <a:solidFill>
                  <a:schemeClr val="accent2"/>
                </a:solidFill>
              </a:rPr>
              <a:t>θ</a:t>
            </a:r>
            <a:r>
              <a:rPr lang="en-US" altLang="en-US">
                <a:solidFill>
                  <a:schemeClr val="accent2"/>
                </a:solidFill>
              </a:rPr>
              <a:t>) </a:t>
            </a:r>
            <a:r>
              <a:rPr lang="en-US" altLang="en-US"/>
              <a:t>  and   </a:t>
            </a:r>
            <a:r>
              <a:rPr lang="en-US" altLang="en-US">
                <a:solidFill>
                  <a:schemeClr val="accent2"/>
                </a:solidFill>
              </a:rPr>
              <a:t>f’(</a:t>
            </a:r>
            <a:r>
              <a:rPr lang="el-GR" altLang="en-US">
                <a:solidFill>
                  <a:schemeClr val="accent2"/>
                </a:solidFill>
              </a:rPr>
              <a:t>θ</a:t>
            </a:r>
            <a:r>
              <a:rPr lang="en-US" altLang="en-US">
                <a:solidFill>
                  <a:schemeClr val="accent2"/>
                </a:solidFill>
              </a:rPr>
              <a:t>) = g’(</a:t>
            </a:r>
            <a:r>
              <a:rPr lang="el-GR" altLang="en-US">
                <a:solidFill>
                  <a:schemeClr val="accent2"/>
                </a:solidFill>
              </a:rPr>
              <a:t>θ</a:t>
            </a:r>
            <a:r>
              <a:rPr lang="en-US" altLang="en-US">
                <a:solidFill>
                  <a:schemeClr val="accent2"/>
                </a:solidFill>
              </a:rPr>
              <a:t>)</a:t>
            </a:r>
          </a:p>
          <a:p>
            <a:pPr eaLnBrk="1" hangingPunct="1">
              <a:buFontTx/>
              <a:buChar char="•"/>
            </a:pPr>
            <a:r>
              <a:rPr lang="en-US" altLang="en-US"/>
              <a:t>For next </a:t>
            </a:r>
            <a:r>
              <a:rPr lang="el-GR" altLang="en-US">
                <a:solidFill>
                  <a:schemeClr val="accent2"/>
                </a:solidFill>
              </a:rPr>
              <a:t>θ</a:t>
            </a:r>
            <a:r>
              <a:rPr lang="en-US" altLang="en-US">
                <a:solidFill>
                  <a:schemeClr val="accent2"/>
                </a:solidFill>
              </a:rPr>
              <a:t>+</a:t>
            </a:r>
            <a:r>
              <a:rPr lang="en-US" altLang="en-US">
                <a:solidFill>
                  <a:schemeClr val="accent2"/>
                </a:solidFill>
                <a:sym typeface="Symbol" pitchFamily="18" charset="2"/>
              </a:rPr>
              <a:t></a:t>
            </a:r>
            <a:r>
              <a:rPr lang="en-US" altLang="en-US"/>
              <a:t>,  </a:t>
            </a:r>
            <a:r>
              <a:rPr lang="en-US" altLang="en-US">
                <a:solidFill>
                  <a:schemeClr val="accent2"/>
                </a:solidFill>
              </a:rPr>
              <a:t>f(</a:t>
            </a:r>
            <a:r>
              <a:rPr lang="el-GR" altLang="en-US">
                <a:solidFill>
                  <a:schemeClr val="accent2"/>
                </a:solidFill>
              </a:rPr>
              <a:t>θ</a:t>
            </a:r>
            <a:r>
              <a:rPr lang="en-US" altLang="en-US">
                <a:solidFill>
                  <a:schemeClr val="accent2"/>
                </a:solidFill>
              </a:rPr>
              <a:t>+</a:t>
            </a:r>
            <a:r>
              <a:rPr lang="en-US" altLang="en-US">
                <a:solidFill>
                  <a:schemeClr val="accent2"/>
                </a:solidFill>
                <a:sym typeface="Symbol" pitchFamily="18" charset="2"/>
              </a:rPr>
              <a:t></a:t>
            </a:r>
            <a:r>
              <a:rPr lang="en-US" altLang="en-US">
                <a:solidFill>
                  <a:schemeClr val="accent2"/>
                </a:solidFill>
              </a:rPr>
              <a:t>) = g(</a:t>
            </a:r>
            <a:r>
              <a:rPr lang="el-GR" altLang="en-US">
                <a:solidFill>
                  <a:schemeClr val="accent2"/>
                </a:solidFill>
              </a:rPr>
              <a:t>θ</a:t>
            </a:r>
            <a:r>
              <a:rPr lang="en-US" altLang="en-US">
                <a:solidFill>
                  <a:schemeClr val="accent2"/>
                </a:solidFill>
              </a:rPr>
              <a:t>+</a:t>
            </a:r>
            <a:r>
              <a:rPr lang="en-US" altLang="en-US">
                <a:solidFill>
                  <a:schemeClr val="accent2"/>
                </a:solidFill>
                <a:sym typeface="Symbol" pitchFamily="18" charset="2"/>
              </a:rPr>
              <a:t></a:t>
            </a:r>
            <a:r>
              <a:rPr lang="en-US" altLang="en-US">
                <a:solidFill>
                  <a:schemeClr val="accent2"/>
                </a:solidFill>
              </a:rPr>
              <a:t>)</a:t>
            </a:r>
          </a:p>
          <a:p>
            <a:pPr eaLnBrk="1" hangingPunct="1">
              <a:buFontTx/>
              <a:buChar char="•"/>
            </a:pPr>
            <a:r>
              <a:rPr lang="en-US" altLang="en-US">
                <a:solidFill>
                  <a:schemeClr val="accent2"/>
                </a:solidFill>
              </a:rPr>
              <a:t>f’’(</a:t>
            </a:r>
            <a:r>
              <a:rPr lang="el-GR" altLang="en-US">
                <a:solidFill>
                  <a:schemeClr val="accent2"/>
                </a:solidFill>
              </a:rPr>
              <a:t>θ</a:t>
            </a:r>
            <a:r>
              <a:rPr lang="en-US" altLang="en-US">
                <a:solidFill>
                  <a:schemeClr val="accent2"/>
                </a:solidFill>
              </a:rPr>
              <a:t>) = -f(</a:t>
            </a:r>
            <a:r>
              <a:rPr lang="el-GR" altLang="en-US">
                <a:solidFill>
                  <a:schemeClr val="accent2"/>
                </a:solidFill>
              </a:rPr>
              <a:t>θ</a:t>
            </a:r>
            <a:r>
              <a:rPr lang="en-US" altLang="en-US">
                <a:solidFill>
                  <a:schemeClr val="accent2"/>
                </a:solidFill>
              </a:rPr>
              <a:t>) = -g(</a:t>
            </a:r>
            <a:r>
              <a:rPr lang="el-GR" altLang="en-US">
                <a:solidFill>
                  <a:schemeClr val="accent2"/>
                </a:solidFill>
              </a:rPr>
              <a:t>θ</a:t>
            </a:r>
            <a:r>
              <a:rPr lang="en-US" altLang="en-US">
                <a:solidFill>
                  <a:schemeClr val="accent2"/>
                </a:solidFill>
              </a:rPr>
              <a:t>) =g’’(</a:t>
            </a:r>
            <a:r>
              <a:rPr lang="el-GR" altLang="en-US">
                <a:solidFill>
                  <a:schemeClr val="accent2"/>
                </a:solidFill>
              </a:rPr>
              <a:t>θ</a:t>
            </a:r>
            <a:r>
              <a:rPr lang="en-US" altLang="en-US">
                <a:solidFill>
                  <a:schemeClr val="accent2"/>
                </a:solidFill>
              </a:rPr>
              <a:t>)</a:t>
            </a:r>
          </a:p>
          <a:p>
            <a:pPr eaLnBrk="1" hangingPunct="1">
              <a:buFontTx/>
              <a:buChar char="•"/>
            </a:pPr>
            <a:r>
              <a:rPr lang="en-US" altLang="en-US"/>
              <a:t>For next </a:t>
            </a:r>
            <a:r>
              <a:rPr lang="el-GR" altLang="en-US">
                <a:solidFill>
                  <a:schemeClr val="accent2"/>
                </a:solidFill>
              </a:rPr>
              <a:t>θ</a:t>
            </a:r>
            <a:r>
              <a:rPr lang="en-US" altLang="en-US">
                <a:solidFill>
                  <a:schemeClr val="accent2"/>
                </a:solidFill>
              </a:rPr>
              <a:t>+</a:t>
            </a:r>
            <a:r>
              <a:rPr lang="en-US" altLang="en-US">
                <a:solidFill>
                  <a:schemeClr val="accent2"/>
                </a:solidFill>
                <a:latin typeface="Tahoma" pitchFamily="34" charset="0"/>
                <a:cs typeface="Tahoma" pitchFamily="34" charset="0"/>
                <a:sym typeface="Symbol" pitchFamily="18" charset="2"/>
              </a:rPr>
              <a:t></a:t>
            </a:r>
            <a:r>
              <a:rPr lang="en-US" altLang="en-US"/>
              <a:t>,  </a:t>
            </a:r>
            <a:r>
              <a:rPr lang="en-US" altLang="en-US">
                <a:solidFill>
                  <a:schemeClr val="accent2"/>
                </a:solidFill>
              </a:rPr>
              <a:t>f’(</a:t>
            </a:r>
            <a:r>
              <a:rPr lang="el-GR" altLang="en-US">
                <a:solidFill>
                  <a:schemeClr val="accent2"/>
                </a:solidFill>
              </a:rPr>
              <a:t>θ</a:t>
            </a:r>
            <a:r>
              <a:rPr lang="en-US" altLang="en-US">
                <a:solidFill>
                  <a:schemeClr val="accent2"/>
                </a:solidFill>
              </a:rPr>
              <a:t>+</a:t>
            </a:r>
            <a:r>
              <a:rPr lang="en-US" altLang="en-US">
                <a:solidFill>
                  <a:schemeClr val="accent2"/>
                </a:solidFill>
                <a:sym typeface="Symbol" pitchFamily="18" charset="2"/>
              </a:rPr>
              <a:t></a:t>
            </a:r>
            <a:r>
              <a:rPr lang="en-US" altLang="en-US">
                <a:solidFill>
                  <a:schemeClr val="accent2"/>
                </a:solidFill>
              </a:rPr>
              <a:t>) = g’(</a:t>
            </a:r>
            <a:r>
              <a:rPr lang="el-GR" altLang="en-US">
                <a:solidFill>
                  <a:schemeClr val="accent2"/>
                </a:solidFill>
              </a:rPr>
              <a:t>θ</a:t>
            </a:r>
            <a:r>
              <a:rPr lang="en-US" altLang="en-US">
                <a:solidFill>
                  <a:schemeClr val="accent2"/>
                </a:solidFill>
              </a:rPr>
              <a:t>+</a:t>
            </a:r>
            <a:r>
              <a:rPr lang="en-US" altLang="en-US">
                <a:solidFill>
                  <a:schemeClr val="accent2"/>
                </a:solidFill>
                <a:sym typeface="Symbol" pitchFamily="18" charset="2"/>
              </a:rPr>
              <a:t></a:t>
            </a:r>
            <a:r>
              <a:rPr lang="en-US" altLang="en-US">
                <a:solidFill>
                  <a:schemeClr val="accent2"/>
                </a:solidFill>
              </a:rPr>
              <a:t>)</a:t>
            </a:r>
          </a:p>
        </p:txBody>
      </p:sp>
      <p:sp>
        <p:nvSpPr>
          <p:cNvPr id="35851" name="Rectangle 72"/>
          <p:cNvSpPr>
            <a:spLocks noChangeArrowheads="1"/>
          </p:cNvSpPr>
          <p:nvPr/>
        </p:nvSpPr>
        <p:spPr bwMode="auto">
          <a:xfrm>
            <a:off x="3810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Z mod 17 vs Complex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additive="base">
                                        <p:cTn id="15"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7">
                                            <p:txEl>
                                              <p:pRg st="0" end="0"/>
                                            </p:txEl>
                                          </p:spTgt>
                                        </p:tgtEl>
                                        <p:attrNameLst>
                                          <p:attrName>style.visibility</p:attrName>
                                        </p:attrNameLst>
                                      </p:cBhvr>
                                      <p:to>
                                        <p:strVal val="visible"/>
                                      </p:to>
                                    </p:set>
                                    <p:anim calcmode="lin" valueType="num">
                                      <p:cBhvr additive="base">
                                        <p:cTn id="3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7">
                                            <p:txEl>
                                              <p:pRg st="1" end="1"/>
                                            </p:txEl>
                                          </p:spTgt>
                                        </p:tgtEl>
                                        <p:attrNameLst>
                                          <p:attrName>style.visibility</p:attrName>
                                        </p:attrNameLst>
                                      </p:cBhvr>
                                      <p:to>
                                        <p:strVal val="visible"/>
                                      </p:to>
                                    </p:set>
                                    <p:anim calcmode="lin" valueType="num">
                                      <p:cBhvr additive="base">
                                        <p:cTn id="45"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7">
                                            <p:txEl>
                                              <p:pRg st="2" end="2"/>
                                            </p:txEl>
                                          </p:spTgt>
                                        </p:tgtEl>
                                        <p:attrNameLst>
                                          <p:attrName>style.visibility</p:attrName>
                                        </p:attrNameLst>
                                      </p:cBhvr>
                                      <p:to>
                                        <p:strVal val="visible"/>
                                      </p:to>
                                    </p:set>
                                    <p:anim calcmode="lin" valueType="num">
                                      <p:cBhvr additive="base">
                                        <p:cTn id="5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7">
                                            <p:txEl>
                                              <p:pRg st="3" end="3"/>
                                            </p:txEl>
                                          </p:spTgt>
                                        </p:tgtEl>
                                        <p:attrNameLst>
                                          <p:attrName>style.visibility</p:attrName>
                                        </p:attrNameLst>
                                      </p:cBhvr>
                                      <p:to>
                                        <p:strVal val="visible"/>
                                      </p:to>
                                    </p:set>
                                    <p:anim calcmode="lin" valueType="num">
                                      <p:cBhvr additive="base">
                                        <p:cTn id="5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Oval 4"/>
          <p:cNvSpPr>
            <a:spLocks noChangeArrowheads="1"/>
          </p:cNvSpPr>
          <p:nvPr/>
        </p:nvSpPr>
        <p:spPr bwMode="auto">
          <a:xfrm>
            <a:off x="3055938" y="2452688"/>
            <a:ext cx="3429000" cy="3276600"/>
          </a:xfrm>
          <a:prstGeom prst="ellipse">
            <a:avLst/>
          </a:prstGeom>
          <a:noFill/>
          <a:ln w="25400" algn="ctr">
            <a:solidFill>
              <a:schemeClr val="bg2"/>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67" name="Line 7"/>
          <p:cNvSpPr>
            <a:spLocks noChangeShapeType="1"/>
          </p:cNvSpPr>
          <p:nvPr/>
        </p:nvSpPr>
        <p:spPr bwMode="auto">
          <a:xfrm>
            <a:off x="2881313" y="4095750"/>
            <a:ext cx="3810000"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8" name="Line 8"/>
          <p:cNvSpPr>
            <a:spLocks noChangeShapeType="1"/>
          </p:cNvSpPr>
          <p:nvPr/>
        </p:nvSpPr>
        <p:spPr bwMode="auto">
          <a:xfrm rot="-5400000">
            <a:off x="2860675" y="4095750"/>
            <a:ext cx="3810000" cy="0"/>
          </a:xfrm>
          <a:prstGeom prst="line">
            <a:avLst/>
          </a:prstGeom>
          <a:noFill/>
          <a:ln w="25400">
            <a:solidFill>
              <a:schemeClr val="bg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9" name="Text Box 21"/>
          <p:cNvSpPr txBox="1">
            <a:spLocks noChangeArrowheads="1"/>
          </p:cNvSpPr>
          <p:nvPr/>
        </p:nvSpPr>
        <p:spPr bwMode="auto">
          <a:xfrm>
            <a:off x="6456363" y="30003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a:t>
            </a:r>
          </a:p>
        </p:txBody>
      </p:sp>
      <p:sp>
        <p:nvSpPr>
          <p:cNvPr id="36870" name="Oval 28"/>
          <p:cNvSpPr>
            <a:spLocks noChangeArrowheads="1"/>
          </p:cNvSpPr>
          <p:nvPr/>
        </p:nvSpPr>
        <p:spPr bwMode="auto">
          <a:xfrm>
            <a:off x="2979738" y="4021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1" name="Oval 30"/>
          <p:cNvSpPr>
            <a:spLocks noChangeArrowheads="1"/>
          </p:cNvSpPr>
          <p:nvPr/>
        </p:nvSpPr>
        <p:spPr bwMode="auto">
          <a:xfrm>
            <a:off x="6451600" y="4021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2" name="Oval 31"/>
          <p:cNvSpPr>
            <a:spLocks noChangeArrowheads="1"/>
          </p:cNvSpPr>
          <p:nvPr/>
        </p:nvSpPr>
        <p:spPr bwMode="auto">
          <a:xfrm>
            <a:off x="5929313" y="285591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3" name="Oval 32"/>
          <p:cNvSpPr>
            <a:spLocks noChangeArrowheads="1"/>
          </p:cNvSpPr>
          <p:nvPr/>
        </p:nvSpPr>
        <p:spPr bwMode="auto">
          <a:xfrm>
            <a:off x="5334000" y="247491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4" name="Oval 33"/>
          <p:cNvSpPr>
            <a:spLocks noChangeArrowheads="1"/>
          </p:cNvSpPr>
          <p:nvPr/>
        </p:nvSpPr>
        <p:spPr bwMode="auto">
          <a:xfrm>
            <a:off x="6288088" y="3355975"/>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5" name="Oval 36"/>
          <p:cNvSpPr>
            <a:spLocks noChangeArrowheads="1"/>
          </p:cNvSpPr>
          <p:nvPr/>
        </p:nvSpPr>
        <p:spPr bwMode="auto">
          <a:xfrm rot="-5400000">
            <a:off x="4700588" y="237648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6" name="Oval 37"/>
          <p:cNvSpPr>
            <a:spLocks noChangeArrowheads="1"/>
          </p:cNvSpPr>
          <p:nvPr/>
        </p:nvSpPr>
        <p:spPr bwMode="auto">
          <a:xfrm rot="-5400000">
            <a:off x="3524250" y="2822575"/>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7" name="Oval 38"/>
          <p:cNvSpPr>
            <a:spLocks noChangeArrowheads="1"/>
          </p:cNvSpPr>
          <p:nvPr/>
        </p:nvSpPr>
        <p:spPr bwMode="auto">
          <a:xfrm rot="-5400000">
            <a:off x="3132138" y="3344863"/>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878" name="Oval 39"/>
          <p:cNvSpPr>
            <a:spLocks noChangeArrowheads="1"/>
          </p:cNvSpPr>
          <p:nvPr/>
        </p:nvSpPr>
        <p:spPr bwMode="auto">
          <a:xfrm rot="-5400000">
            <a:off x="4046538" y="2497138"/>
            <a:ext cx="152400" cy="152400"/>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36879" name="Group 48"/>
          <p:cNvGrpSpPr>
            <a:grpSpLocks/>
          </p:cNvGrpSpPr>
          <p:nvPr/>
        </p:nvGrpSpPr>
        <p:grpSpPr bwMode="auto">
          <a:xfrm flipV="1">
            <a:off x="3121025" y="4673600"/>
            <a:ext cx="3308350" cy="1131888"/>
            <a:chOff x="2016" y="1056"/>
            <a:chExt cx="2084" cy="713"/>
          </a:xfrm>
        </p:grpSpPr>
        <p:sp>
          <p:nvSpPr>
            <p:cNvPr id="36908" name="Oval 49"/>
            <p:cNvSpPr>
              <a:spLocks noChangeArrowheads="1"/>
            </p:cNvSpPr>
            <p:nvPr/>
          </p:nvSpPr>
          <p:spPr bwMode="auto">
            <a:xfrm>
              <a:off x="3778" y="1358"/>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09" name="Oval 50"/>
            <p:cNvSpPr>
              <a:spLocks noChangeArrowheads="1"/>
            </p:cNvSpPr>
            <p:nvPr/>
          </p:nvSpPr>
          <p:spPr bwMode="auto">
            <a:xfrm>
              <a:off x="3367" y="1111"/>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10" name="Oval 51"/>
            <p:cNvSpPr>
              <a:spLocks noChangeArrowheads="1"/>
            </p:cNvSpPr>
            <p:nvPr/>
          </p:nvSpPr>
          <p:spPr bwMode="auto">
            <a:xfrm>
              <a:off x="4004" y="1673"/>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11" name="Oval 52"/>
            <p:cNvSpPr>
              <a:spLocks noChangeArrowheads="1"/>
            </p:cNvSpPr>
            <p:nvPr/>
          </p:nvSpPr>
          <p:spPr bwMode="auto">
            <a:xfrm rot="-5400000">
              <a:off x="3004" y="1056"/>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12" name="Oval 53"/>
            <p:cNvSpPr>
              <a:spLocks noChangeArrowheads="1"/>
            </p:cNvSpPr>
            <p:nvPr/>
          </p:nvSpPr>
          <p:spPr bwMode="auto">
            <a:xfrm rot="-5400000">
              <a:off x="2263" y="1337"/>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13" name="Oval 54"/>
            <p:cNvSpPr>
              <a:spLocks noChangeArrowheads="1"/>
            </p:cNvSpPr>
            <p:nvPr/>
          </p:nvSpPr>
          <p:spPr bwMode="auto">
            <a:xfrm rot="-5400000">
              <a:off x="2016" y="1666"/>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6914" name="Oval 55"/>
            <p:cNvSpPr>
              <a:spLocks noChangeArrowheads="1"/>
            </p:cNvSpPr>
            <p:nvPr/>
          </p:nvSpPr>
          <p:spPr bwMode="auto">
            <a:xfrm rot="-5400000">
              <a:off x="2592" y="1132"/>
              <a:ext cx="96" cy="96"/>
            </a:xfrm>
            <a:prstGeom prst="ellipse">
              <a:avLst/>
            </a:prstGeom>
            <a:solidFill>
              <a:schemeClr val="accent2"/>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36880" name="Text Box 21"/>
          <p:cNvSpPr txBox="1">
            <a:spLocks noChangeArrowheads="1"/>
          </p:cNvSpPr>
          <p:nvPr/>
        </p:nvSpPr>
        <p:spPr bwMode="auto">
          <a:xfrm>
            <a:off x="6673850" y="38242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0</a:t>
            </a:r>
          </a:p>
        </p:txBody>
      </p:sp>
      <p:sp>
        <p:nvSpPr>
          <p:cNvPr id="36881" name="Text Box 21"/>
          <p:cNvSpPr txBox="1">
            <a:spLocks noChangeArrowheads="1"/>
          </p:cNvSpPr>
          <p:nvPr/>
        </p:nvSpPr>
        <p:spPr bwMode="auto">
          <a:xfrm>
            <a:off x="5999163" y="23907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2</a:t>
            </a:r>
          </a:p>
        </p:txBody>
      </p:sp>
      <p:sp>
        <p:nvSpPr>
          <p:cNvPr id="36882" name="Text Box 21"/>
          <p:cNvSpPr txBox="1">
            <a:spLocks noChangeArrowheads="1"/>
          </p:cNvSpPr>
          <p:nvPr/>
        </p:nvSpPr>
        <p:spPr bwMode="auto">
          <a:xfrm>
            <a:off x="5270500" y="1909763"/>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3</a:t>
            </a:r>
          </a:p>
        </p:txBody>
      </p:sp>
      <p:sp>
        <p:nvSpPr>
          <p:cNvPr id="36883" name="Text Box 21"/>
          <p:cNvSpPr txBox="1">
            <a:spLocks noChangeArrowheads="1"/>
          </p:cNvSpPr>
          <p:nvPr/>
        </p:nvSpPr>
        <p:spPr bwMode="auto">
          <a:xfrm>
            <a:off x="4449763" y="17668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4</a:t>
            </a:r>
          </a:p>
        </p:txBody>
      </p:sp>
      <p:sp>
        <p:nvSpPr>
          <p:cNvPr id="36884" name="Text Box 21"/>
          <p:cNvSpPr txBox="1">
            <a:spLocks noChangeArrowheads="1"/>
          </p:cNvSpPr>
          <p:nvPr/>
        </p:nvSpPr>
        <p:spPr bwMode="auto">
          <a:xfrm>
            <a:off x="3625850" y="193992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5</a:t>
            </a:r>
          </a:p>
        </p:txBody>
      </p:sp>
      <p:sp>
        <p:nvSpPr>
          <p:cNvPr id="36885" name="Text Box 21"/>
          <p:cNvSpPr txBox="1">
            <a:spLocks noChangeArrowheads="1"/>
          </p:cNvSpPr>
          <p:nvPr/>
        </p:nvSpPr>
        <p:spPr bwMode="auto">
          <a:xfrm>
            <a:off x="2903538" y="23145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6</a:t>
            </a:r>
          </a:p>
        </p:txBody>
      </p:sp>
      <p:sp>
        <p:nvSpPr>
          <p:cNvPr id="36886" name="Text Box 21"/>
          <p:cNvSpPr txBox="1">
            <a:spLocks noChangeArrowheads="1"/>
          </p:cNvSpPr>
          <p:nvPr/>
        </p:nvSpPr>
        <p:spPr bwMode="auto">
          <a:xfrm>
            <a:off x="2417763" y="2978150"/>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7</a:t>
            </a:r>
          </a:p>
        </p:txBody>
      </p:sp>
      <p:sp>
        <p:nvSpPr>
          <p:cNvPr id="36887" name="Text Box 21"/>
          <p:cNvSpPr txBox="1">
            <a:spLocks noChangeArrowheads="1"/>
          </p:cNvSpPr>
          <p:nvPr/>
        </p:nvSpPr>
        <p:spPr bwMode="auto">
          <a:xfrm>
            <a:off x="2189163" y="3762375"/>
            <a:ext cx="790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8</a:t>
            </a:r>
          </a:p>
        </p:txBody>
      </p:sp>
      <p:sp>
        <p:nvSpPr>
          <p:cNvPr id="36888" name="Text Box 21"/>
          <p:cNvSpPr txBox="1">
            <a:spLocks noChangeArrowheads="1"/>
          </p:cNvSpPr>
          <p:nvPr/>
        </p:nvSpPr>
        <p:spPr bwMode="auto">
          <a:xfrm>
            <a:off x="2341563" y="4662488"/>
            <a:ext cx="790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9</a:t>
            </a:r>
          </a:p>
        </p:txBody>
      </p:sp>
      <p:sp>
        <p:nvSpPr>
          <p:cNvPr id="36889" name="Text Box 21"/>
          <p:cNvSpPr txBox="1">
            <a:spLocks noChangeArrowheads="1"/>
          </p:cNvSpPr>
          <p:nvPr/>
        </p:nvSpPr>
        <p:spPr bwMode="auto">
          <a:xfrm>
            <a:off x="2690813" y="5286375"/>
            <a:ext cx="911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10</a:t>
            </a:r>
          </a:p>
        </p:txBody>
      </p:sp>
      <p:sp>
        <p:nvSpPr>
          <p:cNvPr id="36890" name="Text Box 21"/>
          <p:cNvSpPr txBox="1">
            <a:spLocks noChangeArrowheads="1"/>
          </p:cNvSpPr>
          <p:nvPr/>
        </p:nvSpPr>
        <p:spPr bwMode="auto">
          <a:xfrm>
            <a:off x="3376613" y="57292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11</a:t>
            </a:r>
          </a:p>
        </p:txBody>
      </p:sp>
      <p:sp>
        <p:nvSpPr>
          <p:cNvPr id="36891" name="Text Box 21"/>
          <p:cNvSpPr txBox="1">
            <a:spLocks noChangeArrowheads="1"/>
          </p:cNvSpPr>
          <p:nvPr/>
        </p:nvSpPr>
        <p:spPr bwMode="auto">
          <a:xfrm>
            <a:off x="4262438" y="58816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12</a:t>
            </a:r>
          </a:p>
        </p:txBody>
      </p:sp>
      <p:sp>
        <p:nvSpPr>
          <p:cNvPr id="36892" name="Text Box 21"/>
          <p:cNvSpPr txBox="1">
            <a:spLocks noChangeArrowheads="1"/>
          </p:cNvSpPr>
          <p:nvPr/>
        </p:nvSpPr>
        <p:spPr bwMode="auto">
          <a:xfrm>
            <a:off x="5129213" y="56530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13</a:t>
            </a:r>
          </a:p>
        </p:txBody>
      </p:sp>
      <p:sp>
        <p:nvSpPr>
          <p:cNvPr id="36893" name="Text Box 21"/>
          <p:cNvSpPr txBox="1">
            <a:spLocks noChangeArrowheads="1"/>
          </p:cNvSpPr>
          <p:nvPr/>
        </p:nvSpPr>
        <p:spPr bwMode="auto">
          <a:xfrm>
            <a:off x="5902325" y="51958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14</a:t>
            </a:r>
          </a:p>
        </p:txBody>
      </p:sp>
      <p:sp>
        <p:nvSpPr>
          <p:cNvPr id="36894" name="Text Box 21"/>
          <p:cNvSpPr txBox="1">
            <a:spLocks noChangeArrowheads="1"/>
          </p:cNvSpPr>
          <p:nvPr/>
        </p:nvSpPr>
        <p:spPr bwMode="auto">
          <a:xfrm>
            <a:off x="6364288" y="4586288"/>
            <a:ext cx="91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a:t>
            </a:r>
            <a:r>
              <a:rPr lang="en-US" altLang="en-US" baseline="-25000">
                <a:solidFill>
                  <a:schemeClr val="accent1"/>
                </a:solidFill>
                <a:sym typeface="Symbol" pitchFamily="18" charset="2"/>
              </a:rPr>
              <a:t>16</a:t>
            </a:r>
            <a:r>
              <a:rPr lang="en-US" altLang="en-US" baseline="30000">
                <a:solidFill>
                  <a:schemeClr val="accent1"/>
                </a:solidFill>
              </a:rPr>
              <a:t>15</a:t>
            </a:r>
          </a:p>
        </p:txBody>
      </p:sp>
      <p:sp>
        <p:nvSpPr>
          <p:cNvPr id="36895" name="Text Box 21"/>
          <p:cNvSpPr txBox="1">
            <a:spLocks noChangeArrowheads="1"/>
          </p:cNvSpPr>
          <p:nvPr/>
        </p:nvSpPr>
        <p:spPr bwMode="auto">
          <a:xfrm>
            <a:off x="7323138" y="3849688"/>
            <a:ext cx="1755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sym typeface="Symbol" pitchFamily="18" charset="2"/>
              </a:rPr>
              <a:t>= </a:t>
            </a:r>
            <a:r>
              <a:rPr lang="en-US" altLang="en-US" baseline="-25000">
                <a:solidFill>
                  <a:schemeClr val="accent1"/>
                </a:solidFill>
                <a:sym typeface="Symbol" pitchFamily="18" charset="2"/>
              </a:rPr>
              <a:t>16</a:t>
            </a:r>
            <a:r>
              <a:rPr lang="en-US" altLang="en-US" baseline="30000">
                <a:solidFill>
                  <a:schemeClr val="accent1"/>
                </a:solidFill>
              </a:rPr>
              <a:t>16</a:t>
            </a:r>
            <a:r>
              <a:rPr lang="en-US" altLang="en-US">
                <a:solidFill>
                  <a:schemeClr val="accent1"/>
                </a:solidFill>
              </a:rPr>
              <a:t> = 1</a:t>
            </a:r>
          </a:p>
        </p:txBody>
      </p:sp>
      <p:sp>
        <p:nvSpPr>
          <p:cNvPr id="36896" name="Rectangle 72"/>
          <p:cNvSpPr>
            <a:spLocks noChangeArrowheads="1"/>
          </p:cNvSpPr>
          <p:nvPr/>
        </p:nvSpPr>
        <p:spPr bwMode="auto">
          <a:xfrm>
            <a:off x="3810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sz="4400">
                <a:solidFill>
                  <a:schemeClr val="tx2"/>
                </a:solidFill>
              </a:rPr>
              <a:t>Z mod 17 vs Complex Numbers</a:t>
            </a:r>
          </a:p>
        </p:txBody>
      </p:sp>
      <p:sp>
        <p:nvSpPr>
          <p:cNvPr id="36897" name="Text Box 215"/>
          <p:cNvSpPr txBox="1">
            <a:spLocks noChangeArrowheads="1"/>
          </p:cNvSpPr>
          <p:nvPr/>
        </p:nvSpPr>
        <p:spPr bwMode="auto">
          <a:xfrm>
            <a:off x="773113" y="838200"/>
            <a:ext cx="27320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16</a:t>
            </a:r>
            <a:r>
              <a:rPr lang="en-US" altLang="en-US" i="1" baseline="30000">
                <a:solidFill>
                  <a:schemeClr val="accent1"/>
                </a:solidFill>
              </a:rPr>
              <a:t>th</a:t>
            </a:r>
            <a:r>
              <a:rPr lang="en-US" altLang="en-US"/>
              <a:t> </a:t>
            </a:r>
            <a:r>
              <a:rPr lang="en-US" altLang="en-US">
                <a:solidFill>
                  <a:schemeClr val="tx2"/>
                </a:solidFill>
              </a:rPr>
              <a:t>roots of unity</a:t>
            </a:r>
            <a:endParaRPr lang="en-US" altLang="en-US" baseline="30000">
              <a:solidFill>
                <a:schemeClr val="tx2"/>
              </a:solidFill>
            </a:endParaRPr>
          </a:p>
        </p:txBody>
      </p:sp>
      <p:sp>
        <p:nvSpPr>
          <p:cNvPr id="36898" name="Text Box 21"/>
          <p:cNvSpPr txBox="1">
            <a:spLocks noChangeArrowheads="1"/>
          </p:cNvSpPr>
          <p:nvPr/>
        </p:nvSpPr>
        <p:spPr bwMode="auto">
          <a:xfrm>
            <a:off x="1447800" y="3824288"/>
            <a:ext cx="769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 =</a:t>
            </a:r>
          </a:p>
        </p:txBody>
      </p:sp>
      <p:sp>
        <p:nvSpPr>
          <p:cNvPr id="36899" name="Text Box 21"/>
          <p:cNvSpPr txBox="1">
            <a:spLocks noChangeArrowheads="1"/>
          </p:cNvSpPr>
          <p:nvPr/>
        </p:nvSpPr>
        <p:spPr bwMode="auto">
          <a:xfrm>
            <a:off x="4654550" y="1447800"/>
            <a:ext cx="282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i</a:t>
            </a:r>
          </a:p>
        </p:txBody>
      </p:sp>
      <p:sp>
        <p:nvSpPr>
          <p:cNvPr id="36900" name="Text Box 21"/>
          <p:cNvSpPr txBox="1">
            <a:spLocks noChangeArrowheads="1"/>
          </p:cNvSpPr>
          <p:nvPr/>
        </p:nvSpPr>
        <p:spPr bwMode="auto">
          <a:xfrm>
            <a:off x="4572000" y="6338888"/>
            <a:ext cx="401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-i</a:t>
            </a:r>
          </a:p>
        </p:txBody>
      </p:sp>
      <p:sp>
        <p:nvSpPr>
          <p:cNvPr id="36901" name="Text Box 215"/>
          <p:cNvSpPr txBox="1">
            <a:spLocks noChangeArrowheads="1"/>
          </p:cNvSpPr>
          <p:nvPr/>
        </p:nvSpPr>
        <p:spPr bwMode="auto">
          <a:xfrm>
            <a:off x="76200" y="1644650"/>
            <a:ext cx="37671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These could be </a:t>
            </a:r>
            <a:r>
              <a:rPr lang="en-US" altLang="en-US" i="1">
                <a:solidFill>
                  <a:schemeClr val="accent1"/>
                </a:solidFill>
              </a:rPr>
              <a:t>Z mod 17</a:t>
            </a:r>
          </a:p>
          <a:p>
            <a:pPr eaLnBrk="1" hangingPunct="1"/>
            <a:r>
              <a:rPr lang="en-US" altLang="en-US"/>
              <a:t>or complex numbers</a:t>
            </a:r>
            <a:endParaRPr lang="en-US" altLang="en-US" baseline="30000"/>
          </a:p>
        </p:txBody>
      </p:sp>
      <p:sp>
        <p:nvSpPr>
          <p:cNvPr id="36902" name="Text Box 86"/>
          <p:cNvSpPr txBox="1">
            <a:spLocks noChangeArrowheads="1"/>
          </p:cNvSpPr>
          <p:nvPr/>
        </p:nvSpPr>
        <p:spPr bwMode="auto">
          <a:xfrm>
            <a:off x="6248400" y="2362200"/>
            <a:ext cx="184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t>rr</a:t>
            </a:r>
          </a:p>
        </p:txBody>
      </p:sp>
      <p:grpSp>
        <p:nvGrpSpPr>
          <p:cNvPr id="36903" name="Group 90"/>
          <p:cNvGrpSpPr>
            <a:grpSpLocks/>
          </p:cNvGrpSpPr>
          <p:nvPr/>
        </p:nvGrpSpPr>
        <p:grpSpPr bwMode="auto">
          <a:xfrm>
            <a:off x="4800600" y="3276600"/>
            <a:ext cx="1524000" cy="900113"/>
            <a:chOff x="3024" y="2064"/>
            <a:chExt cx="960" cy="567"/>
          </a:xfrm>
        </p:grpSpPr>
        <p:sp>
          <p:nvSpPr>
            <p:cNvPr id="36905" name="Line 85"/>
            <p:cNvSpPr>
              <a:spLocks noChangeShapeType="1"/>
            </p:cNvSpPr>
            <p:nvPr/>
          </p:nvSpPr>
          <p:spPr bwMode="auto">
            <a:xfrm flipV="1">
              <a:off x="3024" y="2160"/>
              <a:ext cx="960" cy="432"/>
            </a:xfrm>
            <a:prstGeom prst="line">
              <a:avLst/>
            </a:prstGeom>
            <a:noFill/>
            <a:ln w="25400">
              <a:solidFill>
                <a:srgbClr val="00FF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906" name="Text Box 87"/>
            <p:cNvSpPr txBox="1">
              <a:spLocks noChangeArrowheads="1"/>
            </p:cNvSpPr>
            <p:nvPr/>
          </p:nvSpPr>
          <p:spPr bwMode="auto">
            <a:xfrm>
              <a:off x="3312" y="2064"/>
              <a:ext cx="3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n-US" altLang="en-US">
                  <a:solidFill>
                    <a:schemeClr val="accent2"/>
                  </a:solidFill>
                </a:rPr>
                <a:t>r</a:t>
              </a:r>
            </a:p>
          </p:txBody>
        </p:sp>
        <p:sp>
          <p:nvSpPr>
            <p:cNvPr id="36907" name="Text Box 88"/>
            <p:cNvSpPr txBox="1">
              <a:spLocks noChangeArrowheads="1"/>
            </p:cNvSpPr>
            <p:nvPr/>
          </p:nvSpPr>
          <p:spPr bwMode="auto">
            <a:xfrm>
              <a:off x="3408" y="2304"/>
              <a:ext cx="3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spcBef>
                  <a:spcPct val="50000"/>
                </a:spcBef>
              </a:pPr>
              <a:r>
                <a:rPr lang="el-GR" altLang="en-US">
                  <a:solidFill>
                    <a:schemeClr val="accent2"/>
                  </a:solidFill>
                  <a:cs typeface="Times New Roman" pitchFamily="18" charset="0"/>
                </a:rPr>
                <a:t>θ</a:t>
              </a:r>
            </a:p>
          </p:txBody>
        </p:sp>
      </p:grpSp>
      <p:sp>
        <p:nvSpPr>
          <p:cNvPr id="292953" name="Text Box 89"/>
          <p:cNvSpPr txBox="1">
            <a:spLocks noChangeArrowheads="1"/>
          </p:cNvSpPr>
          <p:nvPr/>
        </p:nvSpPr>
        <p:spPr bwMode="auto">
          <a:xfrm>
            <a:off x="6096000" y="5867400"/>
            <a:ext cx="3276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2"/>
                </a:solidFill>
                <a:cs typeface="Times New Roman" pitchFamily="18" charset="0"/>
              </a:rPr>
              <a:t>re</a:t>
            </a:r>
            <a:r>
              <a:rPr lang="el-GR" altLang="en-US" baseline="30000">
                <a:solidFill>
                  <a:schemeClr val="accent2"/>
                </a:solidFill>
                <a:cs typeface="Times New Roman" pitchFamily="18" charset="0"/>
              </a:rPr>
              <a:t>θ</a:t>
            </a:r>
            <a:r>
              <a:rPr lang="en-US" altLang="en-US" baseline="30000">
                <a:solidFill>
                  <a:schemeClr val="accent2"/>
                </a:solidFill>
                <a:cs typeface="Times New Roman" pitchFamily="18" charset="0"/>
              </a:rPr>
              <a:t>i</a:t>
            </a:r>
            <a:r>
              <a:rPr lang="en-US" altLang="en-US">
                <a:solidFill>
                  <a:schemeClr val="accent2"/>
                </a:solidFill>
                <a:cs typeface="Times New Roman" pitchFamily="18" charset="0"/>
              </a:rPr>
              <a:t> = rcos</a:t>
            </a:r>
            <a:r>
              <a:rPr lang="el-GR" altLang="en-US">
                <a:solidFill>
                  <a:schemeClr val="accent2"/>
                </a:solidFill>
              </a:rPr>
              <a:t>θ</a:t>
            </a:r>
            <a:r>
              <a:rPr lang="en-US" altLang="en-US">
                <a:solidFill>
                  <a:schemeClr val="accent2"/>
                </a:solidFill>
              </a:rPr>
              <a:t> + irsin</a:t>
            </a:r>
            <a:r>
              <a:rPr lang="el-GR" altLang="en-US">
                <a:solidFill>
                  <a:schemeClr val="accent2"/>
                </a:solidFill>
              </a:rPr>
              <a:t>θ</a:t>
            </a:r>
            <a:endParaRPr lang="en-US" altLang="en-US">
              <a:solidFill>
                <a:schemeClr val="accent2"/>
              </a:solidFill>
            </a:endParaRPr>
          </a:p>
          <a:p>
            <a:pPr eaLnBrk="1" hangingPunct="1"/>
            <a:r>
              <a:rPr lang="en-US" altLang="en-US">
                <a:solidFill>
                  <a:schemeClr val="accent2"/>
                </a:solidFill>
              </a:rPr>
              <a:t>re</a:t>
            </a:r>
            <a:r>
              <a:rPr lang="el-GR" altLang="en-US" baseline="30000">
                <a:solidFill>
                  <a:schemeClr val="accent2"/>
                </a:solidFill>
              </a:rPr>
              <a:t>θ</a:t>
            </a:r>
            <a:r>
              <a:rPr lang="en-US" altLang="en-US" baseline="30000">
                <a:solidFill>
                  <a:schemeClr val="accent2"/>
                </a:solidFill>
              </a:rPr>
              <a:t>i</a:t>
            </a:r>
            <a:r>
              <a:rPr lang="en-US" altLang="en-US"/>
              <a:t> </a:t>
            </a:r>
            <a:r>
              <a:rPr lang="en-US" altLang="en-US">
                <a:solidFill>
                  <a:schemeClr val="accent2"/>
                </a:solidFill>
                <a:cs typeface="Times New Roman" pitchFamily="18" charset="0"/>
              </a:rPr>
              <a:t>× </a:t>
            </a:r>
            <a:r>
              <a:rPr lang="en-US" altLang="en-US">
                <a:solidFill>
                  <a:schemeClr val="accent2"/>
                </a:solidFill>
              </a:rPr>
              <a:t>se</a:t>
            </a:r>
            <a:r>
              <a:rPr lang="el-GR" altLang="en-US" baseline="30000">
                <a:solidFill>
                  <a:schemeClr val="accent2"/>
                </a:solidFill>
                <a:cs typeface="Times New Roman" pitchFamily="18" charset="0"/>
              </a:rPr>
              <a:t>α</a:t>
            </a:r>
            <a:r>
              <a:rPr lang="en-US" altLang="en-US" baseline="30000">
                <a:solidFill>
                  <a:schemeClr val="accent2"/>
                </a:solidFill>
                <a:cs typeface="Times New Roman" pitchFamily="18" charset="0"/>
              </a:rPr>
              <a:t>i</a:t>
            </a:r>
            <a:r>
              <a:rPr lang="en-US" altLang="en-US">
                <a:solidFill>
                  <a:schemeClr val="accent2"/>
                </a:solidFill>
                <a:cs typeface="Times New Roman" pitchFamily="18" charset="0"/>
              </a:rPr>
              <a:t> = (</a:t>
            </a:r>
            <a:r>
              <a:rPr lang="en-US" altLang="en-US">
                <a:solidFill>
                  <a:schemeClr val="accent2"/>
                </a:solidFill>
              </a:rPr>
              <a:t>rs)e</a:t>
            </a:r>
            <a:r>
              <a:rPr lang="en-US" altLang="en-US" baseline="30000">
                <a:solidFill>
                  <a:schemeClr val="accent2"/>
                </a:solidFill>
              </a:rPr>
              <a:t>(</a:t>
            </a:r>
            <a:r>
              <a:rPr lang="el-GR" altLang="en-US" baseline="30000">
                <a:solidFill>
                  <a:schemeClr val="accent2"/>
                </a:solidFill>
              </a:rPr>
              <a:t>θ</a:t>
            </a:r>
            <a:r>
              <a:rPr lang="en-US" altLang="en-US" baseline="30000">
                <a:solidFill>
                  <a:schemeClr val="accent2"/>
                </a:solidFill>
              </a:rPr>
              <a:t>+</a:t>
            </a:r>
            <a:r>
              <a:rPr lang="el-GR" altLang="en-US" baseline="30000">
                <a:solidFill>
                  <a:schemeClr val="accent2"/>
                </a:solidFill>
              </a:rPr>
              <a:t>α</a:t>
            </a:r>
            <a:r>
              <a:rPr lang="en-US" altLang="en-US" baseline="30000">
                <a:solidFill>
                  <a:schemeClr val="accent2"/>
                </a:solidFill>
              </a:rPr>
              <a:t>)i</a:t>
            </a:r>
            <a:endParaRPr lang="el-GR" altLang="en-US" baseline="3000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92953">
                                            <p:txEl>
                                              <p:pRg st="0" end="0"/>
                                            </p:txEl>
                                          </p:spTgt>
                                        </p:tgtEl>
                                        <p:attrNameLst>
                                          <p:attrName>style.visibility</p:attrName>
                                        </p:attrNameLst>
                                      </p:cBhvr>
                                      <p:to>
                                        <p:strVal val="visible"/>
                                      </p:to>
                                    </p:set>
                                    <p:anim calcmode="lin" valueType="num">
                                      <p:cBhvr additive="base">
                                        <p:cTn id="7" dur="500" fill="hold"/>
                                        <p:tgtEl>
                                          <p:spTgt spid="2929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29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92953">
                                            <p:txEl>
                                              <p:pRg st="1" end="1"/>
                                            </p:txEl>
                                          </p:spTgt>
                                        </p:tgtEl>
                                        <p:attrNameLst>
                                          <p:attrName>style.visibility</p:attrName>
                                        </p:attrNameLst>
                                      </p:cBhvr>
                                      <p:to>
                                        <p:strVal val="visible"/>
                                      </p:to>
                                    </p:set>
                                    <p:anim calcmode="lin" valueType="num">
                                      <p:cBhvr additive="base">
                                        <p:cTn id="13" dur="500" fill="hold"/>
                                        <p:tgtEl>
                                          <p:spTgt spid="29295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295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idx="4294967295"/>
          </p:nvPr>
        </p:nvSpPr>
        <p:spPr>
          <a:xfrm>
            <a:off x="685800" y="-228600"/>
            <a:ext cx="7772400" cy="1143000"/>
          </a:xfrm>
        </p:spPr>
        <p:txBody>
          <a:bodyPr/>
          <a:lstStyle/>
          <a:p>
            <a:r>
              <a:rPr lang="en-US" altLang="en-US"/>
              <a:t>Cryptography</a:t>
            </a:r>
          </a:p>
        </p:txBody>
      </p:sp>
      <p:grpSp>
        <p:nvGrpSpPr>
          <p:cNvPr id="37891" name="Group 3"/>
          <p:cNvGrpSpPr>
            <a:grpSpLocks/>
          </p:cNvGrpSpPr>
          <p:nvPr/>
        </p:nvGrpSpPr>
        <p:grpSpPr bwMode="auto">
          <a:xfrm flipH="1">
            <a:off x="42863" y="990600"/>
            <a:ext cx="1785937" cy="3657600"/>
            <a:chOff x="2308" y="1513"/>
            <a:chExt cx="1162" cy="2570"/>
          </a:xfrm>
        </p:grpSpPr>
        <p:grpSp>
          <p:nvGrpSpPr>
            <p:cNvPr id="37935" name="Group 4"/>
            <p:cNvGrpSpPr>
              <a:grpSpLocks/>
            </p:cNvGrpSpPr>
            <p:nvPr/>
          </p:nvGrpSpPr>
          <p:grpSpPr bwMode="auto">
            <a:xfrm>
              <a:off x="2308" y="1740"/>
              <a:ext cx="957" cy="2343"/>
              <a:chOff x="2308" y="1740"/>
              <a:chExt cx="957" cy="2343"/>
            </a:xfrm>
          </p:grpSpPr>
          <p:sp>
            <p:nvSpPr>
              <p:cNvPr id="37943"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36"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39"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0"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1"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2"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37892" name="Group 18"/>
          <p:cNvGrpSpPr>
            <a:grpSpLocks/>
          </p:cNvGrpSpPr>
          <p:nvPr/>
        </p:nvGrpSpPr>
        <p:grpSpPr bwMode="auto">
          <a:xfrm flipH="1">
            <a:off x="7483475" y="762000"/>
            <a:ext cx="1660525" cy="3743325"/>
            <a:chOff x="864" y="465"/>
            <a:chExt cx="1046" cy="2358"/>
          </a:xfrm>
        </p:grpSpPr>
        <p:grpSp>
          <p:nvGrpSpPr>
            <p:cNvPr id="37912" name="Group 19"/>
            <p:cNvGrpSpPr>
              <a:grpSpLocks/>
            </p:cNvGrpSpPr>
            <p:nvPr/>
          </p:nvGrpSpPr>
          <p:grpSpPr bwMode="auto">
            <a:xfrm>
              <a:off x="864" y="465"/>
              <a:ext cx="1008" cy="2319"/>
              <a:chOff x="587" y="528"/>
              <a:chExt cx="1008" cy="2319"/>
            </a:xfrm>
          </p:grpSpPr>
          <p:grpSp>
            <p:nvGrpSpPr>
              <p:cNvPr id="37915" name="Group 20"/>
              <p:cNvGrpSpPr>
                <a:grpSpLocks/>
              </p:cNvGrpSpPr>
              <p:nvPr/>
            </p:nvGrpSpPr>
            <p:grpSpPr bwMode="auto">
              <a:xfrm>
                <a:off x="587" y="528"/>
                <a:ext cx="1008" cy="2319"/>
                <a:chOff x="587" y="528"/>
                <a:chExt cx="1008" cy="2319"/>
              </a:xfrm>
            </p:grpSpPr>
            <p:grpSp>
              <p:nvGrpSpPr>
                <p:cNvPr id="37917" name="Group 21"/>
                <p:cNvGrpSpPr>
                  <a:grpSpLocks/>
                </p:cNvGrpSpPr>
                <p:nvPr/>
              </p:nvGrpSpPr>
              <p:grpSpPr bwMode="auto">
                <a:xfrm>
                  <a:off x="587" y="528"/>
                  <a:ext cx="1008" cy="2319"/>
                  <a:chOff x="1151" y="1104"/>
                  <a:chExt cx="686" cy="1741"/>
                </a:xfrm>
              </p:grpSpPr>
              <p:sp>
                <p:nvSpPr>
                  <p:cNvPr id="37924"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7930" name="Group 28"/>
                  <p:cNvGrpSpPr>
                    <a:grpSpLocks/>
                  </p:cNvGrpSpPr>
                  <p:nvPr/>
                </p:nvGrpSpPr>
                <p:grpSpPr bwMode="auto">
                  <a:xfrm flipH="1">
                    <a:off x="1212" y="1104"/>
                    <a:ext cx="277" cy="235"/>
                    <a:chOff x="1590" y="1104"/>
                    <a:chExt cx="277" cy="235"/>
                  </a:xfrm>
                </p:grpSpPr>
                <p:sp>
                  <p:nvSpPr>
                    <p:cNvPr id="37931"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7918" name="Group 33"/>
                <p:cNvGrpSpPr>
                  <a:grpSpLocks/>
                </p:cNvGrpSpPr>
                <p:nvPr/>
              </p:nvGrpSpPr>
              <p:grpSpPr bwMode="auto">
                <a:xfrm rot="4286940" flipH="1">
                  <a:off x="1038" y="766"/>
                  <a:ext cx="141" cy="50"/>
                  <a:chOff x="4032" y="2817"/>
                  <a:chExt cx="417" cy="635"/>
                </a:xfrm>
              </p:grpSpPr>
              <p:sp>
                <p:nvSpPr>
                  <p:cNvPr id="37922"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3"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7919" name="Group 36"/>
                <p:cNvGrpSpPr>
                  <a:grpSpLocks/>
                </p:cNvGrpSpPr>
                <p:nvPr/>
              </p:nvGrpSpPr>
              <p:grpSpPr bwMode="auto">
                <a:xfrm rot="4286940" flipH="1">
                  <a:off x="962" y="766"/>
                  <a:ext cx="141" cy="50"/>
                  <a:chOff x="4032" y="2817"/>
                  <a:chExt cx="417" cy="635"/>
                </a:xfrm>
              </p:grpSpPr>
              <p:sp>
                <p:nvSpPr>
                  <p:cNvPr id="37920"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1"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37916"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37913"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2041525" y="762000"/>
            <a:ext cx="5502275" cy="1143000"/>
          </a:xfrm>
          <a:prstGeom prst="wedgeRoundRectCallout">
            <a:avLst>
              <a:gd name="adj1" fmla="val -64454"/>
              <a:gd name="adj2" fmla="val 48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publish a </a:t>
            </a:r>
            <a:r>
              <a:rPr lang="en-US" altLang="en-US">
                <a:solidFill>
                  <a:schemeClr val="accent1"/>
                </a:solidFill>
              </a:rPr>
              <a:t>public key E</a:t>
            </a:r>
            <a:r>
              <a:rPr lang="en-US" altLang="en-US"/>
              <a:t/>
            </a:r>
            <a:br>
              <a:rPr lang="en-US" altLang="en-US"/>
            </a:br>
            <a:r>
              <a:rPr lang="en-US" altLang="en-US"/>
              <a:t>and hide a </a:t>
            </a:r>
            <a:r>
              <a:rPr lang="en-US" altLang="en-US">
                <a:solidFill>
                  <a:schemeClr val="accent1"/>
                </a:solidFill>
              </a:rPr>
              <a:t>private key D</a:t>
            </a:r>
            <a:r>
              <a:rPr lang="en-US" altLang="en-US"/>
              <a:t>.</a:t>
            </a:r>
          </a:p>
        </p:txBody>
      </p:sp>
      <p:sp>
        <p:nvSpPr>
          <p:cNvPr id="181291" name="AutoShape 43"/>
          <p:cNvSpPr>
            <a:spLocks noChangeArrowheads="1"/>
          </p:cNvSpPr>
          <p:nvPr/>
        </p:nvSpPr>
        <p:spPr bwMode="auto">
          <a:xfrm>
            <a:off x="1981200" y="2057400"/>
            <a:ext cx="5502275" cy="1481138"/>
          </a:xfrm>
          <a:prstGeom prst="wedgeRoundRectCallout">
            <a:avLst>
              <a:gd name="adj1" fmla="val 63995"/>
              <a:gd name="adj2" fmla="val -10916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have a message </a:t>
            </a:r>
            <a:r>
              <a:rPr lang="en-US" altLang="en-US">
                <a:solidFill>
                  <a:schemeClr val="accent1"/>
                </a:solidFill>
              </a:rPr>
              <a:t>m</a:t>
            </a:r>
            <a:r>
              <a:rPr lang="en-US" altLang="en-US"/>
              <a:t> to send to him. I use </a:t>
            </a:r>
            <a:r>
              <a:rPr lang="en-US" altLang="en-US">
                <a:solidFill>
                  <a:schemeClr val="accent1"/>
                </a:solidFill>
              </a:rPr>
              <a:t>E</a:t>
            </a:r>
            <a:r>
              <a:rPr lang="en-US" altLang="en-US"/>
              <a:t> to encode it.</a:t>
            </a:r>
          </a:p>
          <a:p>
            <a:pPr algn="ctr"/>
            <a:r>
              <a:rPr lang="en-US" altLang="en-US">
                <a:solidFill>
                  <a:schemeClr val="accent1"/>
                </a:solidFill>
              </a:rPr>
              <a:t>code = Encode(m,E)</a:t>
            </a:r>
          </a:p>
        </p:txBody>
      </p:sp>
      <p:grpSp>
        <p:nvGrpSpPr>
          <p:cNvPr id="11" name="Group 45"/>
          <p:cNvGrpSpPr>
            <a:grpSpLocks/>
          </p:cNvGrpSpPr>
          <p:nvPr/>
        </p:nvGrpSpPr>
        <p:grpSpPr bwMode="auto">
          <a:xfrm>
            <a:off x="2041525" y="4287838"/>
            <a:ext cx="7026275" cy="2341562"/>
            <a:chOff x="1286" y="2701"/>
            <a:chExt cx="4426" cy="1475"/>
          </a:xfrm>
        </p:grpSpPr>
        <p:grpSp>
          <p:nvGrpSpPr>
            <p:cNvPr id="37899" name="Group 46"/>
            <p:cNvGrpSpPr>
              <a:grpSpLocks/>
            </p:cNvGrpSpPr>
            <p:nvPr/>
          </p:nvGrpSpPr>
          <p:grpSpPr bwMode="auto">
            <a:xfrm>
              <a:off x="4863" y="2701"/>
              <a:ext cx="849" cy="1475"/>
              <a:chOff x="2593" y="768"/>
              <a:chExt cx="849" cy="1475"/>
            </a:xfrm>
          </p:grpSpPr>
          <p:grpSp>
            <p:nvGrpSpPr>
              <p:cNvPr id="37901" name="Group 47"/>
              <p:cNvGrpSpPr>
                <a:grpSpLocks/>
              </p:cNvGrpSpPr>
              <p:nvPr/>
            </p:nvGrpSpPr>
            <p:grpSpPr bwMode="auto">
              <a:xfrm>
                <a:off x="2593" y="1179"/>
                <a:ext cx="849" cy="1064"/>
                <a:chOff x="2593" y="1179"/>
                <a:chExt cx="849" cy="1064"/>
              </a:xfrm>
            </p:grpSpPr>
            <p:sp>
              <p:nvSpPr>
                <p:cNvPr id="37905"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6"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7"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8"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9"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0"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1"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902" name="Group 55"/>
              <p:cNvGrpSpPr>
                <a:grpSpLocks/>
              </p:cNvGrpSpPr>
              <p:nvPr/>
            </p:nvGrpSpPr>
            <p:grpSpPr bwMode="auto">
              <a:xfrm>
                <a:off x="2720" y="768"/>
                <a:ext cx="230" cy="1456"/>
                <a:chOff x="2720" y="768"/>
                <a:chExt cx="230" cy="1456"/>
              </a:xfrm>
            </p:grpSpPr>
            <p:sp>
              <p:nvSpPr>
                <p:cNvPr id="37903"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4"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7900" name="AutoShape 58"/>
            <p:cNvSpPr>
              <a:spLocks noChangeArrowheads="1"/>
            </p:cNvSpPr>
            <p:nvPr/>
          </p:nvSpPr>
          <p:spPr bwMode="auto">
            <a:xfrm>
              <a:off x="1286" y="3579"/>
              <a:ext cx="3466" cy="597"/>
            </a:xfrm>
            <a:prstGeom prst="wedgeRoundRectCallout">
              <a:avLst>
                <a:gd name="adj1" fmla="val 65639"/>
                <a:gd name="adj2" fmla="val -8417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E</a:t>
              </a:r>
              <a:r>
                <a:rPr lang="en-US" altLang="en-US"/>
                <a:t> but not </a:t>
              </a:r>
              <a:r>
                <a:rPr lang="en-US" altLang="en-US">
                  <a:solidFill>
                    <a:schemeClr val="accent1"/>
                  </a:solidFill>
                </a:rPr>
                <a:t>D</a:t>
              </a:r>
              <a:r>
                <a:rPr lang="en-US" altLang="en-US"/>
                <a:t>, </a:t>
              </a:r>
              <a:br>
                <a:rPr lang="en-US" altLang="en-US"/>
              </a:br>
              <a:r>
                <a:rPr lang="en-US" altLang="en-US"/>
                <a:t>I cannot decode the message.  </a:t>
              </a:r>
            </a:p>
          </p:txBody>
        </p:sp>
      </p:grpSp>
      <p:grpSp>
        <p:nvGrpSpPr>
          <p:cNvPr id="15" name="Group 60"/>
          <p:cNvGrpSpPr>
            <a:grpSpLocks/>
          </p:cNvGrpSpPr>
          <p:nvPr/>
        </p:nvGrpSpPr>
        <p:grpSpPr bwMode="auto">
          <a:xfrm>
            <a:off x="1768475" y="3886200"/>
            <a:ext cx="5851525" cy="990600"/>
            <a:chOff x="1114" y="2448"/>
            <a:chExt cx="3686" cy="624"/>
          </a:xfrm>
        </p:grpSpPr>
        <p:sp>
          <p:nvSpPr>
            <p:cNvPr id="37897" name="AutoShape 44"/>
            <p:cNvSpPr>
              <a:spLocks noChangeArrowheads="1"/>
            </p:cNvSpPr>
            <p:nvPr/>
          </p:nvSpPr>
          <p:spPr bwMode="auto">
            <a:xfrm>
              <a:off x="1114" y="2448"/>
              <a:ext cx="3686" cy="624"/>
            </a:xfrm>
            <a:prstGeom prst="wedgeRoundRectCallout">
              <a:avLst>
                <a:gd name="adj1" fmla="val -62153"/>
                <a:gd name="adj2" fmla="val -24567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a:solidFill>
                  <a:schemeClr val="accent1"/>
                </a:solidFill>
              </a:endParaRPr>
            </a:p>
          </p:txBody>
        </p:sp>
        <p:sp>
          <p:nvSpPr>
            <p:cNvPr id="37898" name="Rectangle 59"/>
            <p:cNvSpPr>
              <a:spLocks noChangeArrowheads="1"/>
            </p:cNvSpPr>
            <p:nvPr/>
          </p:nvSpPr>
          <p:spPr bwMode="auto">
            <a:xfrm>
              <a:off x="1203" y="2476"/>
              <a:ext cx="33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D</a:t>
              </a:r>
              <a:r>
                <a:rPr lang="en-US" altLang="en-US"/>
                <a:t>, I decode the message.  </a:t>
              </a:r>
              <a:br>
                <a:rPr lang="en-US" altLang="en-US"/>
              </a:br>
              <a:r>
                <a:rPr lang="en-US" altLang="en-US">
                  <a:solidFill>
                    <a:schemeClr val="accent1"/>
                  </a:solidFill>
                </a:rPr>
                <a:t>m</a:t>
              </a:r>
              <a:r>
                <a:rPr lang="en-US" altLang="en-US">
                  <a:solidFill>
                    <a:srgbClr val="00FFCC"/>
                  </a:solidFill>
                </a:rPr>
                <a:t> </a:t>
              </a:r>
              <a:r>
                <a:rPr lang="en-US" altLang="en-US">
                  <a:solidFill>
                    <a:schemeClr val="accent1"/>
                  </a:solidFill>
                </a:rPr>
                <a:t>= Decode(code,D)</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1290"/>
                                        </p:tgtEl>
                                        <p:attrNameLst>
                                          <p:attrName>style.visibility</p:attrName>
                                        </p:attrNameLst>
                                      </p:cBhvr>
                                      <p:to>
                                        <p:strVal val="visible"/>
                                      </p:to>
                                    </p:set>
                                    <p:anim calcmode="lin" valueType="num">
                                      <p:cBhvr additive="base">
                                        <p:cTn id="7" dur="500" fill="hold"/>
                                        <p:tgtEl>
                                          <p:spTgt spid="181290"/>
                                        </p:tgtEl>
                                        <p:attrNameLst>
                                          <p:attrName>ppt_x</p:attrName>
                                        </p:attrNameLst>
                                      </p:cBhvr>
                                      <p:tavLst>
                                        <p:tav tm="0">
                                          <p:val>
                                            <p:strVal val="0-#ppt_w/2"/>
                                          </p:val>
                                        </p:tav>
                                        <p:tav tm="100000">
                                          <p:val>
                                            <p:strVal val="#ppt_x"/>
                                          </p:val>
                                        </p:tav>
                                      </p:tavLst>
                                    </p:anim>
                                    <p:anim calcmode="lin" valueType="num">
                                      <p:cBhvr additive="base">
                                        <p:cTn id="8" dur="500" fill="hold"/>
                                        <p:tgtEl>
                                          <p:spTgt spid="1812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1291"/>
                                        </p:tgtEl>
                                        <p:attrNameLst>
                                          <p:attrName>style.visibility</p:attrName>
                                        </p:attrNameLst>
                                      </p:cBhvr>
                                      <p:to>
                                        <p:strVal val="visible"/>
                                      </p:to>
                                    </p:set>
                                    <p:anim calcmode="lin" valueType="num">
                                      <p:cBhvr additive="base">
                                        <p:cTn id="13" dur="500" fill="hold"/>
                                        <p:tgtEl>
                                          <p:spTgt spid="181291"/>
                                        </p:tgtEl>
                                        <p:attrNameLst>
                                          <p:attrName>ppt_x</p:attrName>
                                        </p:attrNameLst>
                                      </p:cBhvr>
                                      <p:tavLst>
                                        <p:tav tm="0">
                                          <p:val>
                                            <p:strVal val="1+#ppt_w/2"/>
                                          </p:val>
                                        </p:tav>
                                        <p:tav tm="100000">
                                          <p:val>
                                            <p:strVal val="#ppt_x"/>
                                          </p:val>
                                        </p:tav>
                                      </p:tavLst>
                                    </p:anim>
                                    <p:anim calcmode="lin" valueType="num">
                                      <p:cBhvr additive="base">
                                        <p:cTn id="14" dur="500" fill="hold"/>
                                        <p:tgtEl>
                                          <p:spTgt spid="1812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90" grpId="0" animBg="1"/>
      <p:bldP spid="1812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idx="4294967295"/>
          </p:nvPr>
        </p:nvSpPr>
        <p:spPr>
          <a:xfrm>
            <a:off x="685800" y="-228600"/>
            <a:ext cx="7772400" cy="1143000"/>
          </a:xfrm>
        </p:spPr>
        <p:txBody>
          <a:bodyPr/>
          <a:lstStyle/>
          <a:p>
            <a:r>
              <a:rPr lang="en-US" altLang="en-US"/>
              <a:t>Identifying Oneself </a:t>
            </a:r>
          </a:p>
        </p:txBody>
      </p:sp>
      <p:grpSp>
        <p:nvGrpSpPr>
          <p:cNvPr id="38915" name="Group 3"/>
          <p:cNvGrpSpPr>
            <a:grpSpLocks/>
          </p:cNvGrpSpPr>
          <p:nvPr/>
        </p:nvGrpSpPr>
        <p:grpSpPr bwMode="auto">
          <a:xfrm flipH="1">
            <a:off x="42863" y="990600"/>
            <a:ext cx="1785937" cy="3657600"/>
            <a:chOff x="2308" y="1513"/>
            <a:chExt cx="1162" cy="2570"/>
          </a:xfrm>
        </p:grpSpPr>
        <p:grpSp>
          <p:nvGrpSpPr>
            <p:cNvPr id="38957" name="Group 4"/>
            <p:cNvGrpSpPr>
              <a:grpSpLocks/>
            </p:cNvGrpSpPr>
            <p:nvPr/>
          </p:nvGrpSpPr>
          <p:grpSpPr bwMode="auto">
            <a:xfrm>
              <a:off x="2308" y="1740"/>
              <a:ext cx="957" cy="2343"/>
              <a:chOff x="2308" y="1740"/>
              <a:chExt cx="957" cy="2343"/>
            </a:xfrm>
          </p:grpSpPr>
          <p:sp>
            <p:nvSpPr>
              <p:cNvPr id="38965"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6"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7"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8"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9"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0"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58"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9"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0"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61"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62"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63"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64"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38916" name="Group 18"/>
          <p:cNvGrpSpPr>
            <a:grpSpLocks/>
          </p:cNvGrpSpPr>
          <p:nvPr/>
        </p:nvGrpSpPr>
        <p:grpSpPr bwMode="auto">
          <a:xfrm flipH="1">
            <a:off x="7483475" y="762000"/>
            <a:ext cx="1660525" cy="3743325"/>
            <a:chOff x="864" y="465"/>
            <a:chExt cx="1046" cy="2358"/>
          </a:xfrm>
        </p:grpSpPr>
        <p:grpSp>
          <p:nvGrpSpPr>
            <p:cNvPr id="38934" name="Group 19"/>
            <p:cNvGrpSpPr>
              <a:grpSpLocks/>
            </p:cNvGrpSpPr>
            <p:nvPr/>
          </p:nvGrpSpPr>
          <p:grpSpPr bwMode="auto">
            <a:xfrm>
              <a:off x="864" y="465"/>
              <a:ext cx="1008" cy="2319"/>
              <a:chOff x="587" y="528"/>
              <a:chExt cx="1008" cy="2319"/>
            </a:xfrm>
          </p:grpSpPr>
          <p:grpSp>
            <p:nvGrpSpPr>
              <p:cNvPr id="38937" name="Group 20"/>
              <p:cNvGrpSpPr>
                <a:grpSpLocks/>
              </p:cNvGrpSpPr>
              <p:nvPr/>
            </p:nvGrpSpPr>
            <p:grpSpPr bwMode="auto">
              <a:xfrm>
                <a:off x="587" y="528"/>
                <a:ext cx="1008" cy="2319"/>
                <a:chOff x="587" y="528"/>
                <a:chExt cx="1008" cy="2319"/>
              </a:xfrm>
            </p:grpSpPr>
            <p:grpSp>
              <p:nvGrpSpPr>
                <p:cNvPr id="38939" name="Group 21"/>
                <p:cNvGrpSpPr>
                  <a:grpSpLocks/>
                </p:cNvGrpSpPr>
                <p:nvPr/>
              </p:nvGrpSpPr>
              <p:grpSpPr bwMode="auto">
                <a:xfrm>
                  <a:off x="587" y="528"/>
                  <a:ext cx="1008" cy="2319"/>
                  <a:chOff x="1151" y="1104"/>
                  <a:chExt cx="686" cy="1741"/>
                </a:xfrm>
              </p:grpSpPr>
              <p:sp>
                <p:nvSpPr>
                  <p:cNvPr id="38946"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7"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8"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9"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0"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1"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8952" name="Group 28"/>
                  <p:cNvGrpSpPr>
                    <a:grpSpLocks/>
                  </p:cNvGrpSpPr>
                  <p:nvPr/>
                </p:nvGrpSpPr>
                <p:grpSpPr bwMode="auto">
                  <a:xfrm flipH="1">
                    <a:off x="1212" y="1104"/>
                    <a:ext cx="277" cy="235"/>
                    <a:chOff x="1590" y="1104"/>
                    <a:chExt cx="277" cy="235"/>
                  </a:xfrm>
                </p:grpSpPr>
                <p:sp>
                  <p:nvSpPr>
                    <p:cNvPr id="38953"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4"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5"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6"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8940" name="Group 33"/>
                <p:cNvGrpSpPr>
                  <a:grpSpLocks/>
                </p:cNvGrpSpPr>
                <p:nvPr/>
              </p:nvGrpSpPr>
              <p:grpSpPr bwMode="auto">
                <a:xfrm rot="4286940" flipH="1">
                  <a:off x="1038" y="766"/>
                  <a:ext cx="141" cy="50"/>
                  <a:chOff x="4032" y="2817"/>
                  <a:chExt cx="417" cy="635"/>
                </a:xfrm>
              </p:grpSpPr>
              <p:sp>
                <p:nvSpPr>
                  <p:cNvPr id="38944"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45"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8941" name="Group 36"/>
                <p:cNvGrpSpPr>
                  <a:grpSpLocks/>
                </p:cNvGrpSpPr>
                <p:nvPr/>
              </p:nvGrpSpPr>
              <p:grpSpPr bwMode="auto">
                <a:xfrm rot="4286940" flipH="1">
                  <a:off x="962" y="766"/>
                  <a:ext cx="141" cy="50"/>
                  <a:chOff x="4032" y="2817"/>
                  <a:chExt cx="417" cy="635"/>
                </a:xfrm>
              </p:grpSpPr>
              <p:sp>
                <p:nvSpPr>
                  <p:cNvPr id="38942"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8943"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38938"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38935"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6"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2314" name="AutoShape 42"/>
          <p:cNvSpPr>
            <a:spLocks noChangeArrowheads="1"/>
          </p:cNvSpPr>
          <p:nvPr/>
        </p:nvSpPr>
        <p:spPr bwMode="auto">
          <a:xfrm>
            <a:off x="1981200" y="762000"/>
            <a:ext cx="5562600" cy="990600"/>
          </a:xfrm>
          <a:prstGeom prst="wedgeRoundRectCallout">
            <a:avLst>
              <a:gd name="adj1" fmla="val -64296"/>
              <a:gd name="adj2" fmla="val 63620"/>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am the guy who knows </a:t>
            </a:r>
            <a:r>
              <a:rPr lang="en-US" altLang="en-US">
                <a:solidFill>
                  <a:schemeClr val="accent1"/>
                </a:solidFill>
              </a:rPr>
              <a:t>D</a:t>
            </a:r>
          </a:p>
        </p:txBody>
      </p:sp>
      <p:sp>
        <p:nvSpPr>
          <p:cNvPr id="182315" name="AutoShape 43"/>
          <p:cNvSpPr>
            <a:spLocks noChangeArrowheads="1"/>
          </p:cNvSpPr>
          <p:nvPr/>
        </p:nvSpPr>
        <p:spPr bwMode="auto">
          <a:xfrm>
            <a:off x="1981200" y="1905000"/>
            <a:ext cx="5627688" cy="1598613"/>
          </a:xfrm>
          <a:prstGeom prst="wedgeRoundRectCallout">
            <a:avLst>
              <a:gd name="adj1" fmla="val 61454"/>
              <a:gd name="adj2" fmla="val -10481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Prove it. </a:t>
            </a:r>
          </a:p>
          <a:p>
            <a:pPr algn="ctr"/>
            <a:r>
              <a:rPr lang="en-US" altLang="en-US"/>
              <a:t>I will encode a message for you. </a:t>
            </a:r>
            <a:br>
              <a:rPr lang="en-US" altLang="en-US"/>
            </a:br>
            <a:r>
              <a:rPr lang="en-US" altLang="en-US">
                <a:solidFill>
                  <a:schemeClr val="accent1"/>
                </a:solidFill>
              </a:rPr>
              <a:t>code = Encode(m,E)</a:t>
            </a:r>
          </a:p>
        </p:txBody>
      </p:sp>
      <p:sp>
        <p:nvSpPr>
          <p:cNvPr id="182316" name="AutoShape 44"/>
          <p:cNvSpPr>
            <a:spLocks noChangeArrowheads="1"/>
          </p:cNvSpPr>
          <p:nvPr/>
        </p:nvSpPr>
        <p:spPr bwMode="auto">
          <a:xfrm>
            <a:off x="1981200" y="3700463"/>
            <a:ext cx="5502275" cy="1481137"/>
          </a:xfrm>
          <a:prstGeom prst="wedgeRoundRectCallout">
            <a:avLst>
              <a:gd name="adj1" fmla="val -67282"/>
              <a:gd name="adj2" fmla="val -1659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D</a:t>
            </a:r>
            <a:r>
              <a:rPr lang="en-US" altLang="en-US"/>
              <a:t>, I can decode the message.  </a:t>
            </a:r>
            <a:br>
              <a:rPr lang="en-US" altLang="en-US"/>
            </a:br>
            <a:r>
              <a:rPr lang="en-US" altLang="en-US">
                <a:solidFill>
                  <a:schemeClr val="accent1"/>
                </a:solidFill>
              </a:rPr>
              <a:t>m = Decode(code,D)</a:t>
            </a:r>
          </a:p>
        </p:txBody>
      </p:sp>
      <p:grpSp>
        <p:nvGrpSpPr>
          <p:cNvPr id="11" name="Group 45"/>
          <p:cNvGrpSpPr>
            <a:grpSpLocks/>
          </p:cNvGrpSpPr>
          <p:nvPr/>
        </p:nvGrpSpPr>
        <p:grpSpPr bwMode="auto">
          <a:xfrm>
            <a:off x="2041525" y="4114800"/>
            <a:ext cx="7026275" cy="2341563"/>
            <a:chOff x="1286" y="2701"/>
            <a:chExt cx="4426" cy="1475"/>
          </a:xfrm>
        </p:grpSpPr>
        <p:grpSp>
          <p:nvGrpSpPr>
            <p:cNvPr id="38921" name="Group 46"/>
            <p:cNvGrpSpPr>
              <a:grpSpLocks/>
            </p:cNvGrpSpPr>
            <p:nvPr/>
          </p:nvGrpSpPr>
          <p:grpSpPr bwMode="auto">
            <a:xfrm>
              <a:off x="4863" y="2701"/>
              <a:ext cx="849" cy="1475"/>
              <a:chOff x="2593" y="768"/>
              <a:chExt cx="849" cy="1475"/>
            </a:xfrm>
          </p:grpSpPr>
          <p:grpSp>
            <p:nvGrpSpPr>
              <p:cNvPr id="38923" name="Group 47"/>
              <p:cNvGrpSpPr>
                <a:grpSpLocks/>
              </p:cNvGrpSpPr>
              <p:nvPr/>
            </p:nvGrpSpPr>
            <p:grpSpPr bwMode="auto">
              <a:xfrm>
                <a:off x="2593" y="1179"/>
                <a:ext cx="849" cy="1064"/>
                <a:chOff x="2593" y="1179"/>
                <a:chExt cx="849" cy="1064"/>
              </a:xfrm>
            </p:grpSpPr>
            <p:sp>
              <p:nvSpPr>
                <p:cNvPr id="38927"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8"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9"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0"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1"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2"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3"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8924" name="Group 55"/>
              <p:cNvGrpSpPr>
                <a:grpSpLocks/>
              </p:cNvGrpSpPr>
              <p:nvPr/>
            </p:nvGrpSpPr>
            <p:grpSpPr bwMode="auto">
              <a:xfrm>
                <a:off x="2720" y="768"/>
                <a:ext cx="230" cy="1456"/>
                <a:chOff x="2720" y="768"/>
                <a:chExt cx="230" cy="1456"/>
              </a:xfrm>
            </p:grpSpPr>
            <p:sp>
              <p:nvSpPr>
                <p:cNvPr id="38925"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6"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8922" name="AutoShape 58"/>
            <p:cNvSpPr>
              <a:spLocks noChangeArrowheads="1"/>
            </p:cNvSpPr>
            <p:nvPr/>
          </p:nvSpPr>
          <p:spPr bwMode="auto">
            <a:xfrm>
              <a:off x="1286" y="3579"/>
              <a:ext cx="3466" cy="597"/>
            </a:xfrm>
            <a:prstGeom prst="wedgeRoundRectCallout">
              <a:avLst>
                <a:gd name="adj1" fmla="val 65639"/>
                <a:gd name="adj2" fmla="val -8417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E</a:t>
              </a:r>
              <a:r>
                <a:rPr lang="en-US" altLang="en-US"/>
                <a:t> but not </a:t>
              </a:r>
              <a:r>
                <a:rPr lang="en-US" altLang="en-US">
                  <a:solidFill>
                    <a:schemeClr val="accent1"/>
                  </a:solidFill>
                </a:rPr>
                <a:t>D</a:t>
              </a:r>
              <a:r>
                <a:rPr lang="en-US" altLang="en-US"/>
                <a:t>, </a:t>
              </a:r>
              <a:br>
                <a:rPr lang="en-US" altLang="en-US"/>
              </a:br>
              <a:r>
                <a:rPr lang="en-US" altLang="en-US"/>
                <a:t>I cannot pretend to be him.</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2314"/>
                                        </p:tgtEl>
                                        <p:attrNameLst>
                                          <p:attrName>style.visibility</p:attrName>
                                        </p:attrNameLst>
                                      </p:cBhvr>
                                      <p:to>
                                        <p:strVal val="visible"/>
                                      </p:to>
                                    </p:set>
                                    <p:anim calcmode="lin" valueType="num">
                                      <p:cBhvr additive="base">
                                        <p:cTn id="7" dur="500" fill="hold"/>
                                        <p:tgtEl>
                                          <p:spTgt spid="182314"/>
                                        </p:tgtEl>
                                        <p:attrNameLst>
                                          <p:attrName>ppt_x</p:attrName>
                                        </p:attrNameLst>
                                      </p:cBhvr>
                                      <p:tavLst>
                                        <p:tav tm="0">
                                          <p:val>
                                            <p:strVal val="0-#ppt_w/2"/>
                                          </p:val>
                                        </p:tav>
                                        <p:tav tm="100000">
                                          <p:val>
                                            <p:strVal val="#ppt_x"/>
                                          </p:val>
                                        </p:tav>
                                      </p:tavLst>
                                    </p:anim>
                                    <p:anim calcmode="lin" valueType="num">
                                      <p:cBhvr additive="base">
                                        <p:cTn id="8" dur="500" fill="hold"/>
                                        <p:tgtEl>
                                          <p:spTgt spid="1823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2315"/>
                                        </p:tgtEl>
                                        <p:attrNameLst>
                                          <p:attrName>style.visibility</p:attrName>
                                        </p:attrNameLst>
                                      </p:cBhvr>
                                      <p:to>
                                        <p:strVal val="visible"/>
                                      </p:to>
                                    </p:set>
                                    <p:anim calcmode="lin" valueType="num">
                                      <p:cBhvr additive="base">
                                        <p:cTn id="13" dur="500" fill="hold"/>
                                        <p:tgtEl>
                                          <p:spTgt spid="182315"/>
                                        </p:tgtEl>
                                        <p:attrNameLst>
                                          <p:attrName>ppt_x</p:attrName>
                                        </p:attrNameLst>
                                      </p:cBhvr>
                                      <p:tavLst>
                                        <p:tav tm="0">
                                          <p:val>
                                            <p:strVal val="1+#ppt_w/2"/>
                                          </p:val>
                                        </p:tav>
                                        <p:tav tm="100000">
                                          <p:val>
                                            <p:strVal val="#ppt_x"/>
                                          </p:val>
                                        </p:tav>
                                      </p:tavLst>
                                    </p:anim>
                                    <p:anim calcmode="lin" valueType="num">
                                      <p:cBhvr additive="base">
                                        <p:cTn id="14" dur="500" fill="hold"/>
                                        <p:tgtEl>
                                          <p:spTgt spid="18231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2316"/>
                                        </p:tgtEl>
                                        <p:attrNameLst>
                                          <p:attrName>style.visibility</p:attrName>
                                        </p:attrNameLst>
                                      </p:cBhvr>
                                      <p:to>
                                        <p:strVal val="visible"/>
                                      </p:to>
                                    </p:set>
                                    <p:anim calcmode="lin" valueType="num">
                                      <p:cBhvr additive="base">
                                        <p:cTn id="19" dur="500" fill="hold"/>
                                        <p:tgtEl>
                                          <p:spTgt spid="182316"/>
                                        </p:tgtEl>
                                        <p:attrNameLst>
                                          <p:attrName>ppt_x</p:attrName>
                                        </p:attrNameLst>
                                      </p:cBhvr>
                                      <p:tavLst>
                                        <p:tav tm="0">
                                          <p:val>
                                            <p:strVal val="0-#ppt_w/2"/>
                                          </p:val>
                                        </p:tav>
                                        <p:tav tm="100000">
                                          <p:val>
                                            <p:strVal val="#ppt_x"/>
                                          </p:val>
                                        </p:tav>
                                      </p:tavLst>
                                    </p:anim>
                                    <p:anim calcmode="lin" valueType="num">
                                      <p:cBhvr additive="base">
                                        <p:cTn id="20" dur="500" fill="hold"/>
                                        <p:tgtEl>
                                          <p:spTgt spid="18231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1+#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14" grpId="0" animBg="1"/>
      <p:bldP spid="182315" grpId="0" animBg="1"/>
      <p:bldP spid="18231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381000" y="0"/>
            <a:ext cx="7772400" cy="1143000"/>
          </a:xfrm>
        </p:spPr>
        <p:txBody>
          <a:bodyPr/>
          <a:lstStyle/>
          <a:p>
            <a:r>
              <a:rPr lang="en-US" altLang="en-US"/>
              <a:t>Cryptography</a:t>
            </a:r>
          </a:p>
        </p:txBody>
      </p:sp>
      <p:grpSp>
        <p:nvGrpSpPr>
          <p:cNvPr id="39939" name="Group 3"/>
          <p:cNvGrpSpPr>
            <a:grpSpLocks/>
          </p:cNvGrpSpPr>
          <p:nvPr/>
        </p:nvGrpSpPr>
        <p:grpSpPr bwMode="auto">
          <a:xfrm flipH="1">
            <a:off x="42863" y="990600"/>
            <a:ext cx="1785937" cy="3657600"/>
            <a:chOff x="2308" y="1513"/>
            <a:chExt cx="1162" cy="2570"/>
          </a:xfrm>
        </p:grpSpPr>
        <p:grpSp>
          <p:nvGrpSpPr>
            <p:cNvPr id="39966" name="Group 4"/>
            <p:cNvGrpSpPr>
              <a:grpSpLocks/>
            </p:cNvGrpSpPr>
            <p:nvPr/>
          </p:nvGrpSpPr>
          <p:grpSpPr bwMode="auto">
            <a:xfrm>
              <a:off x="2308" y="1740"/>
              <a:ext cx="957" cy="2343"/>
              <a:chOff x="2308" y="1740"/>
              <a:chExt cx="957" cy="2343"/>
            </a:xfrm>
          </p:grpSpPr>
          <p:sp>
            <p:nvSpPr>
              <p:cNvPr id="39974"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6"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7"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8"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9"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67"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8"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9"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70"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71"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72"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73"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39940" name="Group 18"/>
          <p:cNvGrpSpPr>
            <a:grpSpLocks/>
          </p:cNvGrpSpPr>
          <p:nvPr/>
        </p:nvGrpSpPr>
        <p:grpSpPr bwMode="auto">
          <a:xfrm flipH="1">
            <a:off x="7483475" y="762000"/>
            <a:ext cx="1660525" cy="3743325"/>
            <a:chOff x="864" y="465"/>
            <a:chExt cx="1046" cy="2358"/>
          </a:xfrm>
        </p:grpSpPr>
        <p:grpSp>
          <p:nvGrpSpPr>
            <p:cNvPr id="39943" name="Group 19"/>
            <p:cNvGrpSpPr>
              <a:grpSpLocks/>
            </p:cNvGrpSpPr>
            <p:nvPr/>
          </p:nvGrpSpPr>
          <p:grpSpPr bwMode="auto">
            <a:xfrm>
              <a:off x="864" y="465"/>
              <a:ext cx="1008" cy="2319"/>
              <a:chOff x="587" y="528"/>
              <a:chExt cx="1008" cy="2319"/>
            </a:xfrm>
          </p:grpSpPr>
          <p:grpSp>
            <p:nvGrpSpPr>
              <p:cNvPr id="39946" name="Group 20"/>
              <p:cNvGrpSpPr>
                <a:grpSpLocks/>
              </p:cNvGrpSpPr>
              <p:nvPr/>
            </p:nvGrpSpPr>
            <p:grpSpPr bwMode="auto">
              <a:xfrm>
                <a:off x="587" y="528"/>
                <a:ext cx="1008" cy="2319"/>
                <a:chOff x="587" y="528"/>
                <a:chExt cx="1008" cy="2319"/>
              </a:xfrm>
            </p:grpSpPr>
            <p:grpSp>
              <p:nvGrpSpPr>
                <p:cNvPr id="39948" name="Group 21"/>
                <p:cNvGrpSpPr>
                  <a:grpSpLocks/>
                </p:cNvGrpSpPr>
                <p:nvPr/>
              </p:nvGrpSpPr>
              <p:grpSpPr bwMode="auto">
                <a:xfrm>
                  <a:off x="587" y="528"/>
                  <a:ext cx="1008" cy="2319"/>
                  <a:chOff x="1151" y="1104"/>
                  <a:chExt cx="686" cy="1741"/>
                </a:xfrm>
              </p:grpSpPr>
              <p:sp>
                <p:nvSpPr>
                  <p:cNvPr id="39955"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6"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7"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8"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9"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0"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9961" name="Group 28"/>
                  <p:cNvGrpSpPr>
                    <a:grpSpLocks/>
                  </p:cNvGrpSpPr>
                  <p:nvPr/>
                </p:nvGrpSpPr>
                <p:grpSpPr bwMode="auto">
                  <a:xfrm flipH="1">
                    <a:off x="1212" y="1104"/>
                    <a:ext cx="277" cy="235"/>
                    <a:chOff x="1590" y="1104"/>
                    <a:chExt cx="277" cy="235"/>
                  </a:xfrm>
                </p:grpSpPr>
                <p:sp>
                  <p:nvSpPr>
                    <p:cNvPr id="39962"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3"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4"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5"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9949" name="Group 33"/>
                <p:cNvGrpSpPr>
                  <a:grpSpLocks/>
                </p:cNvGrpSpPr>
                <p:nvPr/>
              </p:nvGrpSpPr>
              <p:grpSpPr bwMode="auto">
                <a:xfrm rot="4286940" flipH="1">
                  <a:off x="1038" y="766"/>
                  <a:ext cx="141" cy="50"/>
                  <a:chOff x="4032" y="2817"/>
                  <a:chExt cx="417" cy="635"/>
                </a:xfrm>
              </p:grpSpPr>
              <p:sp>
                <p:nvSpPr>
                  <p:cNvPr id="39953"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54"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9950" name="Group 36"/>
                <p:cNvGrpSpPr>
                  <a:grpSpLocks/>
                </p:cNvGrpSpPr>
                <p:nvPr/>
              </p:nvGrpSpPr>
              <p:grpSpPr bwMode="auto">
                <a:xfrm rot="4286940" flipH="1">
                  <a:off x="962" y="766"/>
                  <a:ext cx="141" cy="50"/>
                  <a:chOff x="4032" y="2817"/>
                  <a:chExt cx="417" cy="635"/>
                </a:xfrm>
              </p:grpSpPr>
              <p:sp>
                <p:nvSpPr>
                  <p:cNvPr id="39951"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9952"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39947"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39944"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5"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1892300" y="876300"/>
            <a:ext cx="6184900" cy="5676900"/>
          </a:xfrm>
          <a:prstGeom prst="wedgeRoundRectCallout">
            <a:avLst>
              <a:gd name="adj1" fmla="val -63319"/>
              <a:gd name="adj2" fmla="val -3174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endParaRPr lang="en-US" altLang="en-US"/>
          </a:p>
        </p:txBody>
      </p:sp>
      <p:sp>
        <p:nvSpPr>
          <p:cNvPr id="127037" name="Rectangle 61"/>
          <p:cNvSpPr>
            <a:spLocks noChangeArrowheads="1"/>
          </p:cNvSpPr>
          <p:nvPr/>
        </p:nvSpPr>
        <p:spPr bwMode="auto">
          <a:xfrm>
            <a:off x="1981200" y="1066800"/>
            <a:ext cx="6248400" cy="521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I chose two primes </a:t>
            </a:r>
            <a:r>
              <a:rPr lang="en-US" altLang="en-US">
                <a:solidFill>
                  <a:schemeClr val="accent1"/>
                </a:solidFill>
              </a:rPr>
              <a:t>p</a:t>
            </a:r>
            <a:r>
              <a:rPr lang="en-US" altLang="en-US"/>
              <a:t> and </a:t>
            </a:r>
            <a:r>
              <a:rPr lang="en-US" altLang="en-US">
                <a:solidFill>
                  <a:schemeClr val="accent1"/>
                </a:solidFill>
              </a:rPr>
              <a:t>q</a:t>
            </a:r>
            <a:r>
              <a:rPr lang="en-US" altLang="en-US"/>
              <a:t>.</a:t>
            </a:r>
          </a:p>
          <a:p>
            <a:pPr eaLnBrk="1" hangingPunct="1">
              <a:buFontTx/>
              <a:buChar char="•"/>
            </a:pPr>
            <a:r>
              <a:rPr lang="en-US" altLang="en-US">
                <a:solidFill>
                  <a:schemeClr val="accent1"/>
                </a:solidFill>
              </a:rPr>
              <a:t>n = pq.</a:t>
            </a:r>
          </a:p>
          <a:p>
            <a:pPr eaLnBrk="1" hangingPunct="1">
              <a:buFontTx/>
              <a:buChar char="•"/>
            </a:pPr>
            <a:r>
              <a:rPr lang="el-GR" altLang="en-US">
                <a:solidFill>
                  <a:schemeClr val="accent1"/>
                </a:solidFill>
              </a:rPr>
              <a:t>φ</a:t>
            </a:r>
            <a:r>
              <a:rPr lang="en-US" altLang="en-US">
                <a:solidFill>
                  <a:schemeClr val="accent1"/>
                </a:solidFill>
              </a:rPr>
              <a:t> = (p-1)(q-1) </a:t>
            </a:r>
          </a:p>
          <a:p>
            <a:pPr eaLnBrk="1" hangingPunct="1">
              <a:buFontTx/>
              <a:buChar char="•"/>
            </a:pPr>
            <a:r>
              <a:rPr lang="en-US" altLang="en-US"/>
              <a:t>Euler’s Theorem: </a:t>
            </a:r>
            <a:br>
              <a:rPr lang="en-US" altLang="en-US"/>
            </a:br>
            <a:r>
              <a:rPr lang="en-US" altLang="en-US"/>
              <a:t>    </a:t>
            </a:r>
            <a:r>
              <a:rPr lang="en-US" altLang="en-US" i="1">
                <a:solidFill>
                  <a:schemeClr val="accent1"/>
                </a:solidFill>
                <a:sym typeface="Symbol" pitchFamily="18" charset="2"/>
              </a:rPr>
              <a:t>b≠0</a:t>
            </a:r>
            <a:r>
              <a:rPr lang="en-US" altLang="en-US">
                <a:sym typeface="Symbol" pitchFamily="18" charset="2"/>
              </a:rPr>
              <a:t> </a:t>
            </a:r>
            <a:r>
              <a:rPr lang="en-US" altLang="en-US">
                <a:solidFill>
                  <a:schemeClr val="accent1"/>
                </a:solidFill>
              </a:rPr>
              <a:t>b</a:t>
            </a:r>
            <a:r>
              <a:rPr lang="el-GR" altLang="en-US" baseline="30000">
                <a:solidFill>
                  <a:schemeClr val="accent1"/>
                </a:solidFill>
              </a:rPr>
              <a:t>φ</a:t>
            </a:r>
            <a:r>
              <a:rPr lang="en-US" altLang="en-US">
                <a:solidFill>
                  <a:schemeClr val="accent1"/>
                </a:solidFill>
              </a:rPr>
              <a:t> =</a:t>
            </a:r>
            <a:r>
              <a:rPr lang="en-US" altLang="en-US" baseline="-25000">
                <a:solidFill>
                  <a:schemeClr val="accent1"/>
                </a:solidFill>
              </a:rPr>
              <a:t> </a:t>
            </a:r>
            <a:r>
              <a:rPr lang="en-US" altLang="en-US">
                <a:solidFill>
                  <a:schemeClr val="accent1"/>
                </a:solidFill>
              </a:rPr>
              <a:t>1  mod n</a:t>
            </a:r>
          </a:p>
          <a:p>
            <a:pPr eaLnBrk="1" hangingPunct="1">
              <a:buFontTx/>
              <a:buChar char="•"/>
            </a:pPr>
            <a:r>
              <a:rPr lang="en-US" altLang="en-US"/>
              <a:t>Let</a:t>
            </a:r>
            <a:r>
              <a:rPr lang="en-US" altLang="en-US">
                <a:solidFill>
                  <a:schemeClr val="accent1"/>
                </a:solidFill>
              </a:rPr>
              <a:t> e </a:t>
            </a:r>
            <a:r>
              <a:rPr lang="en-US" altLang="en-US"/>
              <a:t>be some value co-prime with </a:t>
            </a:r>
            <a:r>
              <a:rPr lang="el-GR" altLang="en-US">
                <a:solidFill>
                  <a:schemeClr val="accent1"/>
                </a:solidFill>
              </a:rPr>
              <a:t>φ</a:t>
            </a:r>
            <a:r>
              <a:rPr lang="en-US" altLang="en-US"/>
              <a:t> </a:t>
            </a:r>
            <a:endParaRPr lang="en-US" altLang="en-US">
              <a:solidFill>
                <a:schemeClr val="accent1"/>
              </a:solidFill>
            </a:endParaRPr>
          </a:p>
          <a:p>
            <a:pPr eaLnBrk="1" hangingPunct="1">
              <a:buFontTx/>
              <a:buChar char="•"/>
            </a:pPr>
            <a:r>
              <a:rPr lang="en-US" altLang="en-US"/>
              <a:t>Let</a:t>
            </a:r>
            <a:r>
              <a:rPr lang="en-US" altLang="en-US">
                <a:solidFill>
                  <a:schemeClr val="accent1"/>
                </a:solidFill>
              </a:rPr>
              <a:t> d = e</a:t>
            </a:r>
            <a:r>
              <a:rPr lang="en-US" altLang="en-US" baseline="30000">
                <a:solidFill>
                  <a:schemeClr val="accent1"/>
                </a:solidFill>
              </a:rPr>
              <a:t>-1</a:t>
            </a:r>
            <a:r>
              <a:rPr lang="en-US" altLang="en-US">
                <a:solidFill>
                  <a:schemeClr val="accent1"/>
                </a:solidFill>
              </a:rPr>
              <a:t> mod </a:t>
            </a:r>
            <a:r>
              <a:rPr lang="el-GR" altLang="en-US">
                <a:solidFill>
                  <a:schemeClr val="accent1"/>
                </a:solidFill>
              </a:rPr>
              <a:t>φ</a:t>
            </a:r>
            <a:endParaRPr lang="en-US" altLang="en-US">
              <a:solidFill>
                <a:schemeClr val="accent1"/>
              </a:solidFill>
            </a:endParaRPr>
          </a:p>
          <a:p>
            <a:pPr lvl="1" eaLnBrk="1" hangingPunct="1">
              <a:buFontTx/>
              <a:buChar char="•"/>
            </a:pPr>
            <a:r>
              <a:rPr lang="en-US" altLang="en-US"/>
              <a:t>Note </a:t>
            </a:r>
            <a:r>
              <a:rPr lang="el-GR" altLang="en-US">
                <a:solidFill>
                  <a:schemeClr val="accent1"/>
                </a:solidFill>
              </a:rPr>
              <a:t>φ</a:t>
            </a:r>
            <a:r>
              <a:rPr lang="en-US" altLang="en-US"/>
              <a:t> is not prime, </a:t>
            </a:r>
            <a:br>
              <a:rPr lang="en-US" altLang="en-US"/>
            </a:br>
            <a:r>
              <a:rPr lang="en-US" altLang="en-US"/>
              <a:t> but </a:t>
            </a:r>
            <a:r>
              <a:rPr lang="en-US" altLang="en-US">
                <a:solidFill>
                  <a:schemeClr val="accent1"/>
                </a:solidFill>
              </a:rPr>
              <a:t>gcd(</a:t>
            </a:r>
            <a:r>
              <a:rPr lang="el-GR" altLang="en-US">
                <a:solidFill>
                  <a:schemeClr val="accent1"/>
                </a:solidFill>
              </a:rPr>
              <a:t>φ</a:t>
            </a:r>
            <a:r>
              <a:rPr lang="en-US" altLang="en-US">
                <a:solidFill>
                  <a:schemeClr val="accent1"/>
                </a:solidFill>
              </a:rPr>
              <a:t>,e) = 1</a:t>
            </a:r>
            <a:r>
              <a:rPr lang="en-US" altLang="en-US"/>
              <a:t> is good enough.</a:t>
            </a:r>
          </a:p>
          <a:p>
            <a:pPr lvl="1" eaLnBrk="1" hangingPunct="1">
              <a:buFontTx/>
              <a:buChar char="•"/>
            </a:pPr>
            <a:r>
              <a:rPr lang="en-US" altLang="en-US"/>
              <a:t>Note</a:t>
            </a:r>
            <a:r>
              <a:rPr lang="en-US" altLang="en-US">
                <a:solidFill>
                  <a:schemeClr val="accent1"/>
                </a:solidFill>
              </a:rPr>
              <a:t> ed = 1+ </a:t>
            </a:r>
            <a:r>
              <a:rPr lang="el-GR" altLang="en-US">
                <a:solidFill>
                  <a:schemeClr val="accent1"/>
                </a:solidFill>
              </a:rPr>
              <a:t>φ</a:t>
            </a:r>
            <a:r>
              <a:rPr lang="en-US" altLang="en-US">
                <a:solidFill>
                  <a:schemeClr val="accent1"/>
                </a:solidFill>
              </a:rPr>
              <a:t>r</a:t>
            </a:r>
          </a:p>
          <a:p>
            <a:pPr eaLnBrk="1" hangingPunct="1">
              <a:buFontTx/>
              <a:buChar char="•"/>
            </a:pPr>
            <a:r>
              <a:rPr lang="en-US" altLang="en-US"/>
              <a:t>I publish </a:t>
            </a:r>
            <a:r>
              <a:rPr lang="en-US" altLang="en-US">
                <a:solidFill>
                  <a:schemeClr val="accent1"/>
                </a:solidFill>
              </a:rPr>
              <a:t>E = &lt;n,e&gt;</a:t>
            </a:r>
            <a:r>
              <a:rPr lang="en-US" altLang="en-US"/>
              <a:t> to the world.</a:t>
            </a:r>
          </a:p>
          <a:p>
            <a:pPr eaLnBrk="1" hangingPunct="1">
              <a:buFontTx/>
              <a:buChar char="•"/>
            </a:pPr>
            <a:r>
              <a:rPr lang="en-US" altLang="en-US"/>
              <a:t>I keep </a:t>
            </a:r>
            <a:r>
              <a:rPr lang="en-US" altLang="en-US">
                <a:solidFill>
                  <a:schemeClr val="accent1"/>
                </a:solidFill>
              </a:rPr>
              <a:t>D = &lt;d&gt;</a:t>
            </a:r>
            <a:r>
              <a:rPr lang="en-US" altLang="en-US"/>
              <a:t> and </a:t>
            </a:r>
            <a:r>
              <a:rPr lang="en-US" altLang="en-US">
                <a:solidFill>
                  <a:schemeClr val="accent1"/>
                </a:solidFill>
              </a:rPr>
              <a:t>&lt;p,q,</a:t>
            </a:r>
            <a:r>
              <a:rPr lang="el-GR" altLang="en-US">
                <a:solidFill>
                  <a:schemeClr val="accent1"/>
                </a:solidFill>
              </a:rPr>
              <a:t>φ</a:t>
            </a:r>
            <a:r>
              <a:rPr lang="en-US" altLang="en-US">
                <a:solidFill>
                  <a:schemeClr val="accent1"/>
                </a:solidFill>
              </a:rPr>
              <a:t>&gt;</a:t>
            </a:r>
            <a:r>
              <a:rPr lang="en-US" altLang="en-US"/>
              <a:t> private.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1290"/>
                                        </p:tgtEl>
                                        <p:attrNameLst>
                                          <p:attrName>style.visibility</p:attrName>
                                        </p:attrNameLst>
                                      </p:cBhvr>
                                      <p:to>
                                        <p:strVal val="visible"/>
                                      </p:to>
                                    </p:set>
                                    <p:anim calcmode="lin" valueType="num">
                                      <p:cBhvr additive="base">
                                        <p:cTn id="7" dur="500" fill="hold"/>
                                        <p:tgtEl>
                                          <p:spTgt spid="181290"/>
                                        </p:tgtEl>
                                        <p:attrNameLst>
                                          <p:attrName>ppt_x</p:attrName>
                                        </p:attrNameLst>
                                      </p:cBhvr>
                                      <p:tavLst>
                                        <p:tav tm="0">
                                          <p:val>
                                            <p:strVal val="0-#ppt_w/2"/>
                                          </p:val>
                                        </p:tav>
                                        <p:tav tm="100000">
                                          <p:val>
                                            <p:strVal val="#ppt_x"/>
                                          </p:val>
                                        </p:tav>
                                      </p:tavLst>
                                    </p:anim>
                                    <p:anim calcmode="lin" valueType="num">
                                      <p:cBhvr additive="base">
                                        <p:cTn id="8" dur="500" fill="hold"/>
                                        <p:tgtEl>
                                          <p:spTgt spid="18129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7037">
                                            <p:txEl>
                                              <p:pRg st="0" end="0"/>
                                            </p:txEl>
                                          </p:spTgt>
                                        </p:tgtEl>
                                        <p:attrNameLst>
                                          <p:attrName>style.visibility</p:attrName>
                                        </p:attrNameLst>
                                      </p:cBhvr>
                                      <p:to>
                                        <p:strVal val="visible"/>
                                      </p:to>
                                    </p:set>
                                    <p:anim calcmode="lin" valueType="num">
                                      <p:cBhvr additive="base">
                                        <p:cTn id="11" dur="500" fill="hold"/>
                                        <p:tgtEl>
                                          <p:spTgt spid="12703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70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27037">
                                            <p:txEl>
                                              <p:pRg st="1" end="1"/>
                                            </p:txEl>
                                          </p:spTgt>
                                        </p:tgtEl>
                                        <p:attrNameLst>
                                          <p:attrName>style.visibility</p:attrName>
                                        </p:attrNameLst>
                                      </p:cBhvr>
                                      <p:to>
                                        <p:strVal val="visible"/>
                                      </p:to>
                                    </p:set>
                                    <p:anim calcmode="lin" valueType="num">
                                      <p:cBhvr additive="base">
                                        <p:cTn id="17" dur="500" fill="hold"/>
                                        <p:tgtEl>
                                          <p:spTgt spid="12703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70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27037">
                                            <p:txEl>
                                              <p:pRg st="2" end="2"/>
                                            </p:txEl>
                                          </p:spTgt>
                                        </p:tgtEl>
                                        <p:attrNameLst>
                                          <p:attrName>style.visibility</p:attrName>
                                        </p:attrNameLst>
                                      </p:cBhvr>
                                      <p:to>
                                        <p:strVal val="visible"/>
                                      </p:to>
                                    </p:set>
                                    <p:anim calcmode="lin" valueType="num">
                                      <p:cBhvr additive="base">
                                        <p:cTn id="23" dur="500" fill="hold"/>
                                        <p:tgtEl>
                                          <p:spTgt spid="12703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270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127037">
                                            <p:txEl>
                                              <p:pRg st="3" end="3"/>
                                            </p:txEl>
                                          </p:spTgt>
                                        </p:tgtEl>
                                        <p:attrNameLst>
                                          <p:attrName>style.visibility</p:attrName>
                                        </p:attrNameLst>
                                      </p:cBhvr>
                                      <p:to>
                                        <p:strVal val="visible"/>
                                      </p:to>
                                    </p:set>
                                    <p:anim calcmode="lin" valueType="num">
                                      <p:cBhvr additive="base">
                                        <p:cTn id="29" dur="500" fill="hold"/>
                                        <p:tgtEl>
                                          <p:spTgt spid="12703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2703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27037">
                                            <p:txEl>
                                              <p:pRg st="4" end="4"/>
                                            </p:txEl>
                                          </p:spTgt>
                                        </p:tgtEl>
                                        <p:attrNameLst>
                                          <p:attrName>style.visibility</p:attrName>
                                        </p:attrNameLst>
                                      </p:cBhvr>
                                      <p:to>
                                        <p:strVal val="visible"/>
                                      </p:to>
                                    </p:set>
                                    <p:anim calcmode="lin" valueType="num">
                                      <p:cBhvr additive="base">
                                        <p:cTn id="35" dur="500" fill="hold"/>
                                        <p:tgtEl>
                                          <p:spTgt spid="127037">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2703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27037">
                                            <p:txEl>
                                              <p:pRg st="5" end="5"/>
                                            </p:txEl>
                                          </p:spTgt>
                                        </p:tgtEl>
                                        <p:attrNameLst>
                                          <p:attrName>style.visibility</p:attrName>
                                        </p:attrNameLst>
                                      </p:cBhvr>
                                      <p:to>
                                        <p:strVal val="visible"/>
                                      </p:to>
                                    </p:set>
                                    <p:anim calcmode="lin" valueType="num">
                                      <p:cBhvr additive="base">
                                        <p:cTn id="41" dur="500" fill="hold"/>
                                        <p:tgtEl>
                                          <p:spTgt spid="127037">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703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27037">
                                            <p:txEl>
                                              <p:pRg st="6" end="6"/>
                                            </p:txEl>
                                          </p:spTgt>
                                        </p:tgtEl>
                                        <p:attrNameLst>
                                          <p:attrName>style.visibility</p:attrName>
                                        </p:attrNameLst>
                                      </p:cBhvr>
                                      <p:to>
                                        <p:strVal val="visible"/>
                                      </p:to>
                                    </p:set>
                                    <p:anim calcmode="lin" valueType="num">
                                      <p:cBhvr additive="base">
                                        <p:cTn id="47" dur="500" fill="hold"/>
                                        <p:tgtEl>
                                          <p:spTgt spid="127037">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2703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27037">
                                            <p:txEl>
                                              <p:pRg st="7" end="7"/>
                                            </p:txEl>
                                          </p:spTgt>
                                        </p:tgtEl>
                                        <p:attrNameLst>
                                          <p:attrName>style.visibility</p:attrName>
                                        </p:attrNameLst>
                                      </p:cBhvr>
                                      <p:to>
                                        <p:strVal val="visible"/>
                                      </p:to>
                                    </p:set>
                                    <p:anim calcmode="lin" valueType="num">
                                      <p:cBhvr additive="base">
                                        <p:cTn id="53" dur="500" fill="hold"/>
                                        <p:tgtEl>
                                          <p:spTgt spid="127037">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2703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127037">
                                            <p:txEl>
                                              <p:pRg st="8" end="8"/>
                                            </p:txEl>
                                          </p:spTgt>
                                        </p:tgtEl>
                                        <p:attrNameLst>
                                          <p:attrName>style.visibility</p:attrName>
                                        </p:attrNameLst>
                                      </p:cBhvr>
                                      <p:to>
                                        <p:strVal val="visible"/>
                                      </p:to>
                                    </p:set>
                                    <p:anim calcmode="lin" valueType="num">
                                      <p:cBhvr additive="base">
                                        <p:cTn id="59" dur="500" fill="hold"/>
                                        <p:tgtEl>
                                          <p:spTgt spid="127037">
                                            <p:txEl>
                                              <p:pRg st="8" end="8"/>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2703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127037">
                                            <p:txEl>
                                              <p:pRg st="9" end="9"/>
                                            </p:txEl>
                                          </p:spTgt>
                                        </p:tgtEl>
                                        <p:attrNameLst>
                                          <p:attrName>style.visibility</p:attrName>
                                        </p:attrNameLst>
                                      </p:cBhvr>
                                      <p:to>
                                        <p:strVal val="visible"/>
                                      </p:to>
                                    </p:set>
                                    <p:anim calcmode="lin" valueType="num">
                                      <p:cBhvr additive="base">
                                        <p:cTn id="65" dur="500" fill="hold"/>
                                        <p:tgtEl>
                                          <p:spTgt spid="127037">
                                            <p:txEl>
                                              <p:pRg st="9" end="9"/>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27037">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9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            Fields</a:t>
            </a:r>
          </a:p>
        </p:txBody>
      </p:sp>
      <p:sp>
        <p:nvSpPr>
          <p:cNvPr id="197847" name="Text Box 215"/>
          <p:cNvSpPr txBox="1">
            <a:spLocks noChangeArrowheads="1"/>
          </p:cNvSpPr>
          <p:nvPr/>
        </p:nvSpPr>
        <p:spPr bwMode="auto">
          <a:xfrm>
            <a:off x="325438" y="314325"/>
            <a:ext cx="8774112" cy="649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 Field has:</a:t>
            </a:r>
          </a:p>
          <a:p>
            <a:pPr lvl="1" eaLnBrk="1" hangingPunct="1">
              <a:buFontTx/>
              <a:buChar char="•"/>
            </a:pPr>
            <a:r>
              <a:rPr lang="en-US" altLang="en-US" dirty="0"/>
              <a:t>A universe </a:t>
            </a:r>
            <a:r>
              <a:rPr lang="en-US" altLang="en-US" i="1" dirty="0">
                <a:solidFill>
                  <a:schemeClr val="accent1"/>
                </a:solidFill>
              </a:rPr>
              <a:t>U</a:t>
            </a:r>
            <a:r>
              <a:rPr lang="en-US" altLang="en-US" dirty="0"/>
              <a:t> of values</a:t>
            </a:r>
          </a:p>
          <a:p>
            <a:pPr lvl="1" eaLnBrk="1" hangingPunct="1">
              <a:buFontTx/>
              <a:buChar char="•"/>
            </a:pPr>
            <a:r>
              <a:rPr lang="en-US" altLang="en-US" dirty="0"/>
              <a:t>Two operations: </a:t>
            </a:r>
            <a:r>
              <a:rPr lang="en-US" altLang="en-US" dirty="0">
                <a:solidFill>
                  <a:schemeClr val="accent1"/>
                </a:solidFill>
              </a:rPr>
              <a:t>+</a:t>
            </a:r>
            <a:r>
              <a:rPr lang="en-US" altLang="en-US" dirty="0"/>
              <a:t> and </a:t>
            </a:r>
            <a:r>
              <a:rPr lang="en-US" altLang="en-US" dirty="0">
                <a:solidFill>
                  <a:schemeClr val="accent1"/>
                </a:solidFill>
                <a:cs typeface="Times New Roman" pitchFamily="18" charset="0"/>
              </a:rPr>
              <a:t>×</a:t>
            </a:r>
          </a:p>
          <a:p>
            <a:pPr lvl="1" eaLnBrk="1" hangingPunct="1">
              <a:buFontTx/>
              <a:buChar char="•"/>
            </a:pPr>
            <a:r>
              <a:rPr lang="en-US" altLang="en-US" dirty="0">
                <a:cs typeface="Times New Roman" pitchFamily="18" charset="0"/>
              </a:rPr>
              <a:t>+ Identity: </a:t>
            </a:r>
            <a:r>
              <a:rPr lang="en-US" altLang="en-US" dirty="0">
                <a:solidFill>
                  <a:schemeClr val="accent1"/>
                </a:solidFill>
                <a:latin typeface="Symbol" pitchFamily="18" charset="2"/>
              </a:rPr>
              <a:t>$</a:t>
            </a:r>
            <a:r>
              <a:rPr lang="en-US" altLang="en-US" dirty="0">
                <a:solidFill>
                  <a:schemeClr val="accent1"/>
                </a:solidFill>
              </a:rPr>
              <a:t>0  a+0 = a</a:t>
            </a:r>
          </a:p>
          <a:p>
            <a:pPr lvl="1" eaLnBrk="1" hangingPunct="1">
              <a:buFontTx/>
              <a:buChar char="•"/>
            </a:pPr>
            <a:r>
              <a:rPr lang="en-US" altLang="en-US" dirty="0"/>
              <a:t>× Identity:</a:t>
            </a:r>
            <a:r>
              <a:rPr lang="en-US" altLang="en-US" dirty="0">
                <a:solidFill>
                  <a:schemeClr val="accent1"/>
                </a:solidFill>
              </a:rPr>
              <a:t> </a:t>
            </a:r>
            <a:r>
              <a:rPr lang="en-US" altLang="en-US" dirty="0">
                <a:solidFill>
                  <a:schemeClr val="accent1"/>
                </a:solidFill>
                <a:latin typeface="Symbol" pitchFamily="18" charset="2"/>
              </a:rPr>
              <a:t>$</a:t>
            </a:r>
            <a:r>
              <a:rPr lang="en-US" altLang="en-US" dirty="0">
                <a:solidFill>
                  <a:schemeClr val="accent1"/>
                </a:solidFill>
              </a:rPr>
              <a:t>1  a×1 = a</a:t>
            </a:r>
          </a:p>
          <a:p>
            <a:pPr lvl="1" eaLnBrk="1" hangingPunct="1">
              <a:buFontTx/>
              <a:buChar char="•"/>
            </a:pPr>
            <a:r>
              <a:rPr lang="en-US" altLang="en-US" dirty="0"/>
              <a:t>Associative:    </a:t>
            </a:r>
            <a:r>
              <a:rPr lang="en-US" altLang="en-US" dirty="0">
                <a:solidFill>
                  <a:schemeClr val="accent1"/>
                </a:solidFill>
              </a:rPr>
              <a:t>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  </a:t>
            </a:r>
            <a:r>
              <a:rPr lang="en-US" altLang="en-US" sz="1800" dirty="0">
                <a:solidFill>
                  <a:schemeClr val="accent1"/>
                </a:solidFill>
              </a:rPr>
              <a:t>&amp;</a:t>
            </a:r>
            <a:r>
              <a:rPr lang="en-US" altLang="en-US" dirty="0">
                <a:solidFill>
                  <a:schemeClr val="accent1"/>
                </a:solidFill>
              </a:rPr>
              <a:t>  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a:t>
            </a:r>
            <a:r>
              <a:rPr lang="en-US" altLang="en-US" dirty="0"/>
              <a:t> </a:t>
            </a:r>
          </a:p>
          <a:p>
            <a:pPr lvl="1" eaLnBrk="1" hangingPunct="1">
              <a:buFontTx/>
              <a:buChar char="•"/>
            </a:pPr>
            <a:r>
              <a:rPr lang="en-US" altLang="en-US" dirty="0"/>
              <a:t>Commutative: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r>
              <a:rPr lang="en-US" altLang="en-US" dirty="0">
                <a:solidFill>
                  <a:schemeClr val="accent1"/>
                </a:solidFill>
              </a:rPr>
              <a:t>               </a:t>
            </a:r>
            <a:r>
              <a:rPr lang="en-US" altLang="en-US" sz="1800" dirty="0">
                <a:solidFill>
                  <a:schemeClr val="accent1"/>
                </a:solidFill>
              </a:rPr>
              <a:t>&amp;</a:t>
            </a:r>
            <a:r>
              <a:rPr lang="en-US" altLang="en-US" dirty="0">
                <a:solidFill>
                  <a:schemeClr val="accent1"/>
                </a:solidFill>
              </a:rPr>
              <a:t>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r>
              <a:rPr lang="en-US" altLang="en-US" dirty="0"/>
              <a:t> </a:t>
            </a:r>
          </a:p>
          <a:p>
            <a:pPr lvl="1" eaLnBrk="1" hangingPunct="1">
              <a:buFontTx/>
              <a:buChar char="•"/>
            </a:pPr>
            <a:r>
              <a:rPr lang="en-US" altLang="en-US" dirty="0"/>
              <a:t>Distributive:</a:t>
            </a:r>
            <a:r>
              <a:rPr lang="en-US" altLang="en-US" dirty="0">
                <a:solidFill>
                  <a:schemeClr val="accent1"/>
                </a:solidFill>
              </a:rPr>
              <a:t>    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a×c</a:t>
            </a:r>
            <a:endParaRPr lang="en-US" altLang="en-US" dirty="0">
              <a:solidFill>
                <a:schemeClr val="accent1"/>
              </a:solidFill>
            </a:endParaRPr>
          </a:p>
          <a:p>
            <a:pPr lvl="1" eaLnBrk="1" hangingPunct="1">
              <a:buFontTx/>
              <a:buChar char="•"/>
            </a:pPr>
            <a:r>
              <a:rPr lang="en-US" altLang="en-US" dirty="0"/>
              <a:t>+ Inverse:        </a:t>
            </a:r>
            <a:r>
              <a:rPr lang="en-US" altLang="en-US" dirty="0">
                <a:solidFill>
                  <a:schemeClr val="accent1"/>
                </a:solidFill>
                <a:latin typeface="Symbol" pitchFamily="18" charset="2"/>
              </a:rPr>
              <a:t>"</a:t>
            </a:r>
            <a:r>
              <a:rPr lang="en-US" altLang="en-US" dirty="0">
                <a:solidFill>
                  <a:schemeClr val="accent1"/>
                </a:solidFill>
              </a:rPr>
              <a:t>a</a:t>
            </a:r>
            <a:r>
              <a:rPr lang="en-US" altLang="en-US" dirty="0">
                <a:solidFill>
                  <a:schemeClr val="accent1"/>
                </a:solidFill>
                <a:latin typeface="Symbol" pitchFamily="18" charset="2"/>
              </a:rPr>
              <a:t> $</a:t>
            </a:r>
            <a:r>
              <a:rPr lang="en-US" altLang="en-US" dirty="0">
                <a:solidFill>
                  <a:schemeClr val="accent1"/>
                </a:solidFill>
              </a:rPr>
              <a:t>b </a:t>
            </a:r>
            <a:r>
              <a:rPr lang="en-US" altLang="en-US" dirty="0" err="1">
                <a:solidFill>
                  <a:schemeClr val="accent1"/>
                </a:solidFill>
              </a:rPr>
              <a:t>a+b</a:t>
            </a:r>
            <a:r>
              <a:rPr lang="en-US" altLang="en-US" dirty="0">
                <a:solidFill>
                  <a:schemeClr val="accent1"/>
                </a:solidFill>
              </a:rPr>
              <a:t>=0, i.e. b=-a</a:t>
            </a:r>
          </a:p>
          <a:p>
            <a:pPr lvl="1" eaLnBrk="1" hangingPunct="1">
              <a:buFontTx/>
              <a:buChar char="•"/>
            </a:pPr>
            <a:r>
              <a:rPr lang="en-US" altLang="en-US" dirty="0"/>
              <a:t>× Inverse:</a:t>
            </a:r>
            <a:r>
              <a:rPr lang="en-US" altLang="en-US" dirty="0">
                <a:solidFill>
                  <a:schemeClr val="accent1"/>
                </a:solidFill>
              </a:rPr>
              <a:t>    </a:t>
            </a:r>
            <a:r>
              <a:rPr lang="en-US" altLang="en-US" dirty="0">
                <a:solidFill>
                  <a:schemeClr val="accent1"/>
                </a:solidFill>
                <a:latin typeface="Symbol" pitchFamily="18" charset="2"/>
              </a:rPr>
              <a:t>"</a:t>
            </a:r>
            <a:r>
              <a:rPr lang="en-US" altLang="en-US" dirty="0">
                <a:solidFill>
                  <a:schemeClr val="accent1"/>
                </a:solidFill>
              </a:rPr>
              <a:t>a</a:t>
            </a:r>
            <a:r>
              <a:rPr lang="en-US" altLang="en-US" dirty="0">
                <a:solidFill>
                  <a:schemeClr val="accent1"/>
                </a:solidFill>
                <a:cs typeface="Times New Roman" pitchFamily="18" charset="0"/>
              </a:rPr>
              <a:t>≠0</a:t>
            </a:r>
            <a:r>
              <a:rPr lang="en-US" altLang="en-US" dirty="0">
                <a:solidFill>
                  <a:schemeClr val="accent1"/>
                </a:solidFill>
              </a:rPr>
              <a:t> </a:t>
            </a:r>
            <a:r>
              <a:rPr lang="en-US" altLang="en-US" dirty="0">
                <a:solidFill>
                  <a:schemeClr val="accent1"/>
                </a:solidFill>
                <a:latin typeface="Symbol" pitchFamily="18" charset="2"/>
              </a:rPr>
              <a:t>$</a:t>
            </a:r>
            <a:r>
              <a:rPr lang="en-US" altLang="en-US" dirty="0">
                <a:solidFill>
                  <a:schemeClr val="accent1"/>
                </a:solidFill>
              </a:rPr>
              <a:t>b </a:t>
            </a:r>
            <a:r>
              <a:rPr lang="en-US" altLang="en-US" dirty="0" err="1">
                <a:solidFill>
                  <a:schemeClr val="accent1"/>
                </a:solidFill>
              </a:rPr>
              <a:t>a×b</a:t>
            </a:r>
            <a:r>
              <a:rPr lang="en-US" altLang="en-US" dirty="0">
                <a:solidFill>
                  <a:schemeClr val="accent1"/>
                </a:solidFill>
              </a:rPr>
              <a:t>=1, i.e. b=a</a:t>
            </a:r>
            <a:r>
              <a:rPr lang="en-US" altLang="en-US" baseline="30000" dirty="0">
                <a:solidFill>
                  <a:schemeClr val="accent1"/>
                </a:solidFill>
              </a:rPr>
              <a:t>-1</a:t>
            </a:r>
          </a:p>
          <a:p>
            <a:pPr eaLnBrk="1" hangingPunct="1">
              <a:buFontTx/>
              <a:buChar char="•"/>
            </a:pPr>
            <a:r>
              <a:rPr lang="en-US" altLang="en-US" dirty="0"/>
              <a:t>Examples:</a:t>
            </a:r>
          </a:p>
          <a:p>
            <a:pPr lvl="1" eaLnBrk="1" hangingPunct="1">
              <a:buFontTx/>
              <a:buChar char="•"/>
            </a:pPr>
            <a:r>
              <a:rPr lang="en-US" altLang="en-US" dirty="0"/>
              <a:t>Reals &amp; </a:t>
            </a:r>
            <a:r>
              <a:rPr lang="en-US" altLang="en-US" dirty="0" err="1"/>
              <a:t>Rationals</a:t>
            </a:r>
            <a:endParaRPr lang="en-US" altLang="en-US" dirty="0"/>
          </a:p>
          <a:p>
            <a:pPr lvl="1" eaLnBrk="1" hangingPunct="1">
              <a:buFontTx/>
              <a:buChar char="•"/>
            </a:pPr>
            <a:r>
              <a:rPr lang="en-US" altLang="en-US" dirty="0"/>
              <a:t>Complex Numbers</a:t>
            </a:r>
          </a:p>
          <a:p>
            <a:pPr lvl="1" eaLnBrk="1" hangingPunct="1">
              <a:buFontTx/>
              <a:buChar char="•"/>
            </a:pPr>
            <a:r>
              <a:rPr lang="en-US" altLang="en-US" dirty="0"/>
              <a:t>Integers</a:t>
            </a:r>
          </a:p>
          <a:p>
            <a:pPr lvl="1" eaLnBrk="1" hangingPunct="1">
              <a:buFontTx/>
              <a:buChar char="•"/>
            </a:pPr>
            <a:r>
              <a:rPr lang="en-US" altLang="en-US" dirty="0"/>
              <a:t>Invertible Matrices</a:t>
            </a:r>
          </a:p>
        </p:txBody>
      </p:sp>
      <p:sp>
        <p:nvSpPr>
          <p:cNvPr id="197849" name="Line 217"/>
          <p:cNvSpPr>
            <a:spLocks noChangeShapeType="1"/>
          </p:cNvSpPr>
          <p:nvPr/>
        </p:nvSpPr>
        <p:spPr bwMode="auto">
          <a:xfrm>
            <a:off x="2819400" y="4452938"/>
            <a:ext cx="373380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97850" name="Line 218"/>
          <p:cNvSpPr>
            <a:spLocks noChangeShapeType="1"/>
          </p:cNvSpPr>
          <p:nvPr/>
        </p:nvSpPr>
        <p:spPr bwMode="auto">
          <a:xfrm>
            <a:off x="838200" y="6165850"/>
            <a:ext cx="152400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97851" name="Line 219"/>
          <p:cNvSpPr>
            <a:spLocks noChangeShapeType="1"/>
          </p:cNvSpPr>
          <p:nvPr/>
        </p:nvSpPr>
        <p:spPr bwMode="auto">
          <a:xfrm>
            <a:off x="6248400" y="3189288"/>
            <a:ext cx="1524000" cy="11112"/>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97852" name="Line 220"/>
          <p:cNvSpPr>
            <a:spLocks noChangeShapeType="1"/>
          </p:cNvSpPr>
          <p:nvPr/>
        </p:nvSpPr>
        <p:spPr bwMode="auto">
          <a:xfrm>
            <a:off x="1012825" y="6597650"/>
            <a:ext cx="2895600" cy="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104" name="Rectangle 8"/>
          <p:cNvSpPr>
            <a:spLocks noChangeArrowheads="1"/>
          </p:cNvSpPr>
          <p:nvPr/>
        </p:nvSpPr>
        <p:spPr bwMode="auto">
          <a:xfrm>
            <a:off x="4819650" y="1600200"/>
            <a:ext cx="188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r>
              <a:rPr lang="en-US" altLang="en-US" sz="1800">
                <a:solidFill>
                  <a:schemeClr val="accent1"/>
                </a:solidFill>
              </a:rPr>
              <a:t>&amp;</a:t>
            </a:r>
            <a:r>
              <a:rPr lang="en-US" altLang="en-US"/>
              <a:t>  </a:t>
            </a:r>
            <a:r>
              <a:rPr lang="en-US" altLang="en-US">
                <a:solidFill>
                  <a:schemeClr val="accent1"/>
                </a:solidFill>
              </a:rPr>
              <a:t>a×0 = 0)</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9" end="9"/>
                                            </p:txEl>
                                          </p:spTgt>
                                        </p:tgtEl>
                                        <p:attrNameLst>
                                          <p:attrName>style.visibility</p:attrName>
                                        </p:attrNameLst>
                                      </p:cBhvr>
                                      <p:to>
                                        <p:strVal val="visible"/>
                                      </p:to>
                                    </p:set>
                                    <p:anim calcmode="lin" valueType="num">
                                      <p:cBhvr additive="base">
                                        <p:cTn id="7" dur="500" fill="hold"/>
                                        <p:tgtEl>
                                          <p:spTgt spid="197847">
                                            <p:txEl>
                                              <p:pRg st="9" end="9"/>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10" end="10"/>
                                            </p:txEl>
                                          </p:spTgt>
                                        </p:tgtEl>
                                        <p:attrNameLst>
                                          <p:attrName>style.visibility</p:attrName>
                                        </p:attrNameLst>
                                      </p:cBhvr>
                                      <p:to>
                                        <p:strVal val="visible"/>
                                      </p:to>
                                    </p:set>
                                    <p:anim calcmode="lin" valueType="num">
                                      <p:cBhvr additive="base">
                                        <p:cTn id="13" dur="500" fill="hold"/>
                                        <p:tgtEl>
                                          <p:spTgt spid="197847">
                                            <p:txEl>
                                              <p:pRg st="10" end="1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11" end="11"/>
                                            </p:txEl>
                                          </p:spTgt>
                                        </p:tgtEl>
                                        <p:attrNameLst>
                                          <p:attrName>style.visibility</p:attrName>
                                        </p:attrNameLst>
                                      </p:cBhvr>
                                      <p:to>
                                        <p:strVal val="visible"/>
                                      </p:to>
                                    </p:set>
                                    <p:anim calcmode="lin" valueType="num">
                                      <p:cBhvr additive="base">
                                        <p:cTn id="19" dur="500" fill="hold"/>
                                        <p:tgtEl>
                                          <p:spTgt spid="197847">
                                            <p:txEl>
                                              <p:pRg st="11" end="1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7847">
                                            <p:txEl>
                                              <p:pRg st="12" end="12"/>
                                            </p:txEl>
                                          </p:spTgt>
                                        </p:tgtEl>
                                        <p:attrNameLst>
                                          <p:attrName>style.visibility</p:attrName>
                                        </p:attrNameLst>
                                      </p:cBhvr>
                                      <p:to>
                                        <p:strVal val="visible"/>
                                      </p:to>
                                    </p:set>
                                    <p:anim calcmode="lin" valueType="num">
                                      <p:cBhvr additive="base">
                                        <p:cTn id="25" dur="500" fill="hold"/>
                                        <p:tgtEl>
                                          <p:spTgt spid="197847">
                                            <p:txEl>
                                              <p:pRg st="12" end="1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784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97847">
                                            <p:txEl>
                                              <p:pRg st="13" end="13"/>
                                            </p:txEl>
                                          </p:spTgt>
                                        </p:tgtEl>
                                        <p:attrNameLst>
                                          <p:attrName>style.visibility</p:attrName>
                                        </p:attrNameLst>
                                      </p:cBhvr>
                                      <p:to>
                                        <p:strVal val="visible"/>
                                      </p:to>
                                    </p:set>
                                    <p:anim calcmode="lin" valueType="num">
                                      <p:cBhvr additive="base">
                                        <p:cTn id="31" dur="500" fill="hold"/>
                                        <p:tgtEl>
                                          <p:spTgt spid="197847">
                                            <p:txEl>
                                              <p:pRg st="13" end="1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97847">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97850"/>
                                        </p:tgtEl>
                                        <p:attrNameLst>
                                          <p:attrName>style.visibility</p:attrName>
                                        </p:attrNameLst>
                                      </p:cBhvr>
                                      <p:to>
                                        <p:strVal val="visible"/>
                                      </p:to>
                                    </p:set>
                                    <p:anim calcmode="lin" valueType="num">
                                      <p:cBhvr additive="base">
                                        <p:cTn id="37" dur="500" fill="hold"/>
                                        <p:tgtEl>
                                          <p:spTgt spid="197850"/>
                                        </p:tgtEl>
                                        <p:attrNameLst>
                                          <p:attrName>ppt_x</p:attrName>
                                        </p:attrNameLst>
                                      </p:cBhvr>
                                      <p:tavLst>
                                        <p:tav tm="0">
                                          <p:val>
                                            <p:strVal val="1+#ppt_w/2"/>
                                          </p:val>
                                        </p:tav>
                                        <p:tav tm="100000">
                                          <p:val>
                                            <p:strVal val="#ppt_x"/>
                                          </p:val>
                                        </p:tav>
                                      </p:tavLst>
                                    </p:anim>
                                    <p:anim calcmode="lin" valueType="num">
                                      <p:cBhvr additive="base">
                                        <p:cTn id="38" dur="500" fill="hold"/>
                                        <p:tgtEl>
                                          <p:spTgt spid="197850"/>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7849"/>
                                        </p:tgtEl>
                                        <p:attrNameLst>
                                          <p:attrName>style.visibility</p:attrName>
                                        </p:attrNameLst>
                                      </p:cBhvr>
                                      <p:to>
                                        <p:strVal val="visible"/>
                                      </p:to>
                                    </p:set>
                                    <p:anim calcmode="lin" valueType="num">
                                      <p:cBhvr additive="base">
                                        <p:cTn id="41" dur="500" fill="hold"/>
                                        <p:tgtEl>
                                          <p:spTgt spid="197849"/>
                                        </p:tgtEl>
                                        <p:attrNameLst>
                                          <p:attrName>ppt_x</p:attrName>
                                        </p:attrNameLst>
                                      </p:cBhvr>
                                      <p:tavLst>
                                        <p:tav tm="0">
                                          <p:val>
                                            <p:strVal val="1+#ppt_w/2"/>
                                          </p:val>
                                        </p:tav>
                                        <p:tav tm="100000">
                                          <p:val>
                                            <p:strVal val="#ppt_x"/>
                                          </p:val>
                                        </p:tav>
                                      </p:tavLst>
                                    </p:anim>
                                    <p:anim calcmode="lin" valueType="num">
                                      <p:cBhvr additive="base">
                                        <p:cTn id="42" dur="500" fill="hold"/>
                                        <p:tgtEl>
                                          <p:spTgt spid="197849"/>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97847">
                                            <p:txEl>
                                              <p:pRg st="14" end="14"/>
                                            </p:txEl>
                                          </p:spTgt>
                                        </p:tgtEl>
                                        <p:attrNameLst>
                                          <p:attrName>style.visibility</p:attrName>
                                        </p:attrNameLst>
                                      </p:cBhvr>
                                      <p:to>
                                        <p:strVal val="visible"/>
                                      </p:to>
                                    </p:set>
                                    <p:anim calcmode="lin" valueType="num">
                                      <p:cBhvr additive="base">
                                        <p:cTn id="47" dur="500" fill="hold"/>
                                        <p:tgtEl>
                                          <p:spTgt spid="197847">
                                            <p:txEl>
                                              <p:pRg st="14" end="1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97847">
                                            <p:txEl>
                                              <p:pRg st="14" end="14"/>
                                            </p:txEl>
                                          </p:spTgt>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19784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97852"/>
                                        </p:tgtEl>
                                        <p:attrNameLst>
                                          <p:attrName>style.visibility</p:attrName>
                                        </p:attrNameLst>
                                      </p:cBhvr>
                                      <p:to>
                                        <p:strVal val="visible"/>
                                      </p:to>
                                    </p:set>
                                    <p:anim calcmode="lin" valueType="num">
                                      <p:cBhvr additive="base">
                                        <p:cTn id="55" dur="500" fill="hold"/>
                                        <p:tgtEl>
                                          <p:spTgt spid="197852"/>
                                        </p:tgtEl>
                                        <p:attrNameLst>
                                          <p:attrName>ppt_x</p:attrName>
                                        </p:attrNameLst>
                                      </p:cBhvr>
                                      <p:tavLst>
                                        <p:tav tm="0">
                                          <p:val>
                                            <p:strVal val="1+#ppt_w/2"/>
                                          </p:val>
                                        </p:tav>
                                        <p:tav tm="100000">
                                          <p:val>
                                            <p:strVal val="#ppt_x"/>
                                          </p:val>
                                        </p:tav>
                                      </p:tavLst>
                                    </p:anim>
                                    <p:anim calcmode="lin" valueType="num">
                                      <p:cBhvr additive="base">
                                        <p:cTn id="56" dur="500" fill="hold"/>
                                        <p:tgtEl>
                                          <p:spTgt spid="197852"/>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7851"/>
                                        </p:tgtEl>
                                        <p:attrNameLst>
                                          <p:attrName>style.visibility</p:attrName>
                                        </p:attrNameLst>
                                      </p:cBhvr>
                                      <p:to>
                                        <p:strVal val="visible"/>
                                      </p:to>
                                    </p:set>
                                    <p:anim calcmode="lin" valueType="num">
                                      <p:cBhvr additive="base">
                                        <p:cTn id="59" dur="500" fill="hold"/>
                                        <p:tgtEl>
                                          <p:spTgt spid="197851"/>
                                        </p:tgtEl>
                                        <p:attrNameLst>
                                          <p:attrName>ppt_x</p:attrName>
                                        </p:attrNameLst>
                                      </p:cBhvr>
                                      <p:tavLst>
                                        <p:tav tm="0">
                                          <p:val>
                                            <p:strVal val="1+#ppt_w/2"/>
                                          </p:val>
                                        </p:tav>
                                        <p:tav tm="100000">
                                          <p:val>
                                            <p:strVal val="#ppt_x"/>
                                          </p:val>
                                        </p:tav>
                                      </p:tavLst>
                                    </p:anim>
                                    <p:anim calcmode="lin" valueType="num">
                                      <p:cBhvr additive="base">
                                        <p:cTn id="60" dur="500" fill="hold"/>
                                        <p:tgtEl>
                                          <p:spTgt spid="1978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849" grpId="0" animBg="1"/>
      <p:bldP spid="197849" grpId="1" animBg="1"/>
      <p:bldP spid="197850" grpId="0" animBg="1"/>
      <p:bldP spid="197851" grpId="0" animBg="1"/>
      <p:bldP spid="1978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idx="4294967295"/>
          </p:nvPr>
        </p:nvSpPr>
        <p:spPr>
          <a:xfrm>
            <a:off x="381000" y="0"/>
            <a:ext cx="7772400" cy="1143000"/>
          </a:xfrm>
        </p:spPr>
        <p:txBody>
          <a:bodyPr/>
          <a:lstStyle/>
          <a:p>
            <a:r>
              <a:rPr lang="en-US" altLang="en-US"/>
              <a:t>Cryptography</a:t>
            </a:r>
          </a:p>
        </p:txBody>
      </p:sp>
      <p:grpSp>
        <p:nvGrpSpPr>
          <p:cNvPr id="40963" name="Group 3"/>
          <p:cNvGrpSpPr>
            <a:grpSpLocks/>
          </p:cNvGrpSpPr>
          <p:nvPr/>
        </p:nvGrpSpPr>
        <p:grpSpPr bwMode="auto">
          <a:xfrm flipH="1">
            <a:off x="42863" y="990600"/>
            <a:ext cx="1785937" cy="3657600"/>
            <a:chOff x="2308" y="1513"/>
            <a:chExt cx="1162" cy="2570"/>
          </a:xfrm>
        </p:grpSpPr>
        <p:grpSp>
          <p:nvGrpSpPr>
            <p:cNvPr id="40992" name="Group 4"/>
            <p:cNvGrpSpPr>
              <a:grpSpLocks/>
            </p:cNvGrpSpPr>
            <p:nvPr/>
          </p:nvGrpSpPr>
          <p:grpSpPr bwMode="auto">
            <a:xfrm>
              <a:off x="2308" y="1740"/>
              <a:ext cx="957" cy="2343"/>
              <a:chOff x="2308" y="1740"/>
              <a:chExt cx="957" cy="2343"/>
            </a:xfrm>
          </p:grpSpPr>
          <p:sp>
            <p:nvSpPr>
              <p:cNvPr id="41000"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1"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2"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3"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4"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5"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993"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4"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5"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96"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97"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98"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99"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40964" name="Group 18"/>
          <p:cNvGrpSpPr>
            <a:grpSpLocks/>
          </p:cNvGrpSpPr>
          <p:nvPr/>
        </p:nvGrpSpPr>
        <p:grpSpPr bwMode="auto">
          <a:xfrm flipH="1">
            <a:off x="7483475" y="762000"/>
            <a:ext cx="1660525" cy="3743325"/>
            <a:chOff x="864" y="465"/>
            <a:chExt cx="1046" cy="2358"/>
          </a:xfrm>
        </p:grpSpPr>
        <p:grpSp>
          <p:nvGrpSpPr>
            <p:cNvPr id="40969" name="Group 19"/>
            <p:cNvGrpSpPr>
              <a:grpSpLocks/>
            </p:cNvGrpSpPr>
            <p:nvPr/>
          </p:nvGrpSpPr>
          <p:grpSpPr bwMode="auto">
            <a:xfrm>
              <a:off x="864" y="465"/>
              <a:ext cx="1008" cy="2319"/>
              <a:chOff x="587" y="528"/>
              <a:chExt cx="1008" cy="2319"/>
            </a:xfrm>
          </p:grpSpPr>
          <p:grpSp>
            <p:nvGrpSpPr>
              <p:cNvPr id="40972" name="Group 20"/>
              <p:cNvGrpSpPr>
                <a:grpSpLocks/>
              </p:cNvGrpSpPr>
              <p:nvPr/>
            </p:nvGrpSpPr>
            <p:grpSpPr bwMode="auto">
              <a:xfrm>
                <a:off x="587" y="528"/>
                <a:ext cx="1008" cy="2319"/>
                <a:chOff x="587" y="528"/>
                <a:chExt cx="1008" cy="2319"/>
              </a:xfrm>
            </p:grpSpPr>
            <p:grpSp>
              <p:nvGrpSpPr>
                <p:cNvPr id="40974" name="Group 21"/>
                <p:cNvGrpSpPr>
                  <a:grpSpLocks/>
                </p:cNvGrpSpPr>
                <p:nvPr/>
              </p:nvGrpSpPr>
              <p:grpSpPr bwMode="auto">
                <a:xfrm>
                  <a:off x="587" y="528"/>
                  <a:ext cx="1008" cy="2319"/>
                  <a:chOff x="1151" y="1104"/>
                  <a:chExt cx="686" cy="1741"/>
                </a:xfrm>
              </p:grpSpPr>
              <p:sp>
                <p:nvSpPr>
                  <p:cNvPr id="40981"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2"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4"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987" name="Group 28"/>
                  <p:cNvGrpSpPr>
                    <a:grpSpLocks/>
                  </p:cNvGrpSpPr>
                  <p:nvPr/>
                </p:nvGrpSpPr>
                <p:grpSpPr bwMode="auto">
                  <a:xfrm flipH="1">
                    <a:off x="1212" y="1104"/>
                    <a:ext cx="277" cy="235"/>
                    <a:chOff x="1590" y="1104"/>
                    <a:chExt cx="277" cy="235"/>
                  </a:xfrm>
                </p:grpSpPr>
                <p:sp>
                  <p:nvSpPr>
                    <p:cNvPr id="40988"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1"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0975" name="Group 33"/>
                <p:cNvGrpSpPr>
                  <a:grpSpLocks/>
                </p:cNvGrpSpPr>
                <p:nvPr/>
              </p:nvGrpSpPr>
              <p:grpSpPr bwMode="auto">
                <a:xfrm rot="4286940" flipH="1">
                  <a:off x="1038" y="766"/>
                  <a:ext cx="141" cy="50"/>
                  <a:chOff x="4032" y="2817"/>
                  <a:chExt cx="417" cy="635"/>
                </a:xfrm>
              </p:grpSpPr>
              <p:sp>
                <p:nvSpPr>
                  <p:cNvPr id="40979"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80"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40976" name="Group 36"/>
                <p:cNvGrpSpPr>
                  <a:grpSpLocks/>
                </p:cNvGrpSpPr>
                <p:nvPr/>
              </p:nvGrpSpPr>
              <p:grpSpPr bwMode="auto">
                <a:xfrm rot="4286940" flipH="1">
                  <a:off x="962" y="766"/>
                  <a:ext cx="141" cy="50"/>
                  <a:chOff x="4032" y="2817"/>
                  <a:chExt cx="417" cy="635"/>
                </a:xfrm>
              </p:grpSpPr>
              <p:sp>
                <p:nvSpPr>
                  <p:cNvPr id="40977"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0978"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40973"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40970"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1"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1892300" y="876300"/>
            <a:ext cx="5499100" cy="1562100"/>
          </a:xfrm>
          <a:prstGeom prst="wedgeRoundRectCallout">
            <a:avLst>
              <a:gd name="adj1" fmla="val -64981"/>
              <a:gd name="adj2" fmla="val 1636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endParaRPr lang="en-US" altLang="en-US"/>
          </a:p>
        </p:txBody>
      </p:sp>
      <p:sp>
        <p:nvSpPr>
          <p:cNvPr id="230443" name="Rectangle 43"/>
          <p:cNvSpPr>
            <a:spLocks noChangeArrowheads="1"/>
          </p:cNvSpPr>
          <p:nvPr/>
        </p:nvSpPr>
        <p:spPr bwMode="auto">
          <a:xfrm>
            <a:off x="1981200" y="990600"/>
            <a:ext cx="56388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In summary:</a:t>
            </a:r>
          </a:p>
          <a:p>
            <a:pPr lvl="1" eaLnBrk="1" hangingPunct="1">
              <a:buFontTx/>
              <a:buChar char="•"/>
            </a:pPr>
            <a:r>
              <a:rPr lang="en-US" altLang="en-US" i="1">
                <a:solidFill>
                  <a:schemeClr val="accent1"/>
                </a:solidFill>
                <a:sym typeface="Symbol" pitchFamily="18" charset="2"/>
              </a:rPr>
              <a:t>b≠0</a:t>
            </a:r>
            <a:r>
              <a:rPr lang="en-US" altLang="en-US">
                <a:sym typeface="Symbol" pitchFamily="18" charset="2"/>
              </a:rPr>
              <a:t>  </a:t>
            </a:r>
            <a:r>
              <a:rPr lang="en-US" altLang="en-US">
                <a:solidFill>
                  <a:schemeClr val="accent1"/>
                </a:solidFill>
              </a:rPr>
              <a:t>b</a:t>
            </a:r>
            <a:r>
              <a:rPr lang="el-GR" altLang="en-US" baseline="30000">
                <a:solidFill>
                  <a:schemeClr val="accent1"/>
                </a:solidFill>
              </a:rPr>
              <a:t>φ</a:t>
            </a:r>
            <a:r>
              <a:rPr lang="en-US" altLang="en-US">
                <a:solidFill>
                  <a:schemeClr val="accent1"/>
                </a:solidFill>
              </a:rPr>
              <a:t> =</a:t>
            </a:r>
            <a:r>
              <a:rPr lang="en-US" altLang="en-US" baseline="-25000">
                <a:solidFill>
                  <a:schemeClr val="accent1"/>
                </a:solidFill>
              </a:rPr>
              <a:t> </a:t>
            </a:r>
            <a:r>
              <a:rPr lang="en-US" altLang="en-US">
                <a:solidFill>
                  <a:schemeClr val="accent1"/>
                </a:solidFill>
              </a:rPr>
              <a:t>1  mod n</a:t>
            </a:r>
          </a:p>
          <a:p>
            <a:pPr lvl="1" eaLnBrk="1" hangingPunct="1">
              <a:buFontTx/>
              <a:buChar char="•"/>
            </a:pPr>
            <a:r>
              <a:rPr lang="en-US" altLang="en-US">
                <a:solidFill>
                  <a:schemeClr val="accent1"/>
                </a:solidFill>
              </a:rPr>
              <a:t>ed =1+ </a:t>
            </a:r>
            <a:r>
              <a:rPr lang="el-GR" altLang="en-US">
                <a:solidFill>
                  <a:schemeClr val="accent1"/>
                </a:solidFill>
              </a:rPr>
              <a:t>φ</a:t>
            </a:r>
            <a:r>
              <a:rPr lang="en-US" altLang="en-US">
                <a:solidFill>
                  <a:schemeClr val="accent1"/>
                </a:solidFill>
              </a:rPr>
              <a:t>r</a:t>
            </a:r>
          </a:p>
        </p:txBody>
      </p:sp>
      <p:sp>
        <p:nvSpPr>
          <p:cNvPr id="181291" name="AutoShape 43"/>
          <p:cNvSpPr>
            <a:spLocks noChangeArrowheads="1"/>
          </p:cNvSpPr>
          <p:nvPr/>
        </p:nvSpPr>
        <p:spPr bwMode="auto">
          <a:xfrm>
            <a:off x="1828800" y="2514600"/>
            <a:ext cx="5486400" cy="1023938"/>
          </a:xfrm>
          <a:prstGeom prst="wedgeRoundRectCallout">
            <a:avLst>
              <a:gd name="adj1" fmla="val 64324"/>
              <a:gd name="adj2" fmla="val -135583"/>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buFontTx/>
              <a:buChar char="•"/>
            </a:pPr>
            <a:r>
              <a:rPr lang="en-US" altLang="en-US">
                <a:solidFill>
                  <a:schemeClr val="accent1"/>
                </a:solidFill>
              </a:rPr>
              <a:t>c = Encode(m,E)</a:t>
            </a:r>
          </a:p>
          <a:p>
            <a:r>
              <a:rPr lang="en-US" altLang="en-US">
                <a:solidFill>
                  <a:schemeClr val="accent1"/>
                </a:solidFill>
              </a:rPr>
              <a:t>    = m</a:t>
            </a:r>
            <a:r>
              <a:rPr lang="en-US" altLang="en-US" baseline="30000">
                <a:solidFill>
                  <a:schemeClr val="accent1"/>
                </a:solidFill>
              </a:rPr>
              <a:t>e</a:t>
            </a:r>
            <a:r>
              <a:rPr lang="en-US" altLang="en-US">
                <a:solidFill>
                  <a:schemeClr val="accent1"/>
                </a:solidFill>
              </a:rPr>
              <a:t> mod n</a:t>
            </a:r>
          </a:p>
        </p:txBody>
      </p:sp>
      <p:sp>
        <p:nvSpPr>
          <p:cNvPr id="230447" name="Text Box 47"/>
          <p:cNvSpPr txBox="1">
            <a:spLocks noChangeArrowheads="1"/>
          </p:cNvSpPr>
          <p:nvPr/>
        </p:nvSpPr>
        <p:spPr bwMode="auto">
          <a:xfrm>
            <a:off x="2438400" y="3733800"/>
            <a:ext cx="41910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Time?</a:t>
            </a:r>
          </a:p>
          <a:p>
            <a:pPr eaLnBrk="1" hangingPunct="1"/>
            <a:r>
              <a:rPr lang="en-US" altLang="en-US">
                <a:cs typeface="Times New Roman" pitchFamily="18" charset="0"/>
              </a:rPr>
              <a:t>  = </a:t>
            </a:r>
            <a:r>
              <a:rPr lang="en-US" altLang="en-US">
                <a:sym typeface="Symbol" pitchFamily="18" charset="2"/>
              </a:rPr>
              <a:t></a:t>
            </a:r>
            <a:r>
              <a:rPr lang="en-US" altLang="en-US"/>
              <a:t>(</a:t>
            </a:r>
            <a:r>
              <a:rPr lang="en-US" altLang="en-US" i="1"/>
              <a:t># bits in e, m, &amp; n</a:t>
            </a:r>
            <a:r>
              <a:rPr lang="en-US" altLang="en-US"/>
              <a:t>)</a:t>
            </a:r>
            <a:br>
              <a:rPr lang="en-US" altLang="en-US"/>
            </a:br>
            <a:r>
              <a:rPr lang="en-US" altLang="en-US"/>
              <a:t>  using repeated squaring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1290"/>
                                        </p:tgtEl>
                                        <p:attrNameLst>
                                          <p:attrName>style.visibility</p:attrName>
                                        </p:attrNameLst>
                                      </p:cBhvr>
                                      <p:to>
                                        <p:strVal val="visible"/>
                                      </p:to>
                                    </p:set>
                                    <p:anim calcmode="lin" valueType="num">
                                      <p:cBhvr additive="base">
                                        <p:cTn id="7" dur="500" fill="hold"/>
                                        <p:tgtEl>
                                          <p:spTgt spid="181290"/>
                                        </p:tgtEl>
                                        <p:attrNameLst>
                                          <p:attrName>ppt_x</p:attrName>
                                        </p:attrNameLst>
                                      </p:cBhvr>
                                      <p:tavLst>
                                        <p:tav tm="0">
                                          <p:val>
                                            <p:strVal val="0-#ppt_w/2"/>
                                          </p:val>
                                        </p:tav>
                                        <p:tav tm="100000">
                                          <p:val>
                                            <p:strVal val="#ppt_x"/>
                                          </p:val>
                                        </p:tav>
                                      </p:tavLst>
                                    </p:anim>
                                    <p:anim calcmode="lin" valueType="num">
                                      <p:cBhvr additive="base">
                                        <p:cTn id="8" dur="500" fill="hold"/>
                                        <p:tgtEl>
                                          <p:spTgt spid="18129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0443">
                                            <p:txEl>
                                              <p:pRg st="0" end="0"/>
                                            </p:txEl>
                                          </p:spTgt>
                                        </p:tgtEl>
                                        <p:attrNameLst>
                                          <p:attrName>style.visibility</p:attrName>
                                        </p:attrNameLst>
                                      </p:cBhvr>
                                      <p:to>
                                        <p:strVal val="visible"/>
                                      </p:to>
                                    </p:set>
                                    <p:anim calcmode="lin" valueType="num">
                                      <p:cBhvr additive="base">
                                        <p:cTn id="11" dur="500" fill="hold"/>
                                        <p:tgtEl>
                                          <p:spTgt spid="23044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044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30443">
                                            <p:txEl>
                                              <p:pRg st="1" end="1"/>
                                            </p:txEl>
                                          </p:spTgt>
                                        </p:tgtEl>
                                        <p:attrNameLst>
                                          <p:attrName>style.visibility</p:attrName>
                                        </p:attrNameLst>
                                      </p:cBhvr>
                                      <p:to>
                                        <p:strVal val="visible"/>
                                      </p:to>
                                    </p:set>
                                    <p:anim calcmode="lin" valueType="num">
                                      <p:cBhvr additive="base">
                                        <p:cTn id="15" dur="500" fill="hold"/>
                                        <p:tgtEl>
                                          <p:spTgt spid="230443">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3044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30443">
                                            <p:txEl>
                                              <p:pRg st="2" end="2"/>
                                            </p:txEl>
                                          </p:spTgt>
                                        </p:tgtEl>
                                        <p:attrNameLst>
                                          <p:attrName>style.visibility</p:attrName>
                                        </p:attrNameLst>
                                      </p:cBhvr>
                                      <p:to>
                                        <p:strVal val="visible"/>
                                      </p:to>
                                    </p:set>
                                    <p:anim calcmode="lin" valueType="num">
                                      <p:cBhvr additive="base">
                                        <p:cTn id="19" dur="500" fill="hold"/>
                                        <p:tgtEl>
                                          <p:spTgt spid="2304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304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81291"/>
                                        </p:tgtEl>
                                        <p:attrNameLst>
                                          <p:attrName>style.visibility</p:attrName>
                                        </p:attrNameLst>
                                      </p:cBhvr>
                                      <p:to>
                                        <p:strVal val="visible"/>
                                      </p:to>
                                    </p:set>
                                    <p:anim calcmode="lin" valueType="num">
                                      <p:cBhvr additive="base">
                                        <p:cTn id="25" dur="500" fill="hold"/>
                                        <p:tgtEl>
                                          <p:spTgt spid="181291"/>
                                        </p:tgtEl>
                                        <p:attrNameLst>
                                          <p:attrName>ppt_x</p:attrName>
                                        </p:attrNameLst>
                                      </p:cBhvr>
                                      <p:tavLst>
                                        <p:tav tm="0">
                                          <p:val>
                                            <p:strVal val="1+#ppt_w/2"/>
                                          </p:val>
                                        </p:tav>
                                        <p:tav tm="100000">
                                          <p:val>
                                            <p:strVal val="#ppt_x"/>
                                          </p:val>
                                        </p:tav>
                                      </p:tavLst>
                                    </p:anim>
                                    <p:anim calcmode="lin" valueType="num">
                                      <p:cBhvr additive="base">
                                        <p:cTn id="26" dur="500" fill="hold"/>
                                        <p:tgtEl>
                                          <p:spTgt spid="18129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30447">
                                            <p:txEl>
                                              <p:pRg st="0" end="0"/>
                                            </p:txEl>
                                          </p:spTgt>
                                        </p:tgtEl>
                                        <p:attrNameLst>
                                          <p:attrName>style.visibility</p:attrName>
                                        </p:attrNameLst>
                                      </p:cBhvr>
                                      <p:to>
                                        <p:strVal val="visible"/>
                                      </p:to>
                                    </p:set>
                                    <p:anim calcmode="lin" valueType="num">
                                      <p:cBhvr additive="base">
                                        <p:cTn id="31" dur="500" fill="hold"/>
                                        <p:tgtEl>
                                          <p:spTgt spid="230447">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04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30447">
                                            <p:txEl>
                                              <p:pRg st="1" end="1"/>
                                            </p:txEl>
                                          </p:spTgt>
                                        </p:tgtEl>
                                        <p:attrNameLst>
                                          <p:attrName>style.visibility</p:attrName>
                                        </p:attrNameLst>
                                      </p:cBhvr>
                                      <p:to>
                                        <p:strVal val="visible"/>
                                      </p:to>
                                    </p:set>
                                    <p:anim calcmode="lin" valueType="num">
                                      <p:cBhvr additive="base">
                                        <p:cTn id="37" dur="500" fill="hold"/>
                                        <p:tgtEl>
                                          <p:spTgt spid="230447">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3044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90" grpId="0" animBg="1"/>
      <p:bldP spid="18129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idx="4294967295"/>
          </p:nvPr>
        </p:nvSpPr>
        <p:spPr>
          <a:xfrm>
            <a:off x="381000" y="0"/>
            <a:ext cx="7772400" cy="1143000"/>
          </a:xfrm>
        </p:spPr>
        <p:txBody>
          <a:bodyPr/>
          <a:lstStyle/>
          <a:p>
            <a:r>
              <a:rPr lang="en-US" altLang="en-US"/>
              <a:t>Cryptography</a:t>
            </a:r>
          </a:p>
        </p:txBody>
      </p:sp>
      <p:grpSp>
        <p:nvGrpSpPr>
          <p:cNvPr id="41987" name="Group 3"/>
          <p:cNvGrpSpPr>
            <a:grpSpLocks/>
          </p:cNvGrpSpPr>
          <p:nvPr/>
        </p:nvGrpSpPr>
        <p:grpSpPr bwMode="auto">
          <a:xfrm flipH="1">
            <a:off x="42863" y="990600"/>
            <a:ext cx="1785937" cy="3657600"/>
            <a:chOff x="2308" y="1513"/>
            <a:chExt cx="1162" cy="2570"/>
          </a:xfrm>
        </p:grpSpPr>
        <p:grpSp>
          <p:nvGrpSpPr>
            <p:cNvPr id="42017" name="Group 4"/>
            <p:cNvGrpSpPr>
              <a:grpSpLocks/>
            </p:cNvGrpSpPr>
            <p:nvPr/>
          </p:nvGrpSpPr>
          <p:grpSpPr bwMode="auto">
            <a:xfrm>
              <a:off x="2308" y="1740"/>
              <a:ext cx="957" cy="2343"/>
              <a:chOff x="2308" y="1740"/>
              <a:chExt cx="957" cy="2343"/>
            </a:xfrm>
          </p:grpSpPr>
          <p:sp>
            <p:nvSpPr>
              <p:cNvPr id="42025"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6"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7"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8"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9"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30"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2018"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9"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0"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21"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22"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23"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24"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41988" name="Group 18"/>
          <p:cNvGrpSpPr>
            <a:grpSpLocks/>
          </p:cNvGrpSpPr>
          <p:nvPr/>
        </p:nvGrpSpPr>
        <p:grpSpPr bwMode="auto">
          <a:xfrm flipH="1">
            <a:off x="7483475" y="762000"/>
            <a:ext cx="1660525" cy="3743325"/>
            <a:chOff x="864" y="465"/>
            <a:chExt cx="1046" cy="2358"/>
          </a:xfrm>
        </p:grpSpPr>
        <p:grpSp>
          <p:nvGrpSpPr>
            <p:cNvPr id="41994" name="Group 19"/>
            <p:cNvGrpSpPr>
              <a:grpSpLocks/>
            </p:cNvGrpSpPr>
            <p:nvPr/>
          </p:nvGrpSpPr>
          <p:grpSpPr bwMode="auto">
            <a:xfrm>
              <a:off x="864" y="465"/>
              <a:ext cx="1008" cy="2319"/>
              <a:chOff x="587" y="528"/>
              <a:chExt cx="1008" cy="2319"/>
            </a:xfrm>
          </p:grpSpPr>
          <p:grpSp>
            <p:nvGrpSpPr>
              <p:cNvPr id="41997" name="Group 20"/>
              <p:cNvGrpSpPr>
                <a:grpSpLocks/>
              </p:cNvGrpSpPr>
              <p:nvPr/>
            </p:nvGrpSpPr>
            <p:grpSpPr bwMode="auto">
              <a:xfrm>
                <a:off x="587" y="528"/>
                <a:ext cx="1008" cy="2319"/>
                <a:chOff x="587" y="528"/>
                <a:chExt cx="1008" cy="2319"/>
              </a:xfrm>
            </p:grpSpPr>
            <p:grpSp>
              <p:nvGrpSpPr>
                <p:cNvPr id="41999" name="Group 21"/>
                <p:cNvGrpSpPr>
                  <a:grpSpLocks/>
                </p:cNvGrpSpPr>
                <p:nvPr/>
              </p:nvGrpSpPr>
              <p:grpSpPr bwMode="auto">
                <a:xfrm>
                  <a:off x="587" y="528"/>
                  <a:ext cx="1008" cy="2319"/>
                  <a:chOff x="1151" y="1104"/>
                  <a:chExt cx="686" cy="1741"/>
                </a:xfrm>
              </p:grpSpPr>
              <p:sp>
                <p:nvSpPr>
                  <p:cNvPr id="42006"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07"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08"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09"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0"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1"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2012" name="Group 28"/>
                  <p:cNvGrpSpPr>
                    <a:grpSpLocks/>
                  </p:cNvGrpSpPr>
                  <p:nvPr/>
                </p:nvGrpSpPr>
                <p:grpSpPr bwMode="auto">
                  <a:xfrm flipH="1">
                    <a:off x="1212" y="1104"/>
                    <a:ext cx="277" cy="235"/>
                    <a:chOff x="1590" y="1104"/>
                    <a:chExt cx="277" cy="235"/>
                  </a:xfrm>
                </p:grpSpPr>
                <p:sp>
                  <p:nvSpPr>
                    <p:cNvPr id="42013"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4"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5"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16"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2000" name="Group 33"/>
                <p:cNvGrpSpPr>
                  <a:grpSpLocks/>
                </p:cNvGrpSpPr>
                <p:nvPr/>
              </p:nvGrpSpPr>
              <p:grpSpPr bwMode="auto">
                <a:xfrm rot="4286940" flipH="1">
                  <a:off x="1038" y="766"/>
                  <a:ext cx="141" cy="50"/>
                  <a:chOff x="4032" y="2817"/>
                  <a:chExt cx="417" cy="635"/>
                </a:xfrm>
              </p:grpSpPr>
              <p:sp>
                <p:nvSpPr>
                  <p:cNvPr id="42004"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05"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42001" name="Group 36"/>
                <p:cNvGrpSpPr>
                  <a:grpSpLocks/>
                </p:cNvGrpSpPr>
                <p:nvPr/>
              </p:nvGrpSpPr>
              <p:grpSpPr bwMode="auto">
                <a:xfrm rot="4286940" flipH="1">
                  <a:off x="962" y="766"/>
                  <a:ext cx="141" cy="50"/>
                  <a:chOff x="4032" y="2817"/>
                  <a:chExt cx="417" cy="635"/>
                </a:xfrm>
              </p:grpSpPr>
              <p:sp>
                <p:nvSpPr>
                  <p:cNvPr id="42002"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2003"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41998"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41995"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96"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989" name="AutoShape 42"/>
          <p:cNvSpPr>
            <a:spLocks noChangeArrowheads="1"/>
          </p:cNvSpPr>
          <p:nvPr/>
        </p:nvSpPr>
        <p:spPr bwMode="auto">
          <a:xfrm>
            <a:off x="1892300" y="876300"/>
            <a:ext cx="5499100" cy="1562100"/>
          </a:xfrm>
          <a:prstGeom prst="wedgeRoundRectCallout">
            <a:avLst>
              <a:gd name="adj1" fmla="val -64981"/>
              <a:gd name="adj2" fmla="val 1636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endParaRPr lang="en-US" altLang="en-US"/>
          </a:p>
        </p:txBody>
      </p:sp>
      <p:sp>
        <p:nvSpPr>
          <p:cNvPr id="41990" name="Rectangle 43"/>
          <p:cNvSpPr>
            <a:spLocks noChangeArrowheads="1"/>
          </p:cNvSpPr>
          <p:nvPr/>
        </p:nvSpPr>
        <p:spPr bwMode="auto">
          <a:xfrm>
            <a:off x="1981200" y="990600"/>
            <a:ext cx="56388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In summary:</a:t>
            </a:r>
          </a:p>
          <a:p>
            <a:pPr lvl="1" eaLnBrk="1" hangingPunct="1">
              <a:buFontTx/>
              <a:buChar char="•"/>
            </a:pPr>
            <a:r>
              <a:rPr lang="en-US" altLang="en-US" i="1">
                <a:solidFill>
                  <a:schemeClr val="accent1"/>
                </a:solidFill>
                <a:sym typeface="Symbol" pitchFamily="18" charset="2"/>
              </a:rPr>
              <a:t>b≠0</a:t>
            </a:r>
            <a:r>
              <a:rPr lang="en-US" altLang="en-US">
                <a:sym typeface="Symbol" pitchFamily="18" charset="2"/>
              </a:rPr>
              <a:t>  </a:t>
            </a:r>
            <a:r>
              <a:rPr lang="en-US" altLang="en-US">
                <a:solidFill>
                  <a:schemeClr val="accent1"/>
                </a:solidFill>
              </a:rPr>
              <a:t>b</a:t>
            </a:r>
            <a:r>
              <a:rPr lang="el-GR" altLang="en-US" baseline="30000">
                <a:solidFill>
                  <a:schemeClr val="accent1"/>
                </a:solidFill>
              </a:rPr>
              <a:t>φ</a:t>
            </a:r>
            <a:r>
              <a:rPr lang="en-US" altLang="en-US">
                <a:solidFill>
                  <a:schemeClr val="accent1"/>
                </a:solidFill>
              </a:rPr>
              <a:t> =</a:t>
            </a:r>
            <a:r>
              <a:rPr lang="en-US" altLang="en-US" baseline="-25000">
                <a:solidFill>
                  <a:schemeClr val="accent1"/>
                </a:solidFill>
              </a:rPr>
              <a:t> </a:t>
            </a:r>
            <a:r>
              <a:rPr lang="en-US" altLang="en-US">
                <a:solidFill>
                  <a:schemeClr val="accent1"/>
                </a:solidFill>
              </a:rPr>
              <a:t>1  mod n</a:t>
            </a:r>
          </a:p>
          <a:p>
            <a:pPr lvl="1" eaLnBrk="1" hangingPunct="1">
              <a:buFontTx/>
              <a:buChar char="•"/>
            </a:pPr>
            <a:r>
              <a:rPr lang="en-US" altLang="en-US">
                <a:solidFill>
                  <a:schemeClr val="accent1"/>
                </a:solidFill>
              </a:rPr>
              <a:t>ed =1+ </a:t>
            </a:r>
            <a:r>
              <a:rPr lang="el-GR" altLang="en-US">
                <a:solidFill>
                  <a:schemeClr val="accent1"/>
                </a:solidFill>
              </a:rPr>
              <a:t>φ</a:t>
            </a:r>
            <a:r>
              <a:rPr lang="en-US" altLang="en-US">
                <a:solidFill>
                  <a:schemeClr val="accent1"/>
                </a:solidFill>
              </a:rPr>
              <a:t>r</a:t>
            </a:r>
          </a:p>
        </p:txBody>
      </p:sp>
      <p:sp>
        <p:nvSpPr>
          <p:cNvPr id="41991" name="AutoShape 43"/>
          <p:cNvSpPr>
            <a:spLocks noChangeArrowheads="1"/>
          </p:cNvSpPr>
          <p:nvPr/>
        </p:nvSpPr>
        <p:spPr bwMode="auto">
          <a:xfrm>
            <a:off x="1828800" y="2514600"/>
            <a:ext cx="5486400" cy="1023938"/>
          </a:xfrm>
          <a:prstGeom prst="wedgeRoundRectCallout">
            <a:avLst>
              <a:gd name="adj1" fmla="val 64324"/>
              <a:gd name="adj2" fmla="val -135583"/>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buFontTx/>
              <a:buChar char="•"/>
            </a:pPr>
            <a:r>
              <a:rPr lang="en-US" altLang="en-US">
                <a:solidFill>
                  <a:schemeClr val="accent1"/>
                </a:solidFill>
              </a:rPr>
              <a:t>c = Encode(m,E)</a:t>
            </a:r>
          </a:p>
          <a:p>
            <a:r>
              <a:rPr lang="en-US" altLang="en-US">
                <a:solidFill>
                  <a:schemeClr val="accent1"/>
                </a:solidFill>
              </a:rPr>
              <a:t>    = m</a:t>
            </a:r>
            <a:r>
              <a:rPr lang="en-US" altLang="en-US" baseline="30000">
                <a:solidFill>
                  <a:schemeClr val="accent1"/>
                </a:solidFill>
              </a:rPr>
              <a:t>e</a:t>
            </a:r>
            <a:r>
              <a:rPr lang="en-US" altLang="en-US">
                <a:solidFill>
                  <a:schemeClr val="accent1"/>
                </a:solidFill>
              </a:rPr>
              <a:t> mod n</a:t>
            </a:r>
          </a:p>
        </p:txBody>
      </p:sp>
      <p:sp>
        <p:nvSpPr>
          <p:cNvPr id="2" name="AutoShape 42"/>
          <p:cNvSpPr>
            <a:spLocks noChangeArrowheads="1"/>
          </p:cNvSpPr>
          <p:nvPr/>
        </p:nvSpPr>
        <p:spPr bwMode="auto">
          <a:xfrm>
            <a:off x="1879600" y="3695700"/>
            <a:ext cx="5359400" cy="3162300"/>
          </a:xfrm>
          <a:prstGeom prst="wedgeRoundRectCallout">
            <a:avLst>
              <a:gd name="adj1" fmla="val -62769"/>
              <a:gd name="adj2" fmla="val -59389"/>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endParaRPr lang="en-US" altLang="en-US"/>
          </a:p>
        </p:txBody>
      </p:sp>
      <p:sp>
        <p:nvSpPr>
          <p:cNvPr id="231470" name="Rectangle 46"/>
          <p:cNvSpPr>
            <a:spLocks noChangeArrowheads="1"/>
          </p:cNvSpPr>
          <p:nvPr/>
        </p:nvSpPr>
        <p:spPr bwMode="auto">
          <a:xfrm>
            <a:off x="1968500" y="3810000"/>
            <a:ext cx="56388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solidFill>
                  <a:schemeClr val="accent1"/>
                </a:solidFill>
              </a:rPr>
              <a:t>m’ = Decode(c,D)</a:t>
            </a:r>
          </a:p>
          <a:p>
            <a:pPr eaLnBrk="1" hangingPunct="1"/>
            <a:r>
              <a:rPr lang="en-US" altLang="en-US">
                <a:solidFill>
                  <a:schemeClr val="accent1"/>
                </a:solidFill>
              </a:rPr>
              <a:t>       = c</a:t>
            </a:r>
            <a:r>
              <a:rPr lang="en-US" altLang="en-US" baseline="30000">
                <a:solidFill>
                  <a:schemeClr val="accent1"/>
                </a:solidFill>
              </a:rPr>
              <a:t>d</a:t>
            </a:r>
            <a:r>
              <a:rPr lang="en-US" altLang="en-US">
                <a:solidFill>
                  <a:schemeClr val="accent1"/>
                </a:solidFill>
              </a:rPr>
              <a:t> mod n</a:t>
            </a:r>
          </a:p>
          <a:p>
            <a:pPr eaLnBrk="1" hangingPunct="1"/>
            <a:r>
              <a:rPr lang="en-US" altLang="en-US">
                <a:solidFill>
                  <a:schemeClr val="accent1"/>
                </a:solidFill>
              </a:rPr>
              <a:t>       = (m</a:t>
            </a:r>
            <a:r>
              <a:rPr lang="en-US" altLang="en-US" baseline="30000">
                <a:solidFill>
                  <a:schemeClr val="accent1"/>
                </a:solidFill>
              </a:rPr>
              <a:t>e</a:t>
            </a:r>
            <a:r>
              <a:rPr lang="en-US" altLang="en-US">
                <a:solidFill>
                  <a:schemeClr val="accent1"/>
                </a:solidFill>
              </a:rPr>
              <a:t>)</a:t>
            </a:r>
            <a:r>
              <a:rPr lang="en-US" altLang="en-US" baseline="30000">
                <a:solidFill>
                  <a:schemeClr val="accent1"/>
                </a:solidFill>
              </a:rPr>
              <a:t>d</a:t>
            </a:r>
            <a:r>
              <a:rPr lang="en-US" altLang="en-US">
                <a:solidFill>
                  <a:schemeClr val="accent1"/>
                </a:solidFill>
              </a:rPr>
              <a:t>  = m</a:t>
            </a:r>
            <a:r>
              <a:rPr lang="en-US" altLang="en-US" baseline="30000">
                <a:solidFill>
                  <a:schemeClr val="accent1"/>
                </a:solidFill>
              </a:rPr>
              <a:t>ed</a:t>
            </a:r>
          </a:p>
          <a:p>
            <a:pPr eaLnBrk="1" hangingPunct="1"/>
            <a:r>
              <a:rPr lang="en-US" altLang="en-US" baseline="30000">
                <a:solidFill>
                  <a:schemeClr val="accent1"/>
                </a:solidFill>
              </a:rPr>
              <a:t>          </a:t>
            </a:r>
            <a:r>
              <a:rPr lang="en-US" altLang="en-US">
                <a:solidFill>
                  <a:schemeClr val="accent1"/>
                </a:solidFill>
              </a:rPr>
              <a:t>= m</a:t>
            </a:r>
            <a:r>
              <a:rPr lang="en-US" altLang="en-US" baseline="30000">
                <a:solidFill>
                  <a:schemeClr val="accent1"/>
                </a:solidFill>
              </a:rPr>
              <a:t>1+ </a:t>
            </a:r>
            <a:r>
              <a:rPr lang="el-GR" altLang="en-US" baseline="30000">
                <a:solidFill>
                  <a:schemeClr val="accent1"/>
                </a:solidFill>
              </a:rPr>
              <a:t>φ</a:t>
            </a:r>
            <a:r>
              <a:rPr lang="en-US" altLang="en-US" baseline="30000">
                <a:solidFill>
                  <a:schemeClr val="accent1"/>
                </a:solidFill>
              </a:rPr>
              <a:t>r</a:t>
            </a:r>
          </a:p>
          <a:p>
            <a:pPr eaLnBrk="1" hangingPunct="1"/>
            <a:r>
              <a:rPr lang="en-US" altLang="en-US" baseline="30000">
                <a:solidFill>
                  <a:schemeClr val="accent1"/>
                </a:solidFill>
              </a:rPr>
              <a:t>          </a:t>
            </a:r>
            <a:r>
              <a:rPr lang="en-US" altLang="en-US">
                <a:solidFill>
                  <a:schemeClr val="accent1"/>
                </a:solidFill>
              </a:rPr>
              <a:t>= m </a:t>
            </a:r>
            <a:r>
              <a:rPr lang="en-US" altLang="en-US">
                <a:solidFill>
                  <a:schemeClr val="accent1"/>
                </a:solidFill>
                <a:cs typeface="Times New Roman" pitchFamily="18" charset="0"/>
              </a:rPr>
              <a:t>× (m</a:t>
            </a:r>
            <a:r>
              <a:rPr lang="el-GR" altLang="en-US" baseline="30000">
                <a:solidFill>
                  <a:schemeClr val="accent1"/>
                </a:solidFill>
              </a:rPr>
              <a:t>φ</a:t>
            </a:r>
            <a:r>
              <a:rPr lang="en-US" altLang="en-US">
                <a:solidFill>
                  <a:schemeClr val="accent1"/>
                </a:solidFill>
              </a:rPr>
              <a:t>)</a:t>
            </a:r>
            <a:r>
              <a:rPr lang="en-US" altLang="en-US" baseline="30000">
                <a:solidFill>
                  <a:schemeClr val="accent1"/>
                </a:solidFill>
              </a:rPr>
              <a:t>r</a:t>
            </a:r>
          </a:p>
          <a:p>
            <a:pPr eaLnBrk="1" hangingPunct="1"/>
            <a:r>
              <a:rPr lang="en-US" altLang="en-US" baseline="30000">
                <a:solidFill>
                  <a:schemeClr val="accent1"/>
                </a:solidFill>
              </a:rPr>
              <a:t>          </a:t>
            </a:r>
            <a:r>
              <a:rPr lang="en-US" altLang="en-US">
                <a:solidFill>
                  <a:schemeClr val="accent1"/>
                </a:solidFill>
              </a:rPr>
              <a:t>= m × (1)</a:t>
            </a:r>
            <a:r>
              <a:rPr lang="en-US" altLang="en-US" baseline="30000">
                <a:solidFill>
                  <a:schemeClr val="accent1"/>
                </a:solidFill>
              </a:rPr>
              <a:t>r</a:t>
            </a:r>
            <a:r>
              <a:rPr lang="en-US" altLang="en-US">
                <a:solidFill>
                  <a:schemeClr val="accent1"/>
                </a:solidFill>
              </a:rPr>
              <a:t> mod n</a:t>
            </a:r>
          </a:p>
          <a:p>
            <a:pPr eaLnBrk="1" hangingPunct="1"/>
            <a:r>
              <a:rPr lang="en-US" altLang="en-US">
                <a:solidFill>
                  <a:schemeClr val="accent1"/>
                </a:solidFill>
              </a:rPr>
              <a:t>       = 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1470">
                                            <p:txEl>
                                              <p:pRg st="0" end="0"/>
                                            </p:txEl>
                                          </p:spTgt>
                                        </p:tgtEl>
                                        <p:attrNameLst>
                                          <p:attrName>style.visibility</p:attrName>
                                        </p:attrNameLst>
                                      </p:cBhvr>
                                      <p:to>
                                        <p:strVal val="visible"/>
                                      </p:to>
                                    </p:set>
                                    <p:anim calcmode="lin" valueType="num">
                                      <p:cBhvr additive="base">
                                        <p:cTn id="11" dur="500" fill="hold"/>
                                        <p:tgtEl>
                                          <p:spTgt spid="23147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147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31470">
                                            <p:txEl>
                                              <p:pRg st="1" end="1"/>
                                            </p:txEl>
                                          </p:spTgt>
                                        </p:tgtEl>
                                        <p:attrNameLst>
                                          <p:attrName>style.visibility</p:attrName>
                                        </p:attrNameLst>
                                      </p:cBhvr>
                                      <p:to>
                                        <p:strVal val="visible"/>
                                      </p:to>
                                    </p:set>
                                    <p:anim calcmode="lin" valueType="num">
                                      <p:cBhvr additive="base">
                                        <p:cTn id="15" dur="500" fill="hold"/>
                                        <p:tgtEl>
                                          <p:spTgt spid="231470">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314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231470">
                                            <p:txEl>
                                              <p:pRg st="2" end="2"/>
                                            </p:txEl>
                                          </p:spTgt>
                                        </p:tgtEl>
                                        <p:attrNameLst>
                                          <p:attrName>style.visibility</p:attrName>
                                        </p:attrNameLst>
                                      </p:cBhvr>
                                      <p:to>
                                        <p:strVal val="visible"/>
                                      </p:to>
                                    </p:set>
                                    <p:anim calcmode="lin" valueType="num">
                                      <p:cBhvr additive="base">
                                        <p:cTn id="21" dur="500" fill="hold"/>
                                        <p:tgtEl>
                                          <p:spTgt spid="231470">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314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231470">
                                            <p:txEl>
                                              <p:pRg st="3" end="3"/>
                                            </p:txEl>
                                          </p:spTgt>
                                        </p:tgtEl>
                                        <p:attrNameLst>
                                          <p:attrName>style.visibility</p:attrName>
                                        </p:attrNameLst>
                                      </p:cBhvr>
                                      <p:to>
                                        <p:strVal val="visible"/>
                                      </p:to>
                                    </p:set>
                                    <p:anim calcmode="lin" valueType="num">
                                      <p:cBhvr additive="base">
                                        <p:cTn id="27" dur="500" fill="hold"/>
                                        <p:tgtEl>
                                          <p:spTgt spid="231470">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314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231470">
                                            <p:txEl>
                                              <p:pRg st="4" end="4"/>
                                            </p:txEl>
                                          </p:spTgt>
                                        </p:tgtEl>
                                        <p:attrNameLst>
                                          <p:attrName>style.visibility</p:attrName>
                                        </p:attrNameLst>
                                      </p:cBhvr>
                                      <p:to>
                                        <p:strVal val="visible"/>
                                      </p:to>
                                    </p:set>
                                    <p:anim calcmode="lin" valueType="num">
                                      <p:cBhvr additive="base">
                                        <p:cTn id="33" dur="500" fill="hold"/>
                                        <p:tgtEl>
                                          <p:spTgt spid="231470">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3147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231470">
                                            <p:txEl>
                                              <p:pRg st="5" end="5"/>
                                            </p:txEl>
                                          </p:spTgt>
                                        </p:tgtEl>
                                        <p:attrNameLst>
                                          <p:attrName>style.visibility</p:attrName>
                                        </p:attrNameLst>
                                      </p:cBhvr>
                                      <p:to>
                                        <p:strVal val="visible"/>
                                      </p:to>
                                    </p:set>
                                    <p:anim calcmode="lin" valueType="num">
                                      <p:cBhvr additive="base">
                                        <p:cTn id="39" dur="500" fill="hold"/>
                                        <p:tgtEl>
                                          <p:spTgt spid="23147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3147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231470">
                                            <p:txEl>
                                              <p:pRg st="6" end="6"/>
                                            </p:txEl>
                                          </p:spTgt>
                                        </p:tgtEl>
                                        <p:attrNameLst>
                                          <p:attrName>style.visibility</p:attrName>
                                        </p:attrNameLst>
                                      </p:cBhvr>
                                      <p:to>
                                        <p:strVal val="visible"/>
                                      </p:to>
                                    </p:set>
                                    <p:anim calcmode="lin" valueType="num">
                                      <p:cBhvr additive="base">
                                        <p:cTn id="45" dur="500" fill="hold"/>
                                        <p:tgtEl>
                                          <p:spTgt spid="231470">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31470">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idx="4294967295"/>
          </p:nvPr>
        </p:nvSpPr>
        <p:spPr>
          <a:xfrm>
            <a:off x="685800" y="-228600"/>
            <a:ext cx="7772400" cy="1143000"/>
          </a:xfrm>
        </p:spPr>
        <p:txBody>
          <a:bodyPr/>
          <a:lstStyle/>
          <a:p>
            <a:r>
              <a:rPr lang="en-US" altLang="en-US"/>
              <a:t>Cryptography</a:t>
            </a:r>
          </a:p>
        </p:txBody>
      </p:sp>
      <p:grpSp>
        <p:nvGrpSpPr>
          <p:cNvPr id="37891" name="Group 3"/>
          <p:cNvGrpSpPr>
            <a:grpSpLocks/>
          </p:cNvGrpSpPr>
          <p:nvPr/>
        </p:nvGrpSpPr>
        <p:grpSpPr bwMode="auto">
          <a:xfrm flipH="1">
            <a:off x="42863" y="990600"/>
            <a:ext cx="1785937" cy="3657600"/>
            <a:chOff x="2308" y="1513"/>
            <a:chExt cx="1162" cy="2570"/>
          </a:xfrm>
        </p:grpSpPr>
        <p:grpSp>
          <p:nvGrpSpPr>
            <p:cNvPr id="37935" name="Group 4"/>
            <p:cNvGrpSpPr>
              <a:grpSpLocks/>
            </p:cNvGrpSpPr>
            <p:nvPr/>
          </p:nvGrpSpPr>
          <p:grpSpPr bwMode="auto">
            <a:xfrm>
              <a:off x="2308" y="1740"/>
              <a:ext cx="957" cy="2343"/>
              <a:chOff x="2308" y="1740"/>
              <a:chExt cx="957" cy="2343"/>
            </a:xfrm>
          </p:grpSpPr>
          <p:sp>
            <p:nvSpPr>
              <p:cNvPr id="37943"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36"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39"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0"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1"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2"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37892" name="Group 18"/>
          <p:cNvGrpSpPr>
            <a:grpSpLocks/>
          </p:cNvGrpSpPr>
          <p:nvPr/>
        </p:nvGrpSpPr>
        <p:grpSpPr bwMode="auto">
          <a:xfrm flipH="1">
            <a:off x="7483475" y="762000"/>
            <a:ext cx="1660525" cy="3743325"/>
            <a:chOff x="864" y="465"/>
            <a:chExt cx="1046" cy="2358"/>
          </a:xfrm>
        </p:grpSpPr>
        <p:grpSp>
          <p:nvGrpSpPr>
            <p:cNvPr id="37912" name="Group 19"/>
            <p:cNvGrpSpPr>
              <a:grpSpLocks/>
            </p:cNvGrpSpPr>
            <p:nvPr/>
          </p:nvGrpSpPr>
          <p:grpSpPr bwMode="auto">
            <a:xfrm>
              <a:off x="864" y="465"/>
              <a:ext cx="1008" cy="2319"/>
              <a:chOff x="587" y="528"/>
              <a:chExt cx="1008" cy="2319"/>
            </a:xfrm>
          </p:grpSpPr>
          <p:grpSp>
            <p:nvGrpSpPr>
              <p:cNvPr id="37915" name="Group 20"/>
              <p:cNvGrpSpPr>
                <a:grpSpLocks/>
              </p:cNvGrpSpPr>
              <p:nvPr/>
            </p:nvGrpSpPr>
            <p:grpSpPr bwMode="auto">
              <a:xfrm>
                <a:off x="587" y="528"/>
                <a:ext cx="1008" cy="2319"/>
                <a:chOff x="587" y="528"/>
                <a:chExt cx="1008" cy="2319"/>
              </a:xfrm>
            </p:grpSpPr>
            <p:grpSp>
              <p:nvGrpSpPr>
                <p:cNvPr id="37917" name="Group 21"/>
                <p:cNvGrpSpPr>
                  <a:grpSpLocks/>
                </p:cNvGrpSpPr>
                <p:nvPr/>
              </p:nvGrpSpPr>
              <p:grpSpPr bwMode="auto">
                <a:xfrm>
                  <a:off x="587" y="528"/>
                  <a:ext cx="1008" cy="2319"/>
                  <a:chOff x="1151" y="1104"/>
                  <a:chExt cx="686" cy="1741"/>
                </a:xfrm>
              </p:grpSpPr>
              <p:sp>
                <p:nvSpPr>
                  <p:cNvPr id="37924"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7930" name="Group 28"/>
                  <p:cNvGrpSpPr>
                    <a:grpSpLocks/>
                  </p:cNvGrpSpPr>
                  <p:nvPr/>
                </p:nvGrpSpPr>
                <p:grpSpPr bwMode="auto">
                  <a:xfrm flipH="1">
                    <a:off x="1212" y="1104"/>
                    <a:ext cx="277" cy="235"/>
                    <a:chOff x="1590" y="1104"/>
                    <a:chExt cx="277" cy="235"/>
                  </a:xfrm>
                </p:grpSpPr>
                <p:sp>
                  <p:nvSpPr>
                    <p:cNvPr id="37931"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7918" name="Group 33"/>
                <p:cNvGrpSpPr>
                  <a:grpSpLocks/>
                </p:cNvGrpSpPr>
                <p:nvPr/>
              </p:nvGrpSpPr>
              <p:grpSpPr bwMode="auto">
                <a:xfrm rot="4286940" flipH="1">
                  <a:off x="1038" y="766"/>
                  <a:ext cx="141" cy="50"/>
                  <a:chOff x="4032" y="2817"/>
                  <a:chExt cx="417" cy="635"/>
                </a:xfrm>
              </p:grpSpPr>
              <p:sp>
                <p:nvSpPr>
                  <p:cNvPr id="37922"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3"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7919" name="Group 36"/>
                <p:cNvGrpSpPr>
                  <a:grpSpLocks/>
                </p:cNvGrpSpPr>
                <p:nvPr/>
              </p:nvGrpSpPr>
              <p:grpSpPr bwMode="auto">
                <a:xfrm rot="4286940" flipH="1">
                  <a:off x="962" y="766"/>
                  <a:ext cx="141" cy="50"/>
                  <a:chOff x="4032" y="2817"/>
                  <a:chExt cx="417" cy="635"/>
                </a:xfrm>
              </p:grpSpPr>
              <p:sp>
                <p:nvSpPr>
                  <p:cNvPr id="37920"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1"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37916"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37913"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2041525" y="762000"/>
            <a:ext cx="5545692" cy="1638768"/>
          </a:xfrm>
          <a:prstGeom prst="wedgeRoundRectCallout">
            <a:avLst>
              <a:gd name="adj1" fmla="val 33859"/>
              <a:gd name="adj2" fmla="val 63467"/>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dirty="0" smtClean="0"/>
              <a:t>If  could decode </a:t>
            </a:r>
            <a:endParaRPr lang="en-US" altLang="en-US" dirty="0"/>
          </a:p>
        </p:txBody>
      </p:sp>
      <p:grpSp>
        <p:nvGrpSpPr>
          <p:cNvPr id="37899" name="Group 46"/>
          <p:cNvGrpSpPr>
            <a:grpSpLocks/>
          </p:cNvGrpSpPr>
          <p:nvPr/>
        </p:nvGrpSpPr>
        <p:grpSpPr bwMode="auto">
          <a:xfrm>
            <a:off x="7720015" y="4287838"/>
            <a:ext cx="1347788" cy="2341562"/>
            <a:chOff x="2593" y="768"/>
            <a:chExt cx="849" cy="1475"/>
          </a:xfrm>
        </p:grpSpPr>
        <p:grpSp>
          <p:nvGrpSpPr>
            <p:cNvPr id="37901" name="Group 47"/>
            <p:cNvGrpSpPr>
              <a:grpSpLocks/>
            </p:cNvGrpSpPr>
            <p:nvPr/>
          </p:nvGrpSpPr>
          <p:grpSpPr bwMode="auto">
            <a:xfrm>
              <a:off x="2593" y="1179"/>
              <a:ext cx="849" cy="1064"/>
              <a:chOff x="2593" y="1179"/>
              <a:chExt cx="849" cy="1064"/>
            </a:xfrm>
          </p:grpSpPr>
          <p:sp>
            <p:nvSpPr>
              <p:cNvPr id="37905"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6"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7"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8"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9"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0"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1"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902" name="Group 55"/>
            <p:cNvGrpSpPr>
              <a:grpSpLocks/>
            </p:cNvGrpSpPr>
            <p:nvPr/>
          </p:nvGrpSpPr>
          <p:grpSpPr bwMode="auto">
            <a:xfrm>
              <a:off x="2720" y="768"/>
              <a:ext cx="230" cy="1456"/>
              <a:chOff x="2720" y="768"/>
              <a:chExt cx="230" cy="1456"/>
            </a:xfrm>
          </p:grpSpPr>
          <p:sp>
            <p:nvSpPr>
              <p:cNvPr id="37903"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4"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5" name="Group 60"/>
          <p:cNvGrpSpPr>
            <a:grpSpLocks/>
          </p:cNvGrpSpPr>
          <p:nvPr/>
        </p:nvGrpSpPr>
        <p:grpSpPr bwMode="auto">
          <a:xfrm>
            <a:off x="1639755" y="2657781"/>
            <a:ext cx="5851525" cy="998538"/>
            <a:chOff x="1114" y="2448"/>
            <a:chExt cx="3686" cy="629"/>
          </a:xfrm>
        </p:grpSpPr>
        <p:sp>
          <p:nvSpPr>
            <p:cNvPr id="37897" name="AutoShape 44"/>
            <p:cNvSpPr>
              <a:spLocks noChangeArrowheads="1"/>
            </p:cNvSpPr>
            <p:nvPr/>
          </p:nvSpPr>
          <p:spPr bwMode="auto">
            <a:xfrm>
              <a:off x="1114" y="2448"/>
              <a:ext cx="3686" cy="624"/>
            </a:xfrm>
            <a:prstGeom prst="wedgeRoundRectCallout">
              <a:avLst>
                <a:gd name="adj1" fmla="val 34732"/>
                <a:gd name="adj2" fmla="val 62983"/>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a:solidFill>
                  <a:schemeClr val="accent1"/>
                </a:solidFill>
              </a:endParaRPr>
            </a:p>
          </p:txBody>
        </p:sp>
        <p:sp>
          <p:nvSpPr>
            <p:cNvPr id="37898" name="Rectangle 59"/>
            <p:cNvSpPr>
              <a:spLocks noChangeArrowheads="1"/>
            </p:cNvSpPr>
            <p:nvPr/>
          </p:nvSpPr>
          <p:spPr bwMode="auto">
            <a:xfrm>
              <a:off x="1952" y="2476"/>
              <a:ext cx="1855"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dirty="0" smtClean="0"/>
                <a:t>Then I could factor</a:t>
              </a:r>
              <a:br>
                <a:rPr lang="en-US" altLang="en-US" dirty="0" smtClean="0"/>
              </a:br>
              <a:r>
                <a:rPr lang="en-US" altLang="en-US" dirty="0" smtClean="0">
                  <a:solidFill>
                    <a:schemeClr val="accent1"/>
                  </a:solidFill>
                </a:rPr>
                <a:t>N</a:t>
              </a:r>
              <a:r>
                <a:rPr lang="en-US" altLang="en-US" dirty="0" smtClean="0"/>
                <a:t> into </a:t>
              </a:r>
              <a:r>
                <a:rPr lang="en-US" altLang="en-US" dirty="0" err="1" smtClean="0">
                  <a:solidFill>
                    <a:schemeClr val="accent1"/>
                  </a:solidFill>
                </a:rPr>
                <a:t>pq</a:t>
              </a:r>
              <a:endParaRPr lang="en-US" altLang="en-US" dirty="0">
                <a:solidFill>
                  <a:schemeClr val="accent1"/>
                </a:solidFill>
              </a:endParaRPr>
            </a:p>
          </p:txBody>
        </p:sp>
      </p:grpSp>
      <p:sp>
        <p:nvSpPr>
          <p:cNvPr id="61" name="AutoShape 58"/>
          <p:cNvSpPr>
            <a:spLocks noChangeArrowheads="1"/>
          </p:cNvSpPr>
          <p:nvPr/>
        </p:nvSpPr>
        <p:spPr bwMode="auto">
          <a:xfrm>
            <a:off x="2041525" y="3886200"/>
            <a:ext cx="5486400" cy="566737"/>
          </a:xfrm>
          <a:prstGeom prst="wedgeRoundRectCallout">
            <a:avLst>
              <a:gd name="adj1" fmla="val 36681"/>
              <a:gd name="adj2" fmla="val 7213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dirty="0" smtClean="0"/>
              <a:t>But I cant factor</a:t>
            </a:r>
            <a:endParaRPr lang="en-US" altLang="en-US" dirty="0"/>
          </a:p>
        </p:txBody>
      </p:sp>
      <p:sp>
        <p:nvSpPr>
          <p:cNvPr id="62" name="AutoShape 58"/>
          <p:cNvSpPr>
            <a:spLocks noChangeArrowheads="1"/>
          </p:cNvSpPr>
          <p:nvPr/>
        </p:nvSpPr>
        <p:spPr bwMode="auto">
          <a:xfrm>
            <a:off x="1981200" y="4648200"/>
            <a:ext cx="5486400" cy="566737"/>
          </a:xfrm>
          <a:prstGeom prst="wedgeRoundRectCallout">
            <a:avLst>
              <a:gd name="adj1" fmla="val 36681"/>
              <a:gd name="adj2" fmla="val 7213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dirty="0" smtClean="0"/>
              <a:t>So I can decode</a:t>
            </a:r>
            <a:endParaRPr lang="en-US" altLang="en-US" dirty="0"/>
          </a:p>
        </p:txBody>
      </p:sp>
      <p:sp>
        <p:nvSpPr>
          <p:cNvPr id="2" name="Rectangle 1"/>
          <p:cNvSpPr/>
          <p:nvPr/>
        </p:nvSpPr>
        <p:spPr>
          <a:xfrm>
            <a:off x="2514600" y="1255693"/>
            <a:ext cx="4572000" cy="954107"/>
          </a:xfrm>
          <a:prstGeom prst="rect">
            <a:avLst/>
          </a:prstGeom>
        </p:spPr>
        <p:txBody>
          <a:bodyPr>
            <a:spAutoFit/>
          </a:bodyPr>
          <a:lstStyle/>
          <a:p>
            <a:pPr algn="ctr"/>
            <a:r>
              <a:rPr lang="en-US" altLang="en-US" dirty="0"/>
              <a:t>?? One or many messages ??</a:t>
            </a:r>
          </a:p>
          <a:p>
            <a:pPr algn="ctr"/>
            <a:r>
              <a:rPr lang="en-US" altLang="en-US" dirty="0"/>
              <a:t>?? Of my choosing or yours ??</a:t>
            </a:r>
          </a:p>
        </p:txBody>
      </p:sp>
    </p:spTree>
    <p:extLst>
      <p:ext uri="{BB962C8B-B14F-4D97-AF65-F5344CB8AC3E}">
        <p14:creationId xmlns:p14="http://schemas.microsoft.com/office/powerpoint/2010/main" val="26279569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1290"/>
                                        </p:tgtEl>
                                        <p:attrNameLst>
                                          <p:attrName>style.visibility</p:attrName>
                                        </p:attrNameLst>
                                      </p:cBhvr>
                                      <p:to>
                                        <p:strVal val="visible"/>
                                      </p:to>
                                    </p:set>
                                    <p:anim calcmode="lin" valueType="num">
                                      <p:cBhvr additive="base">
                                        <p:cTn id="7" dur="500" fill="hold"/>
                                        <p:tgtEl>
                                          <p:spTgt spid="181290"/>
                                        </p:tgtEl>
                                        <p:attrNameLst>
                                          <p:attrName>ppt_x</p:attrName>
                                        </p:attrNameLst>
                                      </p:cBhvr>
                                      <p:tavLst>
                                        <p:tav tm="0">
                                          <p:val>
                                            <p:strVal val="#ppt_x"/>
                                          </p:val>
                                        </p:tav>
                                        <p:tav tm="100000">
                                          <p:val>
                                            <p:strVal val="#ppt_x"/>
                                          </p:val>
                                        </p:tav>
                                      </p:tavLst>
                                    </p:anim>
                                    <p:anim calcmode="lin" valueType="num">
                                      <p:cBhvr additive="base">
                                        <p:cTn id="8" dur="500" fill="hold"/>
                                        <p:tgtEl>
                                          <p:spTgt spid="18129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7899"/>
                                        </p:tgtEl>
                                        <p:attrNameLst>
                                          <p:attrName>style.visibility</p:attrName>
                                        </p:attrNameLst>
                                      </p:cBhvr>
                                      <p:to>
                                        <p:strVal val="visible"/>
                                      </p:to>
                                    </p:set>
                                    <p:anim calcmode="lin" valueType="num">
                                      <p:cBhvr additive="base">
                                        <p:cTn id="11" dur="500" fill="hold"/>
                                        <p:tgtEl>
                                          <p:spTgt spid="37899"/>
                                        </p:tgtEl>
                                        <p:attrNameLst>
                                          <p:attrName>ppt_x</p:attrName>
                                        </p:attrNameLst>
                                      </p:cBhvr>
                                      <p:tavLst>
                                        <p:tav tm="0">
                                          <p:val>
                                            <p:strVal val="#ppt_x"/>
                                          </p:val>
                                        </p:tav>
                                        <p:tav tm="100000">
                                          <p:val>
                                            <p:strVal val="#ppt_x"/>
                                          </p:val>
                                        </p:tav>
                                      </p:tavLst>
                                    </p:anim>
                                    <p:anim calcmode="lin" valueType="num">
                                      <p:cBhvr additive="base">
                                        <p:cTn id="12" dur="500" fill="hold"/>
                                        <p:tgtEl>
                                          <p:spTgt spid="3789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1"/>
                                        </p:tgtEl>
                                        <p:attrNameLst>
                                          <p:attrName>style.visibility</p:attrName>
                                        </p:attrNameLst>
                                      </p:cBhvr>
                                      <p:to>
                                        <p:strVal val="visible"/>
                                      </p:to>
                                    </p:set>
                                    <p:anim calcmode="lin" valueType="num">
                                      <p:cBhvr additive="base">
                                        <p:cTn id="23" dur="500" fill="hold"/>
                                        <p:tgtEl>
                                          <p:spTgt spid="61"/>
                                        </p:tgtEl>
                                        <p:attrNameLst>
                                          <p:attrName>ppt_x</p:attrName>
                                        </p:attrNameLst>
                                      </p:cBhvr>
                                      <p:tavLst>
                                        <p:tav tm="0">
                                          <p:val>
                                            <p:strVal val="#ppt_x"/>
                                          </p:val>
                                        </p:tav>
                                        <p:tav tm="100000">
                                          <p:val>
                                            <p:strVal val="#ppt_x"/>
                                          </p:val>
                                        </p:tav>
                                      </p:tavLst>
                                    </p:anim>
                                    <p:anim calcmode="lin" valueType="num">
                                      <p:cBhvr additive="base">
                                        <p:cTn id="2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additive="base">
                                        <p:cTn id="29" dur="500" fill="hold"/>
                                        <p:tgtEl>
                                          <p:spTgt spid="62"/>
                                        </p:tgtEl>
                                        <p:attrNameLst>
                                          <p:attrName>ppt_x</p:attrName>
                                        </p:attrNameLst>
                                      </p:cBhvr>
                                      <p:tavLst>
                                        <p:tav tm="0">
                                          <p:val>
                                            <p:strVal val="#ppt_x"/>
                                          </p:val>
                                        </p:tav>
                                        <p:tav tm="100000">
                                          <p:val>
                                            <p:strVal val="#ppt_x"/>
                                          </p:val>
                                        </p:tav>
                                      </p:tavLst>
                                    </p:anim>
                                    <p:anim calcmode="lin" valueType="num">
                                      <p:cBhvr additive="base">
                                        <p:cTn id="30"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2">
                                            <p:txEl>
                                              <p:pRg st="0" end="0"/>
                                            </p:txEl>
                                          </p:spTgt>
                                        </p:tgtEl>
                                        <p:attrNameLst>
                                          <p:attrName>style.visibility</p:attrName>
                                        </p:attrNameLst>
                                      </p:cBhvr>
                                      <p:to>
                                        <p:strVal val="visible"/>
                                      </p:to>
                                    </p:set>
                                    <p:anim calcmode="lin" valueType="num">
                                      <p:cBhvr additive="base">
                                        <p:cTn id="35"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2">
                                            <p:txEl>
                                              <p:pRg st="1" end="1"/>
                                            </p:txEl>
                                          </p:spTgt>
                                        </p:tgtEl>
                                        <p:attrNameLst>
                                          <p:attrName>style.visibility</p:attrName>
                                        </p:attrNameLst>
                                      </p:cBhvr>
                                      <p:to>
                                        <p:strVal val="visible"/>
                                      </p:to>
                                    </p:set>
                                    <p:anim calcmode="lin" valueType="num">
                                      <p:cBhvr additive="base">
                                        <p:cTn id="4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90" grpId="0" animBg="1"/>
      <p:bldP spid="61" grpId="0" animBg="1"/>
      <p:bldP spid="6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212725" y="762000"/>
            <a:ext cx="9045575"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t>We have seen the finite field </a:t>
            </a:r>
            <a:r>
              <a:rPr lang="en-US" altLang="en-US" i="1" dirty="0">
                <a:solidFill>
                  <a:schemeClr val="accent1"/>
                </a:solidFill>
              </a:rPr>
              <a:t>Z/p</a:t>
            </a:r>
            <a:r>
              <a:rPr lang="en-US" altLang="en-US" dirty="0"/>
              <a:t> </a:t>
            </a:r>
          </a:p>
          <a:p>
            <a:pPr lvl="1" eaLnBrk="1" hangingPunct="1">
              <a:buFont typeface="Arial" charset="0"/>
              <a:buChar char="•"/>
            </a:pPr>
            <a:r>
              <a:rPr lang="en-US" altLang="en-US" dirty="0"/>
              <a:t> with elements being the integers </a:t>
            </a:r>
            <a:r>
              <a:rPr lang="en-US" altLang="en-US" i="1" dirty="0">
                <a:solidFill>
                  <a:schemeClr val="accent1"/>
                </a:solidFill>
              </a:rPr>
              <a:t>{0,1,2,…,p-1}</a:t>
            </a:r>
          </a:p>
          <a:p>
            <a:pPr lvl="1" eaLnBrk="1" hangingPunct="1">
              <a:buFont typeface="Arial" charset="0"/>
              <a:buChar char="•"/>
            </a:pPr>
            <a:r>
              <a:rPr lang="en-US" altLang="en-US" i="1" dirty="0">
                <a:solidFill>
                  <a:schemeClr val="accent1"/>
                </a:solidFill>
              </a:rPr>
              <a:t> </a:t>
            </a:r>
            <a:r>
              <a:rPr lang="en-US" altLang="en-US" dirty="0"/>
              <a:t>with normal </a:t>
            </a:r>
            <a:r>
              <a:rPr lang="en-US" altLang="en-US" dirty="0">
                <a:solidFill>
                  <a:schemeClr val="accent1"/>
                </a:solidFill>
              </a:rPr>
              <a:t>+</a:t>
            </a:r>
            <a:r>
              <a:rPr lang="en-US" altLang="en-US" dirty="0"/>
              <a:t> and </a:t>
            </a:r>
            <a:r>
              <a:rPr lang="en-US" altLang="en-US" dirty="0">
                <a:solidFill>
                  <a:schemeClr val="accent1"/>
                </a:solidFill>
              </a:rPr>
              <a:t>×  </a:t>
            </a:r>
            <a:r>
              <a:rPr lang="en-US" altLang="en-US" dirty="0"/>
              <a:t>mod a prime integer </a:t>
            </a:r>
            <a:r>
              <a:rPr lang="en-US" altLang="en-US" i="1" dirty="0">
                <a:solidFill>
                  <a:schemeClr val="accent1"/>
                </a:solidFill>
              </a:rPr>
              <a:t>p</a:t>
            </a:r>
            <a:r>
              <a:rPr lang="en-US" altLang="en-US" dirty="0"/>
              <a:t>.</a:t>
            </a:r>
          </a:p>
          <a:p>
            <a:pPr eaLnBrk="1" hangingPunct="1"/>
            <a:endParaRPr lang="en-US" altLang="en-US" dirty="0"/>
          </a:p>
          <a:p>
            <a:pPr eaLnBrk="1" hangingPunct="1"/>
            <a:r>
              <a:rPr lang="en-US" altLang="en-US" dirty="0"/>
              <a:t>Similarly, we consider the field of </a:t>
            </a:r>
            <a:r>
              <a:rPr lang="en-US" altLang="en-US" i="1" dirty="0">
                <a:solidFill>
                  <a:schemeClr val="accent1"/>
                </a:solidFill>
              </a:rPr>
              <a:t>(Z/p)[x]/P </a:t>
            </a:r>
            <a:endParaRPr lang="en-US" altLang="en-US" dirty="0"/>
          </a:p>
          <a:p>
            <a:pPr lvl="1" eaLnBrk="1" hangingPunct="1">
              <a:buFont typeface="Arial" charset="0"/>
              <a:buChar char="•"/>
            </a:pPr>
            <a:r>
              <a:rPr lang="en-US" altLang="en-US" dirty="0"/>
              <a:t> with elements the polynomials </a:t>
            </a:r>
            <a:br>
              <a:rPr lang="en-US" altLang="en-US" dirty="0"/>
            </a:br>
            <a:r>
              <a:rPr lang="en-US" altLang="en-US" i="1" dirty="0">
                <a:solidFill>
                  <a:schemeClr val="accent1"/>
                </a:solidFill>
                <a:sym typeface="Symbol" pitchFamily="18" charset="2"/>
              </a:rPr>
              <a:t>    </a:t>
            </a:r>
            <a:r>
              <a:rPr lang="en-US" altLang="en-US" i="1" dirty="0">
                <a:solidFill>
                  <a:schemeClr val="accent1"/>
                </a:solidFill>
              </a:rPr>
              <a:t>a</a:t>
            </a:r>
            <a:r>
              <a:rPr lang="en-US" altLang="en-US" i="1" baseline="-25000" dirty="0">
                <a:solidFill>
                  <a:schemeClr val="accent1"/>
                </a:solidFill>
              </a:rPr>
              <a:t>d-1</a:t>
            </a:r>
            <a:r>
              <a:rPr lang="en-US" altLang="en-US" i="1" dirty="0">
                <a:solidFill>
                  <a:schemeClr val="accent1"/>
                </a:solidFill>
              </a:rPr>
              <a:t> x</a:t>
            </a:r>
            <a:r>
              <a:rPr lang="en-US" altLang="en-US" i="1" baseline="30000" dirty="0">
                <a:solidFill>
                  <a:schemeClr val="accent1"/>
                </a:solidFill>
              </a:rPr>
              <a:t>d-1 </a:t>
            </a:r>
            <a:r>
              <a:rPr lang="en-US" altLang="en-US" i="1" dirty="0">
                <a:solidFill>
                  <a:schemeClr val="accent1"/>
                </a:solidFill>
              </a:rPr>
              <a:t>+ … +</a:t>
            </a:r>
            <a:r>
              <a:rPr lang="en-US" altLang="en-US" i="1" baseline="30000" dirty="0">
                <a:solidFill>
                  <a:schemeClr val="accent1"/>
                </a:solidFill>
              </a:rPr>
              <a:t> </a:t>
            </a:r>
            <a:r>
              <a:rPr lang="en-US" altLang="en-US" i="1" dirty="0">
                <a:solidFill>
                  <a:schemeClr val="accent1"/>
                </a:solidFill>
              </a:rPr>
              <a:t>a</a:t>
            </a:r>
            <a:r>
              <a:rPr lang="en-US" altLang="en-US" i="1" baseline="-25000" dirty="0">
                <a:solidFill>
                  <a:schemeClr val="accent1"/>
                </a:solidFill>
              </a:rPr>
              <a:t>3</a:t>
            </a:r>
            <a:r>
              <a:rPr lang="en-US" altLang="en-US" i="1" dirty="0">
                <a:solidFill>
                  <a:schemeClr val="accent1"/>
                </a:solidFill>
              </a:rPr>
              <a:t> x</a:t>
            </a:r>
            <a:r>
              <a:rPr lang="en-US" altLang="en-US" i="1" baseline="30000" dirty="0">
                <a:solidFill>
                  <a:schemeClr val="accent1"/>
                </a:solidFill>
              </a:rPr>
              <a:t>3 </a:t>
            </a:r>
            <a:r>
              <a:rPr lang="en-US" altLang="en-US" i="1" dirty="0">
                <a:solidFill>
                  <a:schemeClr val="accent1"/>
                </a:solidFill>
              </a:rPr>
              <a:t>+ a</a:t>
            </a:r>
            <a:r>
              <a:rPr lang="en-US" altLang="en-US" i="1" baseline="-25000" dirty="0">
                <a:solidFill>
                  <a:schemeClr val="accent1"/>
                </a:solidFill>
              </a:rPr>
              <a:t>2</a:t>
            </a:r>
            <a:r>
              <a:rPr lang="en-US" altLang="en-US" i="1" dirty="0">
                <a:solidFill>
                  <a:schemeClr val="accent1"/>
                </a:solidFill>
              </a:rPr>
              <a:t> x</a:t>
            </a:r>
            <a:r>
              <a:rPr lang="en-US" altLang="en-US" i="1" baseline="30000" dirty="0">
                <a:solidFill>
                  <a:schemeClr val="accent1"/>
                </a:solidFill>
              </a:rPr>
              <a:t>2 </a:t>
            </a:r>
            <a:r>
              <a:rPr lang="en-US" altLang="en-US" i="1" dirty="0">
                <a:solidFill>
                  <a:schemeClr val="accent1"/>
                </a:solidFill>
              </a:rPr>
              <a:t>+ a</a:t>
            </a:r>
            <a:r>
              <a:rPr lang="en-US" altLang="en-US" i="1" baseline="-25000" dirty="0">
                <a:solidFill>
                  <a:schemeClr val="accent1"/>
                </a:solidFill>
              </a:rPr>
              <a:t>1</a:t>
            </a:r>
            <a:r>
              <a:rPr lang="en-US" altLang="en-US" i="1" dirty="0">
                <a:solidFill>
                  <a:schemeClr val="accent1"/>
                </a:solidFill>
              </a:rPr>
              <a:t> x + </a:t>
            </a:r>
            <a:r>
              <a:rPr lang="en-US" altLang="en-US" i="1" dirty="0">
                <a:solidFill>
                  <a:schemeClr val="accent1"/>
                </a:solidFill>
                <a:sym typeface="Symbol" pitchFamily="18" charset="2"/>
              </a:rPr>
              <a:t>a</a:t>
            </a:r>
            <a:r>
              <a:rPr lang="en-US" altLang="en-US" i="1" baseline="-25000" dirty="0">
                <a:solidFill>
                  <a:schemeClr val="accent1"/>
                </a:solidFill>
                <a:sym typeface="Symbol" pitchFamily="18" charset="2"/>
              </a:rPr>
              <a:t>0</a:t>
            </a:r>
            <a:endParaRPr lang="en-US" altLang="en-US" dirty="0"/>
          </a:p>
          <a:p>
            <a:pPr lvl="2" eaLnBrk="1" hangingPunct="1">
              <a:buFontTx/>
              <a:buChar char="•"/>
            </a:pPr>
            <a:r>
              <a:rPr lang="en-US" altLang="en-US" dirty="0"/>
              <a:t> with coefficients </a:t>
            </a:r>
            <a:r>
              <a:rPr lang="en-US" altLang="en-US" i="1" dirty="0" err="1">
                <a:solidFill>
                  <a:schemeClr val="accent1"/>
                </a:solidFill>
                <a:sym typeface="Symbol" pitchFamily="18" charset="2"/>
              </a:rPr>
              <a:t>a</a:t>
            </a:r>
            <a:r>
              <a:rPr lang="en-US" altLang="en-US" i="1" baseline="-25000" dirty="0" err="1">
                <a:solidFill>
                  <a:schemeClr val="accent1"/>
                </a:solidFill>
                <a:sym typeface="Symbol" pitchFamily="18" charset="2"/>
              </a:rPr>
              <a:t>i</a:t>
            </a:r>
            <a:r>
              <a:rPr lang="en-US" altLang="en-US" i="1" baseline="-25000" dirty="0">
                <a:solidFill>
                  <a:schemeClr val="accent1"/>
                </a:solidFill>
                <a:sym typeface="Symbol" pitchFamily="18" charset="2"/>
              </a:rPr>
              <a:t> </a:t>
            </a:r>
            <a:r>
              <a:rPr lang="en-US" altLang="en-US" dirty="0"/>
              <a:t>in </a:t>
            </a:r>
            <a:r>
              <a:rPr lang="en-US" altLang="en-US" i="1" dirty="0">
                <a:solidFill>
                  <a:schemeClr val="accent1"/>
                </a:solidFill>
              </a:rPr>
              <a:t>Z/p</a:t>
            </a:r>
            <a:r>
              <a:rPr lang="en-US" altLang="en-US" dirty="0"/>
              <a:t>.</a:t>
            </a:r>
          </a:p>
          <a:p>
            <a:pPr lvl="2" eaLnBrk="1" hangingPunct="1">
              <a:buFontTx/>
              <a:buChar char="•"/>
            </a:pPr>
            <a:r>
              <a:rPr lang="en-US" altLang="en-US" dirty="0"/>
              <a:t> and degree at most </a:t>
            </a:r>
            <a:r>
              <a:rPr lang="en-US" altLang="en-US" i="1" dirty="0">
                <a:solidFill>
                  <a:schemeClr val="accent1"/>
                </a:solidFill>
              </a:rPr>
              <a:t>d-1</a:t>
            </a:r>
            <a:r>
              <a:rPr lang="en-US" altLang="en-US" dirty="0"/>
              <a:t>.</a:t>
            </a:r>
          </a:p>
          <a:p>
            <a:pPr lvl="1" eaLnBrk="1" hangingPunct="1">
              <a:buFontTx/>
              <a:buChar char="•"/>
            </a:pPr>
            <a:r>
              <a:rPr lang="en-US" altLang="en-US" dirty="0"/>
              <a:t> with normal </a:t>
            </a:r>
            <a:r>
              <a:rPr lang="en-US" altLang="en-US" dirty="0">
                <a:solidFill>
                  <a:schemeClr val="accent1"/>
                </a:solidFill>
              </a:rPr>
              <a:t>+</a:t>
            </a:r>
            <a:r>
              <a:rPr lang="en-US" altLang="en-US" dirty="0"/>
              <a:t> and </a:t>
            </a:r>
            <a:r>
              <a:rPr lang="en-US" altLang="en-US" dirty="0">
                <a:solidFill>
                  <a:schemeClr val="accent1"/>
                </a:solidFill>
              </a:rPr>
              <a:t>×  </a:t>
            </a:r>
            <a:r>
              <a:rPr lang="en-US" altLang="en-US" dirty="0"/>
              <a:t>mod an </a:t>
            </a:r>
            <a:r>
              <a:rPr lang="en-US" altLang="en-US" dirty="0" err="1"/>
              <a:t>unfactorable</a:t>
            </a:r>
            <a:r>
              <a:rPr lang="en-US" altLang="en-US" dirty="0"/>
              <a:t> polynomial </a:t>
            </a:r>
            <a:r>
              <a:rPr lang="en-US" altLang="en-US" i="1" dirty="0">
                <a:solidFill>
                  <a:schemeClr val="accent1"/>
                </a:solidFill>
              </a:rPr>
              <a:t>P</a:t>
            </a:r>
            <a:r>
              <a:rPr lang="en-US" altLang="en-US" dirty="0"/>
              <a:t>.</a:t>
            </a:r>
            <a:br>
              <a:rPr lang="en-US" altLang="en-US" dirty="0"/>
            </a:br>
            <a:r>
              <a:rPr lang="en-US" altLang="en-US" dirty="0"/>
              <a:t>      </a:t>
            </a:r>
            <a:r>
              <a:rPr lang="en-US" altLang="en-US" i="1" dirty="0" err="1">
                <a:solidFill>
                  <a:schemeClr val="accent1"/>
                </a:solidFill>
              </a:rPr>
              <a:t>x</a:t>
            </a:r>
            <a:r>
              <a:rPr lang="en-US" altLang="en-US" i="1" baseline="30000" dirty="0" err="1">
                <a:solidFill>
                  <a:schemeClr val="accent1"/>
                </a:solidFill>
              </a:rPr>
              <a:t>d</a:t>
            </a:r>
            <a:r>
              <a:rPr lang="en-US" altLang="en-US" i="1" dirty="0">
                <a:solidFill>
                  <a:schemeClr val="accent1"/>
                </a:solidFill>
              </a:rPr>
              <a:t> - 2x</a:t>
            </a:r>
            <a:r>
              <a:rPr lang="en-US" altLang="en-US" i="1" baseline="30000" dirty="0">
                <a:solidFill>
                  <a:schemeClr val="accent1"/>
                </a:solidFill>
              </a:rPr>
              <a:t>d-1</a:t>
            </a:r>
            <a:r>
              <a:rPr lang="en-US" altLang="en-US" i="1" dirty="0">
                <a:solidFill>
                  <a:schemeClr val="accent1"/>
                </a:solidFill>
              </a:rPr>
              <a:t> - … - 3x</a:t>
            </a:r>
            <a:r>
              <a:rPr lang="en-US" altLang="en-US" i="1" baseline="30000" dirty="0">
                <a:solidFill>
                  <a:schemeClr val="accent1"/>
                </a:solidFill>
              </a:rPr>
              <a:t>2</a:t>
            </a:r>
            <a:r>
              <a:rPr lang="en-US" altLang="en-US" i="1" dirty="0">
                <a:solidFill>
                  <a:schemeClr val="accent1"/>
                </a:solidFill>
              </a:rPr>
              <a:t> - x – 4 = 0</a:t>
            </a:r>
          </a:p>
          <a:p>
            <a:pPr lvl="1" eaLnBrk="1" hangingPunct="1">
              <a:buFontTx/>
              <a:buChar char="•"/>
            </a:pPr>
            <a:r>
              <a:rPr lang="en-US" altLang="en-US" dirty="0"/>
              <a:t>Note this field has </a:t>
            </a:r>
            <a:r>
              <a:rPr lang="en-US" altLang="en-US" i="1" dirty="0" err="1">
                <a:solidFill>
                  <a:schemeClr val="accent1"/>
                </a:solidFill>
              </a:rPr>
              <a:t>p</a:t>
            </a:r>
            <a:r>
              <a:rPr lang="en-US" altLang="en-US" i="1" baseline="30000" dirty="0" err="1">
                <a:solidFill>
                  <a:schemeClr val="accent1"/>
                </a:solidFill>
              </a:rPr>
              <a:t>d</a:t>
            </a:r>
            <a:r>
              <a:rPr lang="en-US" altLang="en-US" dirty="0"/>
              <a:t> elements.</a:t>
            </a:r>
          </a:p>
        </p:txBody>
      </p:sp>
      <p:sp>
        <p:nvSpPr>
          <p:cNvPr id="43011" name="Rectangle 2"/>
          <p:cNvSpPr>
            <a:spLocks noChangeArrowheads="1"/>
          </p:cNvSpPr>
          <p:nvPr/>
        </p:nvSpPr>
        <p:spPr bwMode="auto">
          <a:xfrm>
            <a:off x="6096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 mod Polynomial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4" end="4"/>
                                            </p:txEl>
                                          </p:spTgt>
                                        </p:tgtEl>
                                        <p:attrNameLst>
                                          <p:attrName>style.visibility</p:attrName>
                                        </p:attrNameLst>
                                      </p:cBhvr>
                                      <p:to>
                                        <p:strVal val="visible"/>
                                      </p:to>
                                    </p:set>
                                    <p:anim calcmode="lin" valueType="num">
                                      <p:cBhvr additive="base">
                                        <p:cTn id="25"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7847">
                                            <p:txEl>
                                              <p:pRg st="5" end="5"/>
                                            </p:txEl>
                                          </p:spTgt>
                                        </p:tgtEl>
                                        <p:attrNameLst>
                                          <p:attrName>style.visibility</p:attrName>
                                        </p:attrNameLst>
                                      </p:cBhvr>
                                      <p:to>
                                        <p:strVal val="visible"/>
                                      </p:to>
                                    </p:set>
                                    <p:anim calcmode="lin" valueType="num">
                                      <p:cBhvr additive="base">
                                        <p:cTn id="31"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7847">
                                            <p:txEl>
                                              <p:pRg st="6" end="6"/>
                                            </p:txEl>
                                          </p:spTgt>
                                        </p:tgtEl>
                                        <p:attrNameLst>
                                          <p:attrName>style.visibility</p:attrName>
                                        </p:attrNameLst>
                                      </p:cBhvr>
                                      <p:to>
                                        <p:strVal val="visible"/>
                                      </p:to>
                                    </p:set>
                                    <p:anim calcmode="lin" valueType="num">
                                      <p:cBhvr additive="base">
                                        <p:cTn id="37"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784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7847">
                                            <p:txEl>
                                              <p:pRg st="7" end="7"/>
                                            </p:txEl>
                                          </p:spTgt>
                                        </p:tgtEl>
                                        <p:attrNameLst>
                                          <p:attrName>style.visibility</p:attrName>
                                        </p:attrNameLst>
                                      </p:cBhvr>
                                      <p:to>
                                        <p:strVal val="visible"/>
                                      </p:to>
                                    </p:set>
                                    <p:anim calcmode="lin" valueType="num">
                                      <p:cBhvr additive="base">
                                        <p:cTn id="43" dur="500" fill="hold"/>
                                        <p:tgtEl>
                                          <p:spTgt spid="197847">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784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97847">
                                            <p:txEl>
                                              <p:pRg st="8" end="8"/>
                                            </p:txEl>
                                          </p:spTgt>
                                        </p:tgtEl>
                                        <p:attrNameLst>
                                          <p:attrName>style.visibility</p:attrName>
                                        </p:attrNameLst>
                                      </p:cBhvr>
                                      <p:to>
                                        <p:strVal val="visible"/>
                                      </p:to>
                                    </p:set>
                                    <p:anim calcmode="lin" valueType="num">
                                      <p:cBhvr additive="base">
                                        <p:cTn id="49" dur="500" fill="hold"/>
                                        <p:tgtEl>
                                          <p:spTgt spid="197847">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9784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97847">
                                            <p:txEl>
                                              <p:pRg st="9" end="9"/>
                                            </p:txEl>
                                          </p:spTgt>
                                        </p:tgtEl>
                                        <p:attrNameLst>
                                          <p:attrName>style.visibility</p:attrName>
                                        </p:attrNameLst>
                                      </p:cBhvr>
                                      <p:to>
                                        <p:strVal val="visible"/>
                                      </p:to>
                                    </p:set>
                                    <p:anim calcmode="lin" valueType="num">
                                      <p:cBhvr additive="base">
                                        <p:cTn id="55" dur="500" fill="hold"/>
                                        <p:tgtEl>
                                          <p:spTgt spid="197847">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97847">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212725" y="762000"/>
            <a:ext cx="4765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For example </a:t>
            </a:r>
            <a:r>
              <a:rPr lang="en-CA" altLang="en-US" i="1">
                <a:solidFill>
                  <a:schemeClr val="accent1"/>
                </a:solidFill>
              </a:rPr>
              <a:t>(Z/2)[x]/(x</a:t>
            </a:r>
            <a:r>
              <a:rPr lang="en-CA" altLang="en-US" i="1" baseline="30000">
                <a:solidFill>
                  <a:schemeClr val="accent1"/>
                </a:solidFill>
              </a:rPr>
              <a:t>3</a:t>
            </a:r>
            <a:r>
              <a:rPr lang="en-CA" altLang="en-US" i="1">
                <a:solidFill>
                  <a:schemeClr val="accent1"/>
                </a:solidFill>
              </a:rPr>
              <a:t>+x+1) </a:t>
            </a:r>
          </a:p>
        </p:txBody>
      </p:sp>
      <p:sp>
        <p:nvSpPr>
          <p:cNvPr id="44035" name="Rectangle 2"/>
          <p:cNvSpPr>
            <a:spLocks noChangeArrowheads="1"/>
          </p:cNvSpPr>
          <p:nvPr/>
        </p:nvSpPr>
        <p:spPr bwMode="auto">
          <a:xfrm>
            <a:off x="6096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 mod Polynomial</a:t>
            </a:r>
          </a:p>
        </p:txBody>
      </p:sp>
      <p:grpSp>
        <p:nvGrpSpPr>
          <p:cNvPr id="2" name="Group 12"/>
          <p:cNvGrpSpPr>
            <a:grpSpLocks/>
          </p:cNvGrpSpPr>
          <p:nvPr/>
        </p:nvGrpSpPr>
        <p:grpSpPr bwMode="auto">
          <a:xfrm>
            <a:off x="1298575" y="1219200"/>
            <a:ext cx="3006725" cy="676275"/>
            <a:chOff x="1299216" y="1219200"/>
            <a:chExt cx="3005887" cy="675620"/>
          </a:xfrm>
        </p:grpSpPr>
        <p:sp>
          <p:nvSpPr>
            <p:cNvPr id="44044" name="Right Brace 6"/>
            <p:cNvSpPr>
              <a:spLocks/>
            </p:cNvSpPr>
            <p:nvPr/>
          </p:nvSpPr>
          <p:spPr bwMode="auto">
            <a:xfrm rot="5400000">
              <a:off x="2476500" y="952500"/>
              <a:ext cx="228600" cy="762000"/>
            </a:xfrm>
            <a:prstGeom prst="rightBrace">
              <a:avLst>
                <a:gd name="adj1" fmla="val 8333"/>
                <a:gd name="adj2" fmla="val 50000"/>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4045" name="Rectangle 7"/>
            <p:cNvSpPr>
              <a:spLocks noChangeArrowheads="1"/>
            </p:cNvSpPr>
            <p:nvPr/>
          </p:nvSpPr>
          <p:spPr bwMode="auto">
            <a:xfrm>
              <a:off x="1299216" y="1371600"/>
              <a:ext cx="30058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Binary coefficients.</a:t>
              </a:r>
              <a:endParaRPr lang="en-CA" altLang="en-US"/>
            </a:p>
          </p:txBody>
        </p:sp>
      </p:grpSp>
      <p:grpSp>
        <p:nvGrpSpPr>
          <p:cNvPr id="3" name="Group 13"/>
          <p:cNvGrpSpPr>
            <a:grpSpLocks/>
          </p:cNvGrpSpPr>
          <p:nvPr/>
        </p:nvGrpSpPr>
        <p:grpSpPr bwMode="auto">
          <a:xfrm>
            <a:off x="1600200" y="1905000"/>
            <a:ext cx="3065463" cy="676275"/>
            <a:chOff x="1600200" y="1905000"/>
            <a:chExt cx="3065263" cy="675620"/>
          </a:xfrm>
        </p:grpSpPr>
        <p:sp>
          <p:nvSpPr>
            <p:cNvPr id="44042" name="Right Brace 8"/>
            <p:cNvSpPr>
              <a:spLocks/>
            </p:cNvSpPr>
            <p:nvPr/>
          </p:nvSpPr>
          <p:spPr bwMode="auto">
            <a:xfrm rot="5400000">
              <a:off x="2741292" y="1369692"/>
              <a:ext cx="228600" cy="1299216"/>
            </a:xfrm>
            <a:prstGeom prst="rightBrace">
              <a:avLst>
                <a:gd name="adj1" fmla="val 8341"/>
                <a:gd name="adj2" fmla="val 50000"/>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4043" name="Rectangle 9"/>
            <p:cNvSpPr>
              <a:spLocks noChangeArrowheads="1"/>
            </p:cNvSpPr>
            <p:nvPr/>
          </p:nvSpPr>
          <p:spPr bwMode="auto">
            <a:xfrm>
              <a:off x="1600200" y="2057400"/>
              <a:ext cx="30652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Polynomials over </a:t>
              </a:r>
              <a:r>
                <a:rPr lang="en-US" altLang="en-US" i="1">
                  <a:solidFill>
                    <a:schemeClr val="accent1"/>
                  </a:solidFill>
                </a:rPr>
                <a:t>x</a:t>
              </a:r>
              <a:r>
                <a:rPr lang="en-US" altLang="en-US"/>
                <a:t>.</a:t>
              </a:r>
              <a:endParaRPr lang="en-CA" altLang="en-US"/>
            </a:p>
          </p:txBody>
        </p:sp>
      </p:grpSp>
      <p:grpSp>
        <p:nvGrpSpPr>
          <p:cNvPr id="4" name="Group 14"/>
          <p:cNvGrpSpPr>
            <a:grpSpLocks/>
          </p:cNvGrpSpPr>
          <p:nvPr/>
        </p:nvGrpSpPr>
        <p:grpSpPr bwMode="auto">
          <a:xfrm>
            <a:off x="2206625" y="2590800"/>
            <a:ext cx="2898775" cy="762000"/>
            <a:chOff x="2205984" y="2590800"/>
            <a:chExt cx="2899416" cy="762000"/>
          </a:xfrm>
        </p:grpSpPr>
        <p:sp>
          <p:nvSpPr>
            <p:cNvPr id="44040" name="Right Brace 10"/>
            <p:cNvSpPr>
              <a:spLocks/>
            </p:cNvSpPr>
            <p:nvPr/>
          </p:nvSpPr>
          <p:spPr bwMode="auto">
            <a:xfrm rot="5400000">
              <a:off x="3503292" y="1293492"/>
              <a:ext cx="304800" cy="2899416"/>
            </a:xfrm>
            <a:prstGeom prst="rightBrace">
              <a:avLst>
                <a:gd name="adj1" fmla="val 8323"/>
                <a:gd name="adj2" fmla="val 50000"/>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4041" name="Rectangle 11"/>
            <p:cNvSpPr>
              <a:spLocks noChangeArrowheads="1"/>
            </p:cNvSpPr>
            <p:nvPr/>
          </p:nvSpPr>
          <p:spPr bwMode="auto">
            <a:xfrm>
              <a:off x="2580864" y="2829580"/>
              <a:ext cx="2143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Mod </a:t>
              </a:r>
              <a:r>
                <a:rPr lang="en-CA" altLang="en-US" i="1">
                  <a:solidFill>
                    <a:schemeClr val="accent1"/>
                  </a:solidFill>
                </a:rPr>
                <a:t>x</a:t>
              </a:r>
              <a:r>
                <a:rPr lang="en-CA" altLang="en-US" i="1" baseline="30000">
                  <a:solidFill>
                    <a:schemeClr val="accent1"/>
                  </a:solidFill>
                </a:rPr>
                <a:t>3</a:t>
              </a:r>
              <a:r>
                <a:rPr lang="en-CA" altLang="en-US" i="1">
                  <a:solidFill>
                    <a:schemeClr val="accent1"/>
                  </a:solidFill>
                </a:rPr>
                <a:t>+x+1</a:t>
              </a:r>
              <a:r>
                <a:rPr lang="en-US" altLang="en-US"/>
                <a:t> </a:t>
              </a:r>
              <a:endParaRPr lang="en-CA" altLang="en-US"/>
            </a:p>
          </p:txBody>
        </p:sp>
      </p:grpSp>
      <p:sp>
        <p:nvSpPr>
          <p:cNvPr id="16" name="Rectangle 15"/>
          <p:cNvSpPr>
            <a:spLocks noChangeArrowheads="1"/>
          </p:cNvSpPr>
          <p:nvPr/>
        </p:nvSpPr>
        <p:spPr bwMode="auto">
          <a:xfrm>
            <a:off x="1249363" y="3505200"/>
            <a:ext cx="644683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All </a:t>
            </a:r>
            <a:r>
              <a:rPr lang="en-CA" altLang="en-US" i="1">
                <a:solidFill>
                  <a:schemeClr val="accent1"/>
                </a:solidFill>
              </a:rPr>
              <a:t>x</a:t>
            </a:r>
            <a:r>
              <a:rPr lang="en-CA" altLang="en-US" i="1" baseline="30000">
                <a:solidFill>
                  <a:schemeClr val="accent1"/>
                </a:solidFill>
              </a:rPr>
              <a:t>3 </a:t>
            </a:r>
            <a:r>
              <a:rPr lang="en-US" altLang="en-US"/>
              <a:t>removed, so elements have degree </a:t>
            </a:r>
            <a:r>
              <a:rPr lang="en-US" altLang="en-US">
                <a:solidFill>
                  <a:schemeClr val="accent1"/>
                </a:solidFill>
              </a:rPr>
              <a:t>2</a:t>
            </a:r>
            <a:r>
              <a:rPr lang="en-US" altLang="en-US"/>
              <a:t>. </a:t>
            </a:r>
          </a:p>
          <a:p>
            <a:pPr algn="ctr" eaLnBrk="1" hangingPunct="1"/>
            <a:r>
              <a:rPr lang="en-US" altLang="en-US"/>
              <a:t>There are </a:t>
            </a:r>
            <a:r>
              <a:rPr lang="en-CA" altLang="en-US" i="1">
                <a:solidFill>
                  <a:schemeClr val="accent1"/>
                </a:solidFill>
              </a:rPr>
              <a:t>2</a:t>
            </a:r>
            <a:r>
              <a:rPr lang="en-CA" altLang="en-US" i="1" baseline="30000">
                <a:solidFill>
                  <a:schemeClr val="accent1"/>
                </a:solidFill>
              </a:rPr>
              <a:t>3</a:t>
            </a:r>
            <a:r>
              <a:rPr lang="en-CA" altLang="en-US" i="1">
                <a:solidFill>
                  <a:schemeClr val="accent1"/>
                </a:solidFill>
              </a:rPr>
              <a:t>=8 </a:t>
            </a:r>
            <a:r>
              <a:rPr lang="en-CA" altLang="en-US" i="1" baseline="30000">
                <a:solidFill>
                  <a:schemeClr val="accent1"/>
                </a:solidFill>
              </a:rPr>
              <a:t> </a:t>
            </a:r>
            <a:r>
              <a:rPr lang="en-US" altLang="en-US"/>
              <a:t>elements.</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 calcmode="lin" valueType="num">
                                      <p:cBhvr additive="base">
                                        <p:cTn id="31"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6">
                                            <p:txEl>
                                              <p:pRg st="1" end="1"/>
                                            </p:txEl>
                                          </p:spTgt>
                                        </p:tgtEl>
                                        <p:attrNameLst>
                                          <p:attrName>style.visibility</p:attrName>
                                        </p:attrNameLst>
                                      </p:cBhvr>
                                      <p:to>
                                        <p:strVal val="visible"/>
                                      </p:to>
                                    </p:set>
                                    <p:anim calcmode="lin" valueType="num">
                                      <p:cBhvr additive="base">
                                        <p:cTn id="3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212725" y="762000"/>
            <a:ext cx="6111875"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For example </a:t>
            </a:r>
            <a:r>
              <a:rPr lang="en-CA" altLang="en-US" i="1">
                <a:solidFill>
                  <a:schemeClr val="accent1"/>
                </a:solidFill>
              </a:rPr>
              <a:t>(Z/2)[x]/(x</a:t>
            </a:r>
            <a:r>
              <a:rPr lang="en-CA" altLang="en-US" i="1" baseline="30000">
                <a:solidFill>
                  <a:schemeClr val="accent1"/>
                </a:solidFill>
              </a:rPr>
              <a:t>3</a:t>
            </a:r>
            <a:r>
              <a:rPr lang="en-CA" altLang="en-US" i="1">
                <a:solidFill>
                  <a:schemeClr val="accent1"/>
                </a:solidFill>
              </a:rPr>
              <a:t>+x+1)</a:t>
            </a:r>
          </a:p>
          <a:p>
            <a:pPr lvl="1" eaLnBrk="1" hangingPunct="1">
              <a:buFont typeface="Arial" charset="0"/>
              <a:buChar char="•"/>
            </a:pPr>
            <a:r>
              <a:rPr lang="en-CA" altLang="en-US" i="1">
                <a:solidFill>
                  <a:schemeClr val="accent1"/>
                </a:solidFill>
              </a:rPr>
              <a:t> x</a:t>
            </a:r>
            <a:r>
              <a:rPr lang="en-CA" altLang="en-US" i="1" baseline="30000">
                <a:solidFill>
                  <a:schemeClr val="accent1"/>
                </a:solidFill>
              </a:rPr>
              <a:t>2</a:t>
            </a:r>
            <a:r>
              <a:rPr lang="en-CA" altLang="en-US" i="1">
                <a:solidFill>
                  <a:schemeClr val="accent1"/>
                </a:solidFill>
              </a:rPr>
              <a:t>+1  </a:t>
            </a:r>
            <a:r>
              <a:rPr lang="en-CA" altLang="en-US"/>
              <a:t>and</a:t>
            </a:r>
            <a:r>
              <a:rPr lang="en-CA" altLang="en-US" i="1">
                <a:solidFill>
                  <a:schemeClr val="accent1"/>
                </a:solidFill>
              </a:rPr>
              <a:t> x</a:t>
            </a:r>
            <a:r>
              <a:rPr lang="en-CA" altLang="en-US" i="1" baseline="30000">
                <a:solidFill>
                  <a:schemeClr val="accent1"/>
                </a:solidFill>
              </a:rPr>
              <a:t>2</a:t>
            </a:r>
            <a:r>
              <a:rPr lang="en-CA" altLang="en-US" i="1">
                <a:solidFill>
                  <a:schemeClr val="accent1"/>
                </a:solidFill>
              </a:rPr>
              <a:t>+x+1</a:t>
            </a:r>
            <a:r>
              <a:rPr lang="en-CA" altLang="en-US"/>
              <a:t> are elements</a:t>
            </a:r>
          </a:p>
          <a:p>
            <a:pPr lvl="1" eaLnBrk="1" hangingPunct="1">
              <a:buFont typeface="Arial" charset="0"/>
              <a:buChar char="•"/>
            </a:pPr>
            <a:r>
              <a:rPr lang="en-CA" altLang="en-US" i="1">
                <a:solidFill>
                  <a:schemeClr val="accent1"/>
                </a:solidFill>
              </a:rPr>
              <a:t> (x</a:t>
            </a:r>
            <a:r>
              <a:rPr lang="en-CA" altLang="en-US" i="1" baseline="30000">
                <a:solidFill>
                  <a:schemeClr val="accent1"/>
                </a:solidFill>
              </a:rPr>
              <a:t>2</a:t>
            </a:r>
            <a:r>
              <a:rPr lang="en-CA" altLang="en-US" i="1">
                <a:solidFill>
                  <a:schemeClr val="accent1"/>
                </a:solidFill>
              </a:rPr>
              <a:t>+1)</a:t>
            </a:r>
            <a:r>
              <a:rPr lang="en-US" altLang="en-US">
                <a:solidFill>
                  <a:schemeClr val="accent1"/>
                </a:solidFill>
              </a:rPr>
              <a:t>×</a:t>
            </a:r>
            <a:r>
              <a:rPr lang="en-CA" altLang="en-US" i="1">
                <a:solidFill>
                  <a:schemeClr val="accent1"/>
                </a:solidFill>
              </a:rPr>
              <a:t>(x</a:t>
            </a:r>
            <a:r>
              <a:rPr lang="en-CA" altLang="en-US" i="1" baseline="30000">
                <a:solidFill>
                  <a:schemeClr val="accent1"/>
                </a:solidFill>
              </a:rPr>
              <a:t>2</a:t>
            </a:r>
            <a:r>
              <a:rPr lang="en-CA" altLang="en-US" i="1">
                <a:solidFill>
                  <a:schemeClr val="accent1"/>
                </a:solidFill>
              </a:rPr>
              <a:t>+x+1)</a:t>
            </a:r>
          </a:p>
          <a:p>
            <a:pPr lvl="2" eaLnBrk="1" hangingPunct="1"/>
            <a:r>
              <a:rPr lang="en-CA" altLang="en-US" i="1">
                <a:solidFill>
                  <a:schemeClr val="accent1"/>
                </a:solidFill>
              </a:rPr>
              <a:t>= x</a:t>
            </a:r>
            <a:r>
              <a:rPr lang="en-CA" altLang="en-US" i="1" baseline="30000">
                <a:solidFill>
                  <a:schemeClr val="accent1"/>
                </a:solidFill>
              </a:rPr>
              <a:t>4</a:t>
            </a:r>
            <a:r>
              <a:rPr lang="en-CA" altLang="en-US" i="1">
                <a:solidFill>
                  <a:schemeClr val="accent1"/>
                </a:solidFill>
              </a:rPr>
              <a:t>+x</a:t>
            </a:r>
            <a:r>
              <a:rPr lang="en-CA" altLang="en-US" i="1" baseline="30000">
                <a:solidFill>
                  <a:schemeClr val="accent1"/>
                </a:solidFill>
              </a:rPr>
              <a:t>3</a:t>
            </a:r>
            <a:r>
              <a:rPr lang="en-CA" altLang="en-US" i="1">
                <a:solidFill>
                  <a:schemeClr val="accent1"/>
                </a:solidFill>
              </a:rPr>
              <a:t>+x</a:t>
            </a:r>
            <a:r>
              <a:rPr lang="en-CA" altLang="en-US" i="1" baseline="30000">
                <a:solidFill>
                  <a:schemeClr val="accent1"/>
                </a:solidFill>
              </a:rPr>
              <a:t>2</a:t>
            </a:r>
            <a:r>
              <a:rPr lang="en-CA" altLang="en-US" i="1">
                <a:solidFill>
                  <a:schemeClr val="accent1"/>
                </a:solidFill>
              </a:rPr>
              <a:t>  + x</a:t>
            </a:r>
            <a:r>
              <a:rPr lang="en-CA" altLang="en-US" i="1" baseline="30000">
                <a:solidFill>
                  <a:schemeClr val="accent1"/>
                </a:solidFill>
              </a:rPr>
              <a:t>2</a:t>
            </a:r>
            <a:r>
              <a:rPr lang="en-CA" altLang="en-US" i="1">
                <a:solidFill>
                  <a:schemeClr val="accent1"/>
                </a:solidFill>
              </a:rPr>
              <a:t>+x+1 </a:t>
            </a:r>
          </a:p>
          <a:p>
            <a:pPr lvl="2" eaLnBrk="1" hangingPunct="1"/>
            <a:r>
              <a:rPr lang="en-CA" altLang="en-US" i="1">
                <a:solidFill>
                  <a:schemeClr val="accent1"/>
                </a:solidFill>
              </a:rPr>
              <a:t>= x</a:t>
            </a:r>
            <a:r>
              <a:rPr lang="en-CA" altLang="en-US" i="1" baseline="30000">
                <a:solidFill>
                  <a:schemeClr val="accent1"/>
                </a:solidFill>
              </a:rPr>
              <a:t>4</a:t>
            </a:r>
            <a:r>
              <a:rPr lang="en-CA" altLang="en-US" i="1">
                <a:solidFill>
                  <a:schemeClr val="accent1"/>
                </a:solidFill>
              </a:rPr>
              <a:t>+x</a:t>
            </a:r>
            <a:r>
              <a:rPr lang="en-CA" altLang="en-US" i="1" baseline="30000">
                <a:solidFill>
                  <a:schemeClr val="accent1"/>
                </a:solidFill>
              </a:rPr>
              <a:t>3</a:t>
            </a:r>
            <a:r>
              <a:rPr lang="en-CA" altLang="en-US" i="1">
                <a:solidFill>
                  <a:schemeClr val="accent1"/>
                </a:solidFill>
              </a:rPr>
              <a:t>+x+1 </a:t>
            </a:r>
          </a:p>
          <a:p>
            <a:pPr lvl="2" eaLnBrk="1" hangingPunct="1"/>
            <a:r>
              <a:rPr lang="en-CA" altLang="en-US" i="1">
                <a:solidFill>
                  <a:schemeClr val="accent1"/>
                </a:solidFill>
              </a:rPr>
              <a:t>= (x</a:t>
            </a:r>
            <a:r>
              <a:rPr lang="en-CA" altLang="en-US" i="1" baseline="30000">
                <a:solidFill>
                  <a:schemeClr val="accent1"/>
                </a:solidFill>
              </a:rPr>
              <a:t>3</a:t>
            </a:r>
            <a:r>
              <a:rPr lang="en-CA" altLang="en-US" i="1">
                <a:solidFill>
                  <a:schemeClr val="accent1"/>
                </a:solidFill>
              </a:rPr>
              <a:t>+x+1)(x+1) + (x</a:t>
            </a:r>
            <a:r>
              <a:rPr lang="en-CA" altLang="en-US" i="1" baseline="30000">
                <a:solidFill>
                  <a:schemeClr val="accent1"/>
                </a:solidFill>
              </a:rPr>
              <a:t>2 </a:t>
            </a:r>
            <a:r>
              <a:rPr lang="en-CA" altLang="en-US" i="1">
                <a:solidFill>
                  <a:schemeClr val="accent1"/>
                </a:solidFill>
              </a:rPr>
              <a:t>+x)</a:t>
            </a:r>
          </a:p>
          <a:p>
            <a:pPr lvl="2" eaLnBrk="1" hangingPunct="1"/>
            <a:r>
              <a:rPr lang="en-CA" altLang="en-US" i="1">
                <a:solidFill>
                  <a:schemeClr val="accent1"/>
                </a:solidFill>
              </a:rPr>
              <a:t>= x</a:t>
            </a:r>
            <a:r>
              <a:rPr lang="en-CA" altLang="en-US" i="1" baseline="30000">
                <a:solidFill>
                  <a:schemeClr val="accent1"/>
                </a:solidFill>
              </a:rPr>
              <a:t>2 </a:t>
            </a:r>
            <a:r>
              <a:rPr lang="en-CA" altLang="en-US" i="1">
                <a:solidFill>
                  <a:schemeClr val="accent1"/>
                </a:solidFill>
              </a:rPr>
              <a:t>+x</a:t>
            </a:r>
            <a:endParaRPr lang="en-CA" altLang="en-US"/>
          </a:p>
        </p:txBody>
      </p:sp>
      <p:sp>
        <p:nvSpPr>
          <p:cNvPr id="45059" name="Rectangle 2"/>
          <p:cNvSpPr>
            <a:spLocks noChangeArrowheads="1"/>
          </p:cNvSpPr>
          <p:nvPr/>
        </p:nvSpPr>
        <p:spPr bwMode="auto">
          <a:xfrm>
            <a:off x="6096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 Fields mod Polynomial</a:t>
            </a:r>
          </a:p>
        </p:txBody>
      </p:sp>
      <p:sp>
        <p:nvSpPr>
          <p:cNvPr id="15" name="Rectangle 14"/>
          <p:cNvSpPr>
            <a:spLocks noChangeArrowheads="1"/>
          </p:cNvSpPr>
          <p:nvPr/>
        </p:nvSpPr>
        <p:spPr bwMode="auto">
          <a:xfrm>
            <a:off x="4243388" y="3836988"/>
            <a:ext cx="342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i="1">
                <a:solidFill>
                  <a:schemeClr val="accent1"/>
                </a:solidFill>
              </a:rPr>
              <a:t>x</a:t>
            </a:r>
            <a:endParaRPr lang="en-CA" altLang="en-US"/>
          </a:p>
        </p:txBody>
      </p:sp>
      <p:grpSp>
        <p:nvGrpSpPr>
          <p:cNvPr id="2" name="Group 42"/>
          <p:cNvGrpSpPr>
            <a:grpSpLocks/>
          </p:cNvGrpSpPr>
          <p:nvPr/>
        </p:nvGrpSpPr>
        <p:grpSpPr bwMode="auto">
          <a:xfrm>
            <a:off x="2871788" y="4276725"/>
            <a:ext cx="3708400" cy="541338"/>
            <a:chOff x="2286000" y="3820180"/>
            <a:chExt cx="3708825" cy="540312"/>
          </a:xfrm>
        </p:grpSpPr>
        <p:sp>
          <p:nvSpPr>
            <p:cNvPr id="45072" name="Rectangle 13"/>
            <p:cNvSpPr>
              <a:spLocks noChangeArrowheads="1"/>
            </p:cNvSpPr>
            <p:nvPr/>
          </p:nvSpPr>
          <p:spPr bwMode="auto">
            <a:xfrm>
              <a:off x="3623663" y="3820180"/>
              <a:ext cx="2371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solidFill>
                    <a:schemeClr val="accent1"/>
                  </a:solidFill>
                </a:rPr>
                <a:t>x</a:t>
              </a:r>
              <a:r>
                <a:rPr lang="en-CA" altLang="en-US" i="1" baseline="30000">
                  <a:solidFill>
                    <a:schemeClr val="accent1"/>
                  </a:solidFill>
                </a:rPr>
                <a:t>4</a:t>
              </a:r>
              <a:r>
                <a:rPr lang="en-CA" altLang="en-US" i="1">
                  <a:solidFill>
                    <a:schemeClr val="accent1"/>
                  </a:solidFill>
                </a:rPr>
                <a:t>+x</a:t>
              </a:r>
              <a:r>
                <a:rPr lang="en-CA" altLang="en-US" i="1" baseline="30000">
                  <a:solidFill>
                    <a:schemeClr val="accent1"/>
                  </a:solidFill>
                </a:rPr>
                <a:t>3        </a:t>
              </a:r>
              <a:r>
                <a:rPr lang="en-CA" altLang="en-US" i="1">
                  <a:solidFill>
                    <a:schemeClr val="accent1"/>
                  </a:solidFill>
                </a:rPr>
                <a:t>+x+1 </a:t>
              </a:r>
              <a:endParaRPr lang="en-CA" altLang="en-US"/>
            </a:p>
          </p:txBody>
        </p:sp>
        <p:sp>
          <p:nvSpPr>
            <p:cNvPr id="45073" name="Rectangle 17"/>
            <p:cNvSpPr>
              <a:spLocks noChangeArrowheads="1"/>
            </p:cNvSpPr>
            <p:nvPr/>
          </p:nvSpPr>
          <p:spPr bwMode="auto">
            <a:xfrm>
              <a:off x="2286000" y="3828726"/>
              <a:ext cx="12859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i="1">
                  <a:solidFill>
                    <a:schemeClr val="accent1"/>
                  </a:solidFill>
                </a:rPr>
                <a:t>x</a:t>
              </a:r>
              <a:r>
                <a:rPr lang="en-CA" altLang="en-US" i="1" baseline="30000">
                  <a:solidFill>
                    <a:schemeClr val="accent1"/>
                  </a:solidFill>
                </a:rPr>
                <a:t>3</a:t>
              </a:r>
              <a:r>
                <a:rPr lang="en-CA" altLang="en-US" i="1">
                  <a:solidFill>
                    <a:schemeClr val="accent1"/>
                  </a:solidFill>
                </a:rPr>
                <a:t>+x+1</a:t>
              </a:r>
              <a:endParaRPr lang="en-CA" altLang="en-US"/>
            </a:p>
          </p:txBody>
        </p:sp>
        <p:cxnSp>
          <p:nvCxnSpPr>
            <p:cNvPr id="45074" name="Straight Connector 30"/>
            <p:cNvCxnSpPr>
              <a:cxnSpLocks noChangeShapeType="1"/>
            </p:cNvCxnSpPr>
            <p:nvPr/>
          </p:nvCxnSpPr>
          <p:spPr bwMode="auto">
            <a:xfrm rot="5400000" flipH="1" flipV="1">
              <a:off x="3394815" y="4131892"/>
              <a:ext cx="457200" cy="0"/>
            </a:xfrm>
            <a:prstGeom prst="line">
              <a:avLst/>
            </a:prstGeom>
            <a:noFill/>
            <a:ln w="25400" algn="ctr">
              <a:solidFill>
                <a:schemeClr val="tx2"/>
              </a:solidFill>
              <a:round/>
              <a:headEnd/>
              <a:tailEnd/>
            </a:ln>
            <a:extLst>
              <a:ext uri="{909E8E84-426E-40DD-AFC4-6F175D3DCCD1}">
                <a14:hiddenFill xmlns:a14="http://schemas.microsoft.com/office/drawing/2010/main">
                  <a:noFill/>
                </a14:hiddenFill>
              </a:ext>
            </a:extLst>
          </p:spPr>
        </p:cxnSp>
        <p:cxnSp>
          <p:nvCxnSpPr>
            <p:cNvPr id="45075" name="Straight Connector 33"/>
            <p:cNvCxnSpPr>
              <a:cxnSpLocks noChangeShapeType="1"/>
            </p:cNvCxnSpPr>
            <p:nvPr/>
          </p:nvCxnSpPr>
          <p:spPr bwMode="auto">
            <a:xfrm flipV="1">
              <a:off x="3614870" y="3886200"/>
              <a:ext cx="2328730" cy="8546"/>
            </a:xfrm>
            <a:prstGeom prst="line">
              <a:avLst/>
            </a:prstGeom>
            <a:noFill/>
            <a:ln w="25400" algn="ctr">
              <a:solidFill>
                <a:schemeClr val="tx2"/>
              </a:solidFill>
              <a:round/>
              <a:headEnd/>
              <a:tailEnd/>
            </a:ln>
            <a:extLst>
              <a:ext uri="{909E8E84-426E-40DD-AFC4-6F175D3DCCD1}">
                <a14:hiddenFill xmlns:a14="http://schemas.microsoft.com/office/drawing/2010/main">
                  <a:noFill/>
                </a14:hiddenFill>
              </a:ext>
            </a:extLst>
          </p:spPr>
        </p:cxnSp>
      </p:grpSp>
      <p:grpSp>
        <p:nvGrpSpPr>
          <p:cNvPr id="3" name="Group 49"/>
          <p:cNvGrpSpPr>
            <a:grpSpLocks/>
          </p:cNvGrpSpPr>
          <p:nvPr/>
        </p:nvGrpSpPr>
        <p:grpSpPr bwMode="auto">
          <a:xfrm>
            <a:off x="4167188" y="4657725"/>
            <a:ext cx="2328862" cy="523875"/>
            <a:chOff x="3581400" y="4201180"/>
            <a:chExt cx="2328730" cy="523220"/>
          </a:xfrm>
        </p:grpSpPr>
        <p:sp>
          <p:nvSpPr>
            <p:cNvPr id="45070" name="Rectangle 38"/>
            <p:cNvSpPr>
              <a:spLocks noChangeArrowheads="1"/>
            </p:cNvSpPr>
            <p:nvPr/>
          </p:nvSpPr>
          <p:spPr bwMode="auto">
            <a:xfrm>
              <a:off x="3620403" y="4201180"/>
              <a:ext cx="18598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solidFill>
                    <a:schemeClr val="accent1"/>
                  </a:solidFill>
                </a:rPr>
                <a:t>x</a:t>
              </a:r>
              <a:r>
                <a:rPr lang="en-CA" altLang="en-US" i="1" baseline="30000">
                  <a:solidFill>
                    <a:schemeClr val="accent1"/>
                  </a:solidFill>
                </a:rPr>
                <a:t>4        </a:t>
              </a:r>
              <a:r>
                <a:rPr lang="en-CA" altLang="en-US" i="1">
                  <a:solidFill>
                    <a:schemeClr val="accent1"/>
                  </a:solidFill>
                </a:rPr>
                <a:t>+x</a:t>
              </a:r>
              <a:r>
                <a:rPr lang="en-CA" altLang="en-US" i="1" baseline="30000">
                  <a:solidFill>
                    <a:schemeClr val="accent1"/>
                  </a:solidFill>
                </a:rPr>
                <a:t>2</a:t>
              </a:r>
              <a:r>
                <a:rPr lang="en-CA" altLang="en-US" i="1">
                  <a:solidFill>
                    <a:schemeClr val="accent1"/>
                  </a:solidFill>
                </a:rPr>
                <a:t>+x</a:t>
              </a:r>
              <a:endParaRPr lang="en-CA" altLang="en-US"/>
            </a:p>
          </p:txBody>
        </p:sp>
        <p:cxnSp>
          <p:nvCxnSpPr>
            <p:cNvPr id="45071" name="Straight Connector 40"/>
            <p:cNvCxnSpPr>
              <a:cxnSpLocks noChangeShapeType="1"/>
            </p:cNvCxnSpPr>
            <p:nvPr/>
          </p:nvCxnSpPr>
          <p:spPr bwMode="auto">
            <a:xfrm flipV="1">
              <a:off x="3581400" y="4690216"/>
              <a:ext cx="2328730" cy="8546"/>
            </a:xfrm>
            <a:prstGeom prst="line">
              <a:avLst/>
            </a:prstGeom>
            <a:noFill/>
            <a:ln w="25400" algn="ctr">
              <a:solidFill>
                <a:schemeClr val="tx2"/>
              </a:solidFill>
              <a:round/>
              <a:headEnd/>
              <a:tailEnd/>
            </a:ln>
            <a:extLst>
              <a:ext uri="{909E8E84-426E-40DD-AFC4-6F175D3DCCD1}">
                <a14:hiddenFill xmlns:a14="http://schemas.microsoft.com/office/drawing/2010/main">
                  <a:noFill/>
                </a14:hiddenFill>
              </a:ext>
            </a:extLst>
          </p:spPr>
        </p:cxnSp>
      </p:grpSp>
      <p:sp>
        <p:nvSpPr>
          <p:cNvPr id="42" name="Rectangle 41"/>
          <p:cNvSpPr>
            <a:spLocks noChangeArrowheads="1"/>
          </p:cNvSpPr>
          <p:nvPr/>
        </p:nvSpPr>
        <p:spPr bwMode="auto">
          <a:xfrm>
            <a:off x="4694238" y="5106988"/>
            <a:ext cx="1851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solidFill>
                  <a:schemeClr val="accent1"/>
                </a:solidFill>
              </a:rPr>
              <a:t>x</a:t>
            </a:r>
            <a:r>
              <a:rPr lang="en-CA" altLang="en-US" i="1" baseline="30000">
                <a:solidFill>
                  <a:schemeClr val="accent1"/>
                </a:solidFill>
              </a:rPr>
              <a:t>3</a:t>
            </a:r>
            <a:r>
              <a:rPr lang="en-CA" altLang="en-US" i="1">
                <a:solidFill>
                  <a:schemeClr val="accent1"/>
                </a:solidFill>
              </a:rPr>
              <a:t>+x</a:t>
            </a:r>
            <a:r>
              <a:rPr lang="en-CA" altLang="en-US" i="1" baseline="30000">
                <a:solidFill>
                  <a:schemeClr val="accent1"/>
                </a:solidFill>
              </a:rPr>
              <a:t>2      </a:t>
            </a:r>
            <a:r>
              <a:rPr lang="en-CA" altLang="en-US" i="1">
                <a:solidFill>
                  <a:schemeClr val="accent1"/>
                </a:solidFill>
              </a:rPr>
              <a:t>+1 </a:t>
            </a:r>
            <a:endParaRPr lang="en-CA" altLang="en-US"/>
          </a:p>
        </p:txBody>
      </p:sp>
      <p:sp>
        <p:nvSpPr>
          <p:cNvPr id="44" name="Rectangle 43"/>
          <p:cNvSpPr>
            <a:spLocks noChangeArrowheads="1"/>
          </p:cNvSpPr>
          <p:nvPr/>
        </p:nvSpPr>
        <p:spPr bwMode="auto">
          <a:xfrm>
            <a:off x="4446588" y="3846513"/>
            <a:ext cx="6064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i="1">
                <a:solidFill>
                  <a:schemeClr val="accent1"/>
                </a:solidFill>
              </a:rPr>
              <a:t>+1</a:t>
            </a:r>
            <a:endParaRPr lang="en-CA" altLang="en-US"/>
          </a:p>
        </p:txBody>
      </p:sp>
      <p:grpSp>
        <p:nvGrpSpPr>
          <p:cNvPr id="4" name="Group 50"/>
          <p:cNvGrpSpPr>
            <a:grpSpLocks/>
          </p:cNvGrpSpPr>
          <p:nvPr/>
        </p:nvGrpSpPr>
        <p:grpSpPr bwMode="auto">
          <a:xfrm>
            <a:off x="4662488" y="5461000"/>
            <a:ext cx="1760537" cy="522288"/>
            <a:chOff x="4076598" y="5003562"/>
            <a:chExt cx="1760418" cy="523220"/>
          </a:xfrm>
        </p:grpSpPr>
        <p:sp>
          <p:nvSpPr>
            <p:cNvPr id="45068" name="Rectangle 44"/>
            <p:cNvSpPr>
              <a:spLocks noChangeArrowheads="1"/>
            </p:cNvSpPr>
            <p:nvPr/>
          </p:nvSpPr>
          <p:spPr bwMode="auto">
            <a:xfrm>
              <a:off x="4076598" y="5003562"/>
              <a:ext cx="17604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solidFill>
                    <a:schemeClr val="accent1"/>
                  </a:solidFill>
                </a:rPr>
                <a:t>x</a:t>
              </a:r>
              <a:r>
                <a:rPr lang="en-CA" altLang="en-US" i="1" baseline="30000">
                  <a:solidFill>
                    <a:schemeClr val="accent1"/>
                  </a:solidFill>
                </a:rPr>
                <a:t>3        </a:t>
              </a:r>
              <a:r>
                <a:rPr lang="en-CA" altLang="en-US" i="1">
                  <a:solidFill>
                    <a:schemeClr val="accent1"/>
                  </a:solidFill>
                </a:rPr>
                <a:t>+x+1</a:t>
              </a:r>
              <a:endParaRPr lang="en-CA" altLang="en-US"/>
            </a:p>
          </p:txBody>
        </p:sp>
        <p:cxnSp>
          <p:nvCxnSpPr>
            <p:cNvPr id="45069" name="Straight Connector 45"/>
            <p:cNvCxnSpPr>
              <a:cxnSpLocks noChangeShapeType="1"/>
            </p:cNvCxnSpPr>
            <p:nvPr/>
          </p:nvCxnSpPr>
          <p:spPr bwMode="auto">
            <a:xfrm flipV="1">
              <a:off x="4114800" y="5486400"/>
              <a:ext cx="1676400" cy="8546"/>
            </a:xfrm>
            <a:prstGeom prst="line">
              <a:avLst/>
            </a:prstGeom>
            <a:noFill/>
            <a:ln w="25400" algn="ctr">
              <a:solidFill>
                <a:schemeClr val="tx2"/>
              </a:solidFill>
              <a:round/>
              <a:headEnd/>
              <a:tailEnd/>
            </a:ln>
            <a:extLst>
              <a:ext uri="{909E8E84-426E-40DD-AFC4-6F175D3DCCD1}">
                <a14:hiddenFill xmlns:a14="http://schemas.microsoft.com/office/drawing/2010/main">
                  <a:noFill/>
                </a14:hiddenFill>
              </a:ext>
            </a:extLst>
          </p:spPr>
        </p:cxnSp>
      </p:grpSp>
      <p:sp>
        <p:nvSpPr>
          <p:cNvPr id="48" name="Rectangle 47"/>
          <p:cNvSpPr>
            <a:spLocks noChangeArrowheads="1"/>
          </p:cNvSpPr>
          <p:nvPr/>
        </p:nvSpPr>
        <p:spPr bwMode="auto">
          <a:xfrm>
            <a:off x="5086350" y="5953125"/>
            <a:ext cx="1008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i="1">
                <a:solidFill>
                  <a:schemeClr val="accent1"/>
                </a:solidFill>
              </a:rPr>
              <a:t>x</a:t>
            </a:r>
            <a:r>
              <a:rPr lang="en-CA" altLang="en-US" i="1" baseline="30000">
                <a:solidFill>
                  <a:schemeClr val="accent1"/>
                </a:solidFill>
              </a:rPr>
              <a:t>2 </a:t>
            </a:r>
            <a:r>
              <a:rPr lang="en-CA" altLang="en-US" i="1">
                <a:solidFill>
                  <a:schemeClr val="accent1"/>
                </a:solidFill>
              </a:rPr>
              <a:t>+x </a:t>
            </a:r>
            <a:endParaRPr lang="en-CA" altLang="en-US"/>
          </a:p>
        </p:txBody>
      </p:sp>
      <p:sp>
        <p:nvSpPr>
          <p:cNvPr id="49" name="Rectangle 48"/>
          <p:cNvSpPr>
            <a:spLocks noChangeArrowheads="1"/>
          </p:cNvSpPr>
          <p:nvPr/>
        </p:nvSpPr>
        <p:spPr bwMode="auto">
          <a:xfrm>
            <a:off x="6819900" y="5943600"/>
            <a:ext cx="1638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remainder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1" end="1"/>
                                            </p:txEl>
                                          </p:spTgt>
                                        </p:tgtEl>
                                        <p:attrNameLst>
                                          <p:attrName>style.visibility</p:attrName>
                                        </p:attrNameLst>
                                      </p:cBhvr>
                                      <p:to>
                                        <p:strVal val="visible"/>
                                      </p:to>
                                    </p:set>
                                    <p:anim calcmode="lin" valueType="num">
                                      <p:cBhvr additive="base">
                                        <p:cTn id="7"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2" end="2"/>
                                            </p:txEl>
                                          </p:spTgt>
                                        </p:tgtEl>
                                        <p:attrNameLst>
                                          <p:attrName>style.visibility</p:attrName>
                                        </p:attrNameLst>
                                      </p:cBhvr>
                                      <p:to>
                                        <p:strVal val="visible"/>
                                      </p:to>
                                    </p:set>
                                    <p:anim calcmode="lin" valueType="num">
                                      <p:cBhvr additive="base">
                                        <p:cTn id="13"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3" end="3"/>
                                            </p:txEl>
                                          </p:spTgt>
                                        </p:tgtEl>
                                        <p:attrNameLst>
                                          <p:attrName>style.visibility</p:attrName>
                                        </p:attrNameLst>
                                      </p:cBhvr>
                                      <p:to>
                                        <p:strVal val="visible"/>
                                      </p:to>
                                    </p:set>
                                    <p:anim calcmode="lin" valueType="num">
                                      <p:cBhvr additive="base">
                                        <p:cTn id="19"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4" end="4"/>
                                            </p:txEl>
                                          </p:spTgt>
                                        </p:tgtEl>
                                        <p:attrNameLst>
                                          <p:attrName>style.visibility</p:attrName>
                                        </p:attrNameLst>
                                      </p:cBhvr>
                                      <p:to>
                                        <p:strVal val="visible"/>
                                      </p:to>
                                    </p:set>
                                    <p:anim calcmode="lin" valueType="num">
                                      <p:cBhvr additive="base">
                                        <p:cTn id="25"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1+#ppt_w/2"/>
                                          </p:val>
                                        </p:tav>
                                        <p:tav tm="100000">
                                          <p:val>
                                            <p:strVal val="#ppt_x"/>
                                          </p:val>
                                        </p:tav>
                                      </p:tavLst>
                                    </p:anim>
                                    <p:anim calcmode="lin" valueType="num">
                                      <p:cBhvr additive="base">
                                        <p:cTn id="3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ppt_x"/>
                                          </p:val>
                                        </p:tav>
                                        <p:tav tm="100000">
                                          <p:val>
                                            <p:strVal val="#ppt_x"/>
                                          </p:val>
                                        </p:tav>
                                      </p:tavLst>
                                    </p:anim>
                                    <p:anim calcmode="lin" valueType="num">
                                      <p:cBhvr additive="base">
                                        <p:cTn id="5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500" fill="hold"/>
                                        <p:tgtEl>
                                          <p:spTgt spid="44"/>
                                        </p:tgtEl>
                                        <p:attrNameLst>
                                          <p:attrName>ppt_x</p:attrName>
                                        </p:attrNameLst>
                                      </p:cBhvr>
                                      <p:tavLst>
                                        <p:tav tm="0">
                                          <p:val>
                                            <p:strVal val="1+#ppt_w/2"/>
                                          </p:val>
                                        </p:tav>
                                        <p:tav tm="100000">
                                          <p:val>
                                            <p:strVal val="#ppt_x"/>
                                          </p:val>
                                        </p:tav>
                                      </p:tavLst>
                                    </p:anim>
                                    <p:anim calcmode="lin" valueType="num">
                                      <p:cBhvr additive="base">
                                        <p:cTn id="5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ppt_x"/>
                                          </p:val>
                                        </p:tav>
                                        <p:tav tm="100000">
                                          <p:val>
                                            <p:strVal val="#ppt_x"/>
                                          </p:val>
                                        </p:tav>
                                      </p:tavLst>
                                    </p:anim>
                                    <p:anim calcmode="lin" valueType="num">
                                      <p:cBhvr additive="base">
                                        <p:cTn id="6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48"/>
                                        </p:tgtEl>
                                        <p:attrNameLst>
                                          <p:attrName>style.visibility</p:attrName>
                                        </p:attrNameLst>
                                      </p:cBhvr>
                                      <p:to>
                                        <p:strVal val="visible"/>
                                      </p:to>
                                    </p:set>
                                    <p:anim calcmode="lin" valueType="num">
                                      <p:cBhvr additive="base">
                                        <p:cTn id="67" dur="500" fill="hold"/>
                                        <p:tgtEl>
                                          <p:spTgt spid="48"/>
                                        </p:tgtEl>
                                        <p:attrNameLst>
                                          <p:attrName>ppt_x</p:attrName>
                                        </p:attrNameLst>
                                      </p:cBhvr>
                                      <p:tavLst>
                                        <p:tav tm="0">
                                          <p:val>
                                            <p:strVal val="#ppt_x"/>
                                          </p:val>
                                        </p:tav>
                                        <p:tav tm="100000">
                                          <p:val>
                                            <p:strVal val="#ppt_x"/>
                                          </p:val>
                                        </p:tav>
                                      </p:tavLst>
                                    </p:anim>
                                    <p:anim calcmode="lin" valueType="num">
                                      <p:cBhvr additive="base">
                                        <p:cTn id="6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additive="base">
                                        <p:cTn id="73" dur="500" fill="hold"/>
                                        <p:tgtEl>
                                          <p:spTgt spid="49"/>
                                        </p:tgtEl>
                                        <p:attrNameLst>
                                          <p:attrName>ppt_x</p:attrName>
                                        </p:attrNameLst>
                                      </p:cBhvr>
                                      <p:tavLst>
                                        <p:tav tm="0">
                                          <p:val>
                                            <p:strVal val="#ppt_x"/>
                                          </p:val>
                                        </p:tav>
                                        <p:tav tm="100000">
                                          <p:val>
                                            <p:strVal val="#ppt_x"/>
                                          </p:val>
                                        </p:tav>
                                      </p:tavLst>
                                    </p:anim>
                                    <p:anim calcmode="lin" valueType="num">
                                      <p:cBhvr additive="base">
                                        <p:cTn id="74"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197847">
                                            <p:txEl>
                                              <p:pRg st="5" end="5"/>
                                            </p:txEl>
                                          </p:spTgt>
                                        </p:tgtEl>
                                        <p:attrNameLst>
                                          <p:attrName>style.visibility</p:attrName>
                                        </p:attrNameLst>
                                      </p:cBhvr>
                                      <p:to>
                                        <p:strVal val="visible"/>
                                      </p:to>
                                    </p:set>
                                    <p:anim calcmode="lin" valueType="num">
                                      <p:cBhvr additive="base">
                                        <p:cTn id="79"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197847">
                                            <p:txEl>
                                              <p:pRg st="6" end="6"/>
                                            </p:txEl>
                                          </p:spTgt>
                                        </p:tgtEl>
                                        <p:attrNameLst>
                                          <p:attrName>style.visibility</p:attrName>
                                        </p:attrNameLst>
                                      </p:cBhvr>
                                      <p:to>
                                        <p:strVal val="visible"/>
                                      </p:to>
                                    </p:set>
                                    <p:anim calcmode="lin" valueType="num">
                                      <p:cBhvr additive="base">
                                        <p:cTn id="85"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9784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2" grpId="0"/>
      <p:bldP spid="44" grpId="0"/>
      <p:bldP spid="48" grpId="0"/>
      <p:bldP spid="4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Types of Finite Fields</a:t>
            </a:r>
          </a:p>
        </p:txBody>
      </p:sp>
      <p:sp>
        <p:nvSpPr>
          <p:cNvPr id="197847" name="Text Box 215"/>
          <p:cNvSpPr txBox="1">
            <a:spLocks noChangeArrowheads="1"/>
          </p:cNvSpPr>
          <p:nvPr/>
        </p:nvSpPr>
        <p:spPr bwMode="auto">
          <a:xfrm>
            <a:off x="325438" y="790575"/>
            <a:ext cx="8398453"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Lemma: Every finite field has</a:t>
            </a:r>
            <a:r>
              <a:rPr lang="en-US" altLang="en-US" i="1" dirty="0"/>
              <a:t> </a:t>
            </a:r>
            <a:r>
              <a:rPr lang="en-US" altLang="en-US" i="1" dirty="0" err="1">
                <a:solidFill>
                  <a:schemeClr val="accent1"/>
                </a:solidFill>
              </a:rPr>
              <a:t>p</a:t>
            </a:r>
            <a:r>
              <a:rPr lang="en-US" altLang="en-US" i="1" baseline="30000" dirty="0" err="1">
                <a:solidFill>
                  <a:schemeClr val="accent1"/>
                </a:solidFill>
              </a:rPr>
              <a:t>d</a:t>
            </a:r>
            <a:r>
              <a:rPr lang="en-US" altLang="en-US" dirty="0"/>
              <a:t> elements </a:t>
            </a:r>
            <a:br>
              <a:rPr lang="en-US" altLang="en-US" dirty="0"/>
            </a:br>
            <a:r>
              <a:rPr lang="en-US" altLang="en-US" dirty="0"/>
              <a:t>   for some prime </a:t>
            </a:r>
            <a:r>
              <a:rPr lang="en-US" altLang="en-US" i="1" dirty="0">
                <a:solidFill>
                  <a:schemeClr val="accent1"/>
                </a:solidFill>
              </a:rPr>
              <a:t>p</a:t>
            </a:r>
            <a:r>
              <a:rPr lang="en-US" altLang="en-US" dirty="0"/>
              <a:t> and </a:t>
            </a:r>
            <a:r>
              <a:rPr lang="en-US" altLang="en-US" dirty="0" err="1"/>
              <a:t>int</a:t>
            </a:r>
            <a:r>
              <a:rPr lang="en-US" altLang="en-US" dirty="0"/>
              <a:t> </a:t>
            </a:r>
            <a:r>
              <a:rPr lang="en-US" altLang="en-US" i="1" dirty="0">
                <a:solidFill>
                  <a:schemeClr val="accent1"/>
                </a:solidFill>
              </a:rPr>
              <a:t>d</a:t>
            </a:r>
            <a:r>
              <a:rPr lang="en-US" altLang="en-US" dirty="0"/>
              <a:t>.</a:t>
            </a:r>
          </a:p>
          <a:p>
            <a:pPr eaLnBrk="1" hangingPunct="1"/>
            <a:r>
              <a:rPr lang="en-US" altLang="en-US" dirty="0"/>
              <a:t>    i.e. if </a:t>
            </a:r>
            <a:r>
              <a:rPr lang="en-US" altLang="en-US" i="1" dirty="0">
                <a:solidFill>
                  <a:schemeClr val="accent1"/>
                </a:solidFill>
              </a:rPr>
              <a:t>p</a:t>
            </a:r>
            <a:r>
              <a:rPr lang="en-US" altLang="en-US" i="1" baseline="-25000" dirty="0">
                <a:solidFill>
                  <a:schemeClr val="accent1"/>
                </a:solidFill>
              </a:rPr>
              <a:t>1</a:t>
            </a:r>
            <a:r>
              <a:rPr lang="en-US" altLang="en-US" i="1" dirty="0">
                <a:solidFill>
                  <a:schemeClr val="accent1"/>
                </a:solidFill>
              </a:rPr>
              <a:t>|n</a:t>
            </a:r>
            <a:r>
              <a:rPr lang="en-US" altLang="en-US" dirty="0"/>
              <a:t>  and </a:t>
            </a:r>
            <a:r>
              <a:rPr lang="en-US" altLang="en-US" i="1" dirty="0">
                <a:solidFill>
                  <a:schemeClr val="accent1"/>
                </a:solidFill>
              </a:rPr>
              <a:t>p</a:t>
            </a:r>
            <a:r>
              <a:rPr lang="en-US" altLang="en-US" i="1" baseline="-25000" dirty="0">
                <a:solidFill>
                  <a:schemeClr val="accent1"/>
                </a:solidFill>
              </a:rPr>
              <a:t>2</a:t>
            </a:r>
            <a:r>
              <a:rPr lang="en-US" altLang="en-US" i="1" dirty="0">
                <a:solidFill>
                  <a:schemeClr val="accent1"/>
                </a:solidFill>
              </a:rPr>
              <a:t>|n</a:t>
            </a:r>
            <a:r>
              <a:rPr lang="en-US" altLang="en-US" dirty="0"/>
              <a:t> then there is not a field of size </a:t>
            </a:r>
            <a:r>
              <a:rPr lang="en-US" altLang="en-US" i="1" dirty="0">
                <a:solidFill>
                  <a:schemeClr val="accent1"/>
                </a:solidFill>
              </a:rPr>
              <a:t>n</a:t>
            </a:r>
            <a:r>
              <a:rPr lang="en-US" altLang="en-US" dirty="0"/>
              <a:t>.</a:t>
            </a:r>
          </a:p>
          <a:p>
            <a:pPr eaLnBrk="1" hangingPunct="1">
              <a:buFontTx/>
              <a:buChar char="•"/>
            </a:pPr>
            <a:r>
              <a:rPr lang="en-CA" altLang="en-US" dirty="0"/>
              <a:t>Any two finite fields with the same number of elements </a:t>
            </a:r>
            <a:br>
              <a:rPr lang="en-CA" altLang="en-US" dirty="0"/>
            </a:br>
            <a:r>
              <a:rPr lang="en-CA" altLang="en-US" dirty="0"/>
              <a:t>   are isomorphic </a:t>
            </a:r>
            <a:br>
              <a:rPr lang="en-CA" altLang="en-US" dirty="0"/>
            </a:br>
            <a:r>
              <a:rPr lang="en-CA" altLang="en-US" dirty="0"/>
              <a:t>   </a:t>
            </a:r>
            <a:r>
              <a:rPr lang="en-CA" altLang="en-US" dirty="0" err="1"/>
              <a:t>ie</a:t>
            </a:r>
            <a:r>
              <a:rPr lang="en-CA" altLang="en-US" dirty="0"/>
              <a:t> same with under some renaming of the elements.</a:t>
            </a:r>
          </a:p>
          <a:p>
            <a:pPr eaLnBrk="1" hangingPunct="1">
              <a:buFontTx/>
              <a:buChar char="•"/>
            </a:pPr>
            <a:r>
              <a:rPr lang="en-CA" altLang="en-US" dirty="0" err="1"/>
              <a:t>Eg</a:t>
            </a:r>
            <a:r>
              <a:rPr lang="en-CA" altLang="en-US" dirty="0"/>
              <a:t> There is not a field with 6 elements!</a:t>
            </a:r>
          </a:p>
        </p:txBody>
      </p:sp>
      <p:sp>
        <p:nvSpPr>
          <p:cNvPr id="4" name="Rectangle 3"/>
          <p:cNvSpPr>
            <a:spLocks noChangeArrowheads="1"/>
          </p:cNvSpPr>
          <p:nvPr/>
        </p:nvSpPr>
        <p:spPr bwMode="auto">
          <a:xfrm>
            <a:off x="533400" y="3846513"/>
            <a:ext cx="5410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Is there a field with 81 elements?</a:t>
            </a:r>
          </a:p>
        </p:txBody>
      </p:sp>
      <p:sp>
        <p:nvSpPr>
          <p:cNvPr id="5" name="Rectangle 4"/>
          <p:cNvSpPr>
            <a:spLocks noChangeArrowheads="1"/>
          </p:cNvSpPr>
          <p:nvPr/>
        </p:nvSpPr>
        <p:spPr bwMode="auto">
          <a:xfrm>
            <a:off x="914400" y="4276725"/>
            <a:ext cx="3208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Yes, because 81 = 3</a:t>
            </a:r>
            <a:r>
              <a:rPr lang="en-CA" altLang="en-US" baseline="30000"/>
              <a:t>4</a:t>
            </a:r>
          </a:p>
        </p:txBody>
      </p:sp>
      <p:sp>
        <p:nvSpPr>
          <p:cNvPr id="6" name="Rectangle 5"/>
          <p:cNvSpPr>
            <a:spLocks noChangeArrowheads="1"/>
          </p:cNvSpPr>
          <p:nvPr/>
        </p:nvSpPr>
        <p:spPr bwMode="auto">
          <a:xfrm>
            <a:off x="533400" y="4760913"/>
            <a:ext cx="5410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t>Is there a field with 82 elements?</a:t>
            </a:r>
          </a:p>
        </p:txBody>
      </p:sp>
      <p:sp>
        <p:nvSpPr>
          <p:cNvPr id="7" name="Rectangle 6"/>
          <p:cNvSpPr>
            <a:spLocks noChangeArrowheads="1"/>
          </p:cNvSpPr>
          <p:nvPr/>
        </p:nvSpPr>
        <p:spPr bwMode="auto">
          <a:xfrm>
            <a:off x="1023938" y="5181600"/>
            <a:ext cx="3395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t>No, because 82 = 2</a:t>
            </a:r>
            <a:r>
              <a:rPr lang="en-CA" altLang="en-US">
                <a:cs typeface="Times New Roman" pitchFamily="18" charset="0"/>
              </a:rPr>
              <a:t>∙41</a:t>
            </a:r>
            <a:endParaRPr lang="en-CA" altLang="en-US" baseline="300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0-#ppt_w/2"/>
                                          </p:val>
                                        </p:tav>
                                        <p:tav tm="100000">
                                          <p:val>
                                            <p:strVal val="#ppt_x"/>
                                          </p:val>
                                        </p:tav>
                                      </p:tavLst>
                                    </p:anim>
                                    <p:anim calcmode="lin" valueType="num">
                                      <p:cBhvr additive="base">
                                        <p:cTn id="3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0-#ppt_w/2"/>
                                          </p:val>
                                        </p:tav>
                                        <p:tav tm="100000">
                                          <p:val>
                                            <p:strVal val="#ppt_x"/>
                                          </p:val>
                                        </p:tav>
                                      </p:tavLst>
                                    </p:anim>
                                    <p:anim calcmode="lin" valueType="num">
                                      <p:cBhvr additive="base">
                                        <p:cTn id="4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6" name="Text Box 6"/>
          <p:cNvSpPr txBox="1">
            <a:spLocks noChangeArrowheads="1"/>
          </p:cNvSpPr>
          <p:nvPr/>
        </p:nvSpPr>
        <p:spPr bwMode="auto">
          <a:xfrm>
            <a:off x="4978400" y="1981200"/>
            <a:ext cx="360838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Can this go on for ever?</a:t>
            </a:r>
          </a:p>
          <a:p>
            <a:pPr algn="ctr" eaLnBrk="1" hangingPunct="1"/>
            <a:r>
              <a:rPr lang="en-US" altLang="en-US"/>
              <a:t>No. There are a </a:t>
            </a:r>
            <a:br>
              <a:rPr lang="en-US" altLang="en-US"/>
            </a:br>
            <a:r>
              <a:rPr lang="en-US" altLang="en-US"/>
              <a:t>finite # of elements.</a:t>
            </a:r>
            <a:endParaRPr lang="en-US" altLang="en-US">
              <a:solidFill>
                <a:schemeClr val="accent1"/>
              </a:solidFill>
            </a:endParaRPr>
          </a:p>
        </p:txBody>
      </p:sp>
      <p:sp>
        <p:nvSpPr>
          <p:cNvPr id="209927" name="Rectangle 7"/>
          <p:cNvSpPr>
            <a:spLocks noChangeArrowheads="1"/>
          </p:cNvSpPr>
          <p:nvPr/>
        </p:nvSpPr>
        <p:spPr bwMode="auto">
          <a:xfrm>
            <a:off x="1311275" y="3778250"/>
            <a:ext cx="435610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x+1 = </a:t>
            </a:r>
            <a:r>
              <a:rPr lang="en-US" altLang="en-US">
                <a:solidFill>
                  <a:schemeClr val="accent1"/>
                </a:solidFill>
              </a:rPr>
              <a:t>y+1</a:t>
            </a:r>
          </a:p>
          <a:p>
            <a:pPr algn="ctr" eaLnBrk="1" hangingPunct="1"/>
            <a:r>
              <a:rPr lang="en-US" altLang="en-US">
                <a:solidFill>
                  <a:schemeClr val="accent1"/>
                </a:solidFill>
              </a:rPr>
              <a:t>x+1+(-1) = y+1+(-1)</a:t>
            </a:r>
            <a:r>
              <a:rPr lang="en-US" altLang="en-US"/>
              <a:t> </a:t>
            </a:r>
            <a:endParaRPr lang="en-US" altLang="en-US">
              <a:solidFill>
                <a:schemeClr val="accent1"/>
              </a:solidFill>
            </a:endParaRPr>
          </a:p>
          <a:p>
            <a:pPr algn="ctr" eaLnBrk="1" hangingPunct="1"/>
            <a:r>
              <a:rPr lang="en-US" altLang="en-US">
                <a:solidFill>
                  <a:schemeClr val="accent1"/>
                </a:solidFill>
              </a:rPr>
              <a:t>x = y</a:t>
            </a:r>
          </a:p>
          <a:p>
            <a:pPr algn="ctr" eaLnBrk="1" hangingPunct="1"/>
            <a:r>
              <a:rPr lang="en-US" altLang="en-US"/>
              <a:t>Each node has in-degree one </a:t>
            </a:r>
          </a:p>
          <a:p>
            <a:pPr algn="ctr" eaLnBrk="1" hangingPunct="1"/>
            <a:r>
              <a:rPr lang="en-US" altLang="en-US"/>
              <a:t>and in out-degree one.</a:t>
            </a:r>
          </a:p>
        </p:txBody>
      </p:sp>
      <p:grpSp>
        <p:nvGrpSpPr>
          <p:cNvPr id="2" name="Group 9"/>
          <p:cNvGrpSpPr>
            <a:grpSpLocks/>
          </p:cNvGrpSpPr>
          <p:nvPr/>
        </p:nvGrpSpPr>
        <p:grpSpPr bwMode="auto">
          <a:xfrm>
            <a:off x="773113" y="1770063"/>
            <a:ext cx="361950" cy="609600"/>
            <a:chOff x="350" y="1920"/>
            <a:chExt cx="228" cy="384"/>
          </a:xfrm>
        </p:grpSpPr>
        <p:sp>
          <p:nvSpPr>
            <p:cNvPr id="47157" name="Oval 10"/>
            <p:cNvSpPr>
              <a:spLocks noChangeArrowheads="1"/>
            </p:cNvSpPr>
            <p:nvPr/>
          </p:nvSpPr>
          <p:spPr bwMode="auto">
            <a:xfrm>
              <a:off x="432" y="2208"/>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58" name="Text Box 11"/>
            <p:cNvSpPr txBox="1">
              <a:spLocks noChangeArrowheads="1"/>
            </p:cNvSpPr>
            <p:nvPr/>
          </p:nvSpPr>
          <p:spPr bwMode="auto">
            <a:xfrm>
              <a:off x="350" y="1920"/>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grpSp>
      <p:grpSp>
        <p:nvGrpSpPr>
          <p:cNvPr id="3" name="Group 12"/>
          <p:cNvGrpSpPr>
            <a:grpSpLocks/>
          </p:cNvGrpSpPr>
          <p:nvPr/>
        </p:nvGrpSpPr>
        <p:grpSpPr bwMode="auto">
          <a:xfrm>
            <a:off x="906463" y="1758950"/>
            <a:ext cx="617537" cy="1001713"/>
            <a:chOff x="432" y="1913"/>
            <a:chExt cx="389" cy="631"/>
          </a:xfrm>
        </p:grpSpPr>
        <p:sp>
          <p:nvSpPr>
            <p:cNvPr id="47153" name="Oval 1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54" name="Text Box 14"/>
            <p:cNvSpPr txBox="1">
              <a:spLocks noChangeArrowheads="1"/>
            </p:cNvSpPr>
            <p:nvPr/>
          </p:nvSpPr>
          <p:spPr bwMode="auto">
            <a:xfrm>
              <a:off x="699" y="1913"/>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47155" name="Line 1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56" name="Rectangle 1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1</a:t>
              </a:r>
            </a:p>
          </p:txBody>
        </p:sp>
      </p:grpSp>
      <p:grpSp>
        <p:nvGrpSpPr>
          <p:cNvPr id="4" name="Group 17"/>
          <p:cNvGrpSpPr>
            <a:grpSpLocks/>
          </p:cNvGrpSpPr>
          <p:nvPr/>
        </p:nvGrpSpPr>
        <p:grpSpPr bwMode="auto">
          <a:xfrm>
            <a:off x="1389063" y="1758950"/>
            <a:ext cx="617537" cy="1001713"/>
            <a:chOff x="432" y="1913"/>
            <a:chExt cx="389" cy="631"/>
          </a:xfrm>
        </p:grpSpPr>
        <p:sp>
          <p:nvSpPr>
            <p:cNvPr id="47149" name="Oval 1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50" name="Text Box 19"/>
            <p:cNvSpPr txBox="1">
              <a:spLocks noChangeArrowheads="1"/>
            </p:cNvSpPr>
            <p:nvPr/>
          </p:nvSpPr>
          <p:spPr bwMode="auto">
            <a:xfrm>
              <a:off x="699" y="1913"/>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51" name="Line 2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52" name="Rectangle 2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grpSp>
      <p:grpSp>
        <p:nvGrpSpPr>
          <p:cNvPr id="5" name="Group 22"/>
          <p:cNvGrpSpPr>
            <a:grpSpLocks/>
          </p:cNvGrpSpPr>
          <p:nvPr/>
        </p:nvGrpSpPr>
        <p:grpSpPr bwMode="auto">
          <a:xfrm>
            <a:off x="1871663" y="1757363"/>
            <a:ext cx="617537" cy="1001712"/>
            <a:chOff x="432" y="1913"/>
            <a:chExt cx="389" cy="631"/>
          </a:xfrm>
        </p:grpSpPr>
        <p:sp>
          <p:nvSpPr>
            <p:cNvPr id="47145" name="Oval 2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46" name="Text Box 24"/>
            <p:cNvSpPr txBox="1">
              <a:spLocks noChangeArrowheads="1"/>
            </p:cNvSpPr>
            <p:nvPr/>
          </p:nvSpPr>
          <p:spPr bwMode="auto">
            <a:xfrm>
              <a:off x="699" y="1913"/>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47" name="Line 2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48" name="Rectangle 2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grpSp>
      <p:grpSp>
        <p:nvGrpSpPr>
          <p:cNvPr id="6" name="Group 27"/>
          <p:cNvGrpSpPr>
            <a:grpSpLocks/>
          </p:cNvGrpSpPr>
          <p:nvPr/>
        </p:nvGrpSpPr>
        <p:grpSpPr bwMode="auto">
          <a:xfrm>
            <a:off x="2354263" y="1755775"/>
            <a:ext cx="617537" cy="1001713"/>
            <a:chOff x="432" y="1913"/>
            <a:chExt cx="389" cy="631"/>
          </a:xfrm>
        </p:grpSpPr>
        <p:sp>
          <p:nvSpPr>
            <p:cNvPr id="47141" name="Oval 2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42" name="Text Box 29"/>
            <p:cNvSpPr txBox="1">
              <a:spLocks noChangeArrowheads="1"/>
            </p:cNvSpPr>
            <p:nvPr/>
          </p:nvSpPr>
          <p:spPr bwMode="auto">
            <a:xfrm>
              <a:off x="699" y="1913"/>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43" name="Line 3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44" name="Rectangle 3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grpSp>
      <p:grpSp>
        <p:nvGrpSpPr>
          <p:cNvPr id="7" name="Group 32"/>
          <p:cNvGrpSpPr>
            <a:grpSpLocks/>
          </p:cNvGrpSpPr>
          <p:nvPr/>
        </p:nvGrpSpPr>
        <p:grpSpPr bwMode="auto">
          <a:xfrm>
            <a:off x="2836863" y="1754188"/>
            <a:ext cx="617537" cy="1001712"/>
            <a:chOff x="432" y="1913"/>
            <a:chExt cx="389" cy="631"/>
          </a:xfrm>
        </p:grpSpPr>
        <p:sp>
          <p:nvSpPr>
            <p:cNvPr id="47137" name="Oval 33"/>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38" name="Text Box 34"/>
            <p:cNvSpPr txBox="1">
              <a:spLocks noChangeArrowheads="1"/>
            </p:cNvSpPr>
            <p:nvPr/>
          </p:nvSpPr>
          <p:spPr bwMode="auto">
            <a:xfrm>
              <a:off x="699" y="1913"/>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39" name="Line 35"/>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40" name="Rectangle 36"/>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grpSp>
      <p:grpSp>
        <p:nvGrpSpPr>
          <p:cNvPr id="8" name="Group 37"/>
          <p:cNvGrpSpPr>
            <a:grpSpLocks/>
          </p:cNvGrpSpPr>
          <p:nvPr/>
        </p:nvGrpSpPr>
        <p:grpSpPr bwMode="auto">
          <a:xfrm>
            <a:off x="3319463" y="1752600"/>
            <a:ext cx="617537" cy="1001713"/>
            <a:chOff x="432" y="1913"/>
            <a:chExt cx="389" cy="631"/>
          </a:xfrm>
        </p:grpSpPr>
        <p:sp>
          <p:nvSpPr>
            <p:cNvPr id="47133" name="Oval 38"/>
            <p:cNvSpPr>
              <a:spLocks noChangeArrowheads="1"/>
            </p:cNvSpPr>
            <p:nvPr/>
          </p:nvSpPr>
          <p:spPr bwMode="auto">
            <a:xfrm>
              <a:off x="725" y="2201"/>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34" name="Text Box 39"/>
            <p:cNvSpPr txBox="1">
              <a:spLocks noChangeArrowheads="1"/>
            </p:cNvSpPr>
            <p:nvPr/>
          </p:nvSpPr>
          <p:spPr bwMode="auto">
            <a:xfrm>
              <a:off x="699" y="1913"/>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35" name="Line 40"/>
            <p:cNvSpPr>
              <a:spLocks noChangeShapeType="1"/>
            </p:cNvSpPr>
            <p:nvPr/>
          </p:nvSpPr>
          <p:spPr bwMode="auto">
            <a:xfrm>
              <a:off x="528" y="2256"/>
              <a:ext cx="192"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36" name="Rectangle 41"/>
            <p:cNvSpPr>
              <a:spLocks noChangeArrowheads="1"/>
            </p:cNvSpPr>
            <p:nvPr/>
          </p:nvSpPr>
          <p:spPr bwMode="auto">
            <a:xfrm>
              <a:off x="432" y="2217"/>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grpSp>
      <p:sp>
        <p:nvSpPr>
          <p:cNvPr id="209973" name="Freeform 53"/>
          <p:cNvSpPr>
            <a:spLocks/>
          </p:cNvSpPr>
          <p:nvPr/>
        </p:nvSpPr>
        <p:spPr bwMode="auto">
          <a:xfrm>
            <a:off x="1981200" y="2362200"/>
            <a:ext cx="1905000" cy="762000"/>
          </a:xfrm>
          <a:custGeom>
            <a:avLst/>
            <a:gdLst>
              <a:gd name="T0" fmla="*/ 2147483647 w 872"/>
              <a:gd name="T1" fmla="*/ 0 h 345"/>
              <a:gd name="T2" fmla="*/ 2147483647 w 872"/>
              <a:gd name="T3" fmla="*/ 2147483647 h 345"/>
              <a:gd name="T4" fmla="*/ 0 w 872"/>
              <a:gd name="T5" fmla="*/ 2147483647 h 345"/>
              <a:gd name="T6" fmla="*/ 0 60000 65536"/>
              <a:gd name="T7" fmla="*/ 0 60000 65536"/>
              <a:gd name="T8" fmla="*/ 0 60000 65536"/>
              <a:gd name="T9" fmla="*/ 0 w 872"/>
              <a:gd name="T10" fmla="*/ 0 h 345"/>
              <a:gd name="T11" fmla="*/ 872 w 872"/>
              <a:gd name="T12" fmla="*/ 345 h 345"/>
            </a:gdLst>
            <a:ahLst/>
            <a:cxnLst>
              <a:cxn ang="T6">
                <a:pos x="T0" y="T1"/>
              </a:cxn>
              <a:cxn ang="T7">
                <a:pos x="T2" y="T3"/>
              </a:cxn>
              <a:cxn ang="T8">
                <a:pos x="T4" y="T5"/>
              </a:cxn>
            </a:cxnLst>
            <a:rect l="T9" t="T10" r="T11" b="T12"/>
            <a:pathLst>
              <a:path w="872" h="345">
                <a:moveTo>
                  <a:pt x="872" y="0"/>
                </a:moveTo>
                <a:cubicBezTo>
                  <a:pt x="796" y="57"/>
                  <a:pt x="561" y="343"/>
                  <a:pt x="416" y="344"/>
                </a:cubicBezTo>
                <a:cubicBezTo>
                  <a:pt x="271" y="345"/>
                  <a:pt x="87" y="78"/>
                  <a:pt x="0" y="8"/>
                </a:cubicBezTo>
              </a:path>
            </a:pathLst>
          </a:custGeom>
          <a:noFill/>
          <a:ln w="25400" cap="flat"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09974" name="Text Box 54"/>
          <p:cNvSpPr txBox="1">
            <a:spLocks noChangeArrowheads="1"/>
          </p:cNvSpPr>
          <p:nvPr/>
        </p:nvSpPr>
        <p:spPr bwMode="auto">
          <a:xfrm>
            <a:off x="381000" y="3124200"/>
            <a:ext cx="24526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Is this possible?</a:t>
            </a:r>
            <a:endParaRPr lang="en-US" altLang="en-US">
              <a:solidFill>
                <a:schemeClr val="accent1"/>
              </a:solidFill>
            </a:endParaRPr>
          </a:p>
        </p:txBody>
      </p:sp>
      <p:grpSp>
        <p:nvGrpSpPr>
          <p:cNvPr id="9" name="Group 68"/>
          <p:cNvGrpSpPr>
            <a:grpSpLocks/>
          </p:cNvGrpSpPr>
          <p:nvPr/>
        </p:nvGrpSpPr>
        <p:grpSpPr bwMode="auto">
          <a:xfrm>
            <a:off x="762000" y="3657600"/>
            <a:ext cx="1263650" cy="1219200"/>
            <a:chOff x="1074" y="2232"/>
            <a:chExt cx="796" cy="768"/>
          </a:xfrm>
        </p:grpSpPr>
        <p:sp>
          <p:nvSpPr>
            <p:cNvPr id="47123" name="Oval 58"/>
            <p:cNvSpPr>
              <a:spLocks noChangeArrowheads="1"/>
            </p:cNvSpPr>
            <p:nvPr/>
          </p:nvSpPr>
          <p:spPr bwMode="auto">
            <a:xfrm>
              <a:off x="1637" y="2555"/>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24" name="Text Box 59"/>
            <p:cNvSpPr txBox="1">
              <a:spLocks noChangeArrowheads="1"/>
            </p:cNvSpPr>
            <p:nvPr/>
          </p:nvSpPr>
          <p:spPr bwMode="auto">
            <a:xfrm>
              <a:off x="1074" y="2258"/>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x</a:t>
              </a:r>
              <a:endParaRPr lang="en-US" altLang="en-US" baseline="30000">
                <a:solidFill>
                  <a:schemeClr val="accent1"/>
                </a:solidFill>
              </a:endParaRPr>
            </a:p>
          </p:txBody>
        </p:sp>
        <p:sp>
          <p:nvSpPr>
            <p:cNvPr id="47125" name="Line 60"/>
            <p:cNvSpPr>
              <a:spLocks noChangeShapeType="1"/>
            </p:cNvSpPr>
            <p:nvPr/>
          </p:nvSpPr>
          <p:spPr bwMode="auto">
            <a:xfrm>
              <a:off x="1340" y="2474"/>
              <a:ext cx="292" cy="11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26" name="Rectangle 61"/>
            <p:cNvSpPr>
              <a:spLocks noChangeArrowheads="1"/>
            </p:cNvSpPr>
            <p:nvPr/>
          </p:nvSpPr>
          <p:spPr bwMode="auto">
            <a:xfrm>
              <a:off x="1310" y="2673"/>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+1</a:t>
              </a:r>
              <a:endParaRPr lang="en-US" altLang="en-US">
                <a:solidFill>
                  <a:schemeClr val="accent1"/>
                </a:solidFill>
              </a:endParaRPr>
            </a:p>
          </p:txBody>
        </p:sp>
        <p:sp>
          <p:nvSpPr>
            <p:cNvPr id="47127" name="Oval 62"/>
            <p:cNvSpPr>
              <a:spLocks noChangeArrowheads="1"/>
            </p:cNvSpPr>
            <p:nvPr/>
          </p:nvSpPr>
          <p:spPr bwMode="auto">
            <a:xfrm>
              <a:off x="1248" y="2410"/>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28" name="Oval 63"/>
            <p:cNvSpPr>
              <a:spLocks noChangeArrowheads="1"/>
            </p:cNvSpPr>
            <p:nvPr/>
          </p:nvSpPr>
          <p:spPr bwMode="auto">
            <a:xfrm>
              <a:off x="1244" y="270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7129" name="Line 64"/>
            <p:cNvSpPr>
              <a:spLocks noChangeShapeType="1"/>
            </p:cNvSpPr>
            <p:nvPr/>
          </p:nvSpPr>
          <p:spPr bwMode="auto">
            <a:xfrm flipV="1">
              <a:off x="1338" y="2618"/>
              <a:ext cx="292" cy="11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30" name="Text Box 65"/>
            <p:cNvSpPr txBox="1">
              <a:spLocks noChangeArrowheads="1"/>
            </p:cNvSpPr>
            <p:nvPr/>
          </p:nvSpPr>
          <p:spPr bwMode="auto">
            <a:xfrm>
              <a:off x="1754" y="2471"/>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7131" name="Text Box 66"/>
            <p:cNvSpPr txBox="1">
              <a:spLocks noChangeArrowheads="1"/>
            </p:cNvSpPr>
            <p:nvPr/>
          </p:nvSpPr>
          <p:spPr bwMode="auto">
            <a:xfrm>
              <a:off x="1074" y="2553"/>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y</a:t>
              </a:r>
              <a:endParaRPr lang="en-US" altLang="en-US" baseline="30000">
                <a:solidFill>
                  <a:schemeClr val="accent1"/>
                </a:solidFill>
              </a:endParaRPr>
            </a:p>
          </p:txBody>
        </p:sp>
        <p:sp>
          <p:nvSpPr>
            <p:cNvPr id="47132" name="Rectangle 67"/>
            <p:cNvSpPr>
              <a:spLocks noChangeArrowheads="1"/>
            </p:cNvSpPr>
            <p:nvPr/>
          </p:nvSpPr>
          <p:spPr bwMode="auto">
            <a:xfrm>
              <a:off x="1312" y="2232"/>
              <a:ext cx="35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cs typeface="Times New Roman" pitchFamily="18" charset="0"/>
                </a:rPr>
                <a:t>+</a:t>
              </a:r>
              <a:r>
                <a:rPr lang="en-US" altLang="en-US">
                  <a:solidFill>
                    <a:schemeClr val="accent1"/>
                  </a:solidFill>
                </a:rPr>
                <a:t>1</a:t>
              </a:r>
            </a:p>
          </p:txBody>
        </p:sp>
      </p:grpSp>
      <p:sp>
        <p:nvSpPr>
          <p:cNvPr id="113" name="Text Box 215"/>
          <p:cNvSpPr txBox="1">
            <a:spLocks noChangeArrowheads="1"/>
          </p:cNvSpPr>
          <p:nvPr/>
        </p:nvSpPr>
        <p:spPr bwMode="auto">
          <a:xfrm>
            <a:off x="5713413" y="3900488"/>
            <a:ext cx="23828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a:solidFill>
                  <a:schemeClr val="accent1"/>
                </a:solidFill>
              </a:rPr>
              <a:t>(-1)  1+(-1)=0</a:t>
            </a:r>
          </a:p>
        </p:txBody>
      </p:sp>
      <p:sp>
        <p:nvSpPr>
          <p:cNvPr id="350259" name="Rectangle 51"/>
          <p:cNvSpPr>
            <a:spLocks noChangeArrowheads="1"/>
          </p:cNvSpPr>
          <p:nvPr/>
        </p:nvSpPr>
        <p:spPr bwMode="auto">
          <a:xfrm>
            <a:off x="520700" y="838200"/>
            <a:ext cx="6024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Partial Proof: Consider some finite field.</a:t>
            </a:r>
          </a:p>
          <a:p>
            <a:pPr eaLnBrk="1" hangingPunct="1"/>
            <a:r>
              <a:rPr lang="en-US" altLang="en-US"/>
              <a:t>Every field has a  zero </a:t>
            </a:r>
            <a:r>
              <a:rPr lang="en-US" altLang="en-US" i="1">
                <a:solidFill>
                  <a:schemeClr val="accent1"/>
                </a:solidFill>
              </a:rPr>
              <a:t>0 </a:t>
            </a:r>
            <a:r>
              <a:rPr lang="en-US" altLang="en-US"/>
              <a:t>and a </a:t>
            </a:r>
            <a:r>
              <a:rPr lang="en-US" altLang="en-US" i="1">
                <a:solidFill>
                  <a:schemeClr val="accent1"/>
                </a:solidFill>
              </a:rPr>
              <a:t>+1</a:t>
            </a:r>
          </a:p>
        </p:txBody>
      </p:sp>
      <p:sp>
        <p:nvSpPr>
          <p:cNvPr id="47120"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47121"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
        <p:nvSpPr>
          <p:cNvPr id="47122" name="Rectangle 53"/>
          <p:cNvSpPr>
            <a:spLocks noChangeArrowheads="1"/>
          </p:cNvSpPr>
          <p:nvPr/>
        </p:nvSpPr>
        <p:spPr bwMode="auto">
          <a:xfrm>
            <a:off x="8120063" y="6248400"/>
            <a:ext cx="933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CA" altLang="en-US">
                <a:hlinkClick r:id="rId3" action="ppaction://hlinksldjump"/>
              </a:rPr>
              <a:t>Skip</a:t>
            </a:r>
            <a:r>
              <a:rPr lang="en-CA" altLang="en-US"/>
              <a:t> </a:t>
            </a:r>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50259">
                                            <p:txEl>
                                              <p:pRg st="0" end="0"/>
                                            </p:txEl>
                                          </p:spTgt>
                                        </p:tgtEl>
                                        <p:attrNameLst>
                                          <p:attrName>style.visibility</p:attrName>
                                        </p:attrNameLst>
                                      </p:cBhvr>
                                      <p:to>
                                        <p:strVal val="visible"/>
                                      </p:to>
                                    </p:set>
                                    <p:anim calcmode="lin" valueType="num">
                                      <p:cBhvr additive="base">
                                        <p:cTn id="7" dur="500" fill="hold"/>
                                        <p:tgtEl>
                                          <p:spTgt spid="3502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02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0259">
                                            <p:txEl>
                                              <p:pRg st="1" end="1"/>
                                            </p:txEl>
                                          </p:spTgt>
                                        </p:tgtEl>
                                        <p:attrNameLst>
                                          <p:attrName>style.visibility</p:attrName>
                                        </p:attrNameLst>
                                      </p:cBhvr>
                                      <p:to>
                                        <p:strVal val="visible"/>
                                      </p:to>
                                    </p:set>
                                    <p:anim calcmode="lin" valueType="num">
                                      <p:cBhvr additive="base">
                                        <p:cTn id="13" dur="500" fill="hold"/>
                                        <p:tgtEl>
                                          <p:spTgt spid="35025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02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0-#ppt_w/2"/>
                                          </p:val>
                                        </p:tav>
                                        <p:tav tm="100000">
                                          <p:val>
                                            <p:strVal val="#ppt_x"/>
                                          </p:val>
                                        </p:tav>
                                      </p:tavLst>
                                    </p:anim>
                                    <p:anim calcmode="lin" valueType="num">
                                      <p:cBhvr additive="base">
                                        <p:cTn id="25" dur="500" fill="hold"/>
                                        <p:tgtEl>
                                          <p:spTgt spid="3"/>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1000"/>
                            </p:stCondLst>
                            <p:childTnLst>
                              <p:par>
                                <p:cTn id="27" presetID="2" presetClass="entr" presetSubtype="8"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500"/>
                            </p:stCondLst>
                            <p:childTnLst>
                              <p:par>
                                <p:cTn id="32" presetID="2" presetClass="entr" presetSubtype="8"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0-#ppt_w/2"/>
                                          </p:val>
                                        </p:tav>
                                        <p:tav tm="100000">
                                          <p:val>
                                            <p:strVal val="#ppt_x"/>
                                          </p:val>
                                        </p:tav>
                                      </p:tavLst>
                                    </p:anim>
                                    <p:anim calcmode="lin" valueType="num">
                                      <p:cBhvr additive="base">
                                        <p:cTn id="35" dur="500" fill="hold"/>
                                        <p:tgtEl>
                                          <p:spTgt spid="5"/>
                                        </p:tgtEl>
                                        <p:attrNameLst>
                                          <p:attrName>ppt_y</p:attrName>
                                        </p:attrNameLst>
                                      </p:cBhvr>
                                      <p:tavLst>
                                        <p:tav tm="0">
                                          <p:val>
                                            <p:strVal val="#ppt_y"/>
                                          </p:val>
                                        </p:tav>
                                        <p:tav tm="100000">
                                          <p:val>
                                            <p:strVal val="#ppt_y"/>
                                          </p:val>
                                        </p:tav>
                                      </p:tavLst>
                                    </p:anim>
                                  </p:childTnLst>
                                </p:cTn>
                              </p:par>
                            </p:childTnLst>
                          </p:cTn>
                        </p:par>
                        <p:par>
                          <p:cTn id="36" fill="hold" nodeType="afterGroup">
                            <p:stCondLst>
                              <p:cond delay="2000"/>
                            </p:stCondLst>
                            <p:childTnLst>
                              <p:par>
                                <p:cTn id="37" presetID="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2500"/>
                            </p:stCondLst>
                            <p:childTnLst>
                              <p:par>
                                <p:cTn id="42" presetID="2" presetClass="entr" presetSubtype="8"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0-#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nodeType="afterGroup">
                            <p:stCondLst>
                              <p:cond delay="3000"/>
                            </p:stCondLst>
                            <p:childTnLst>
                              <p:par>
                                <p:cTn id="47" presetID="2" presetClass="entr" presetSubtype="8"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0-#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3500"/>
                            </p:stCondLst>
                            <p:childTnLst>
                              <p:par>
                                <p:cTn id="52" presetID="2" presetClass="entr" presetSubtype="4" fill="hold" nodeType="afterEffect">
                                  <p:stCondLst>
                                    <p:cond delay="0"/>
                                  </p:stCondLst>
                                  <p:childTnLst>
                                    <p:set>
                                      <p:cBhvr>
                                        <p:cTn id="53" dur="1" fill="hold">
                                          <p:stCondLst>
                                            <p:cond delay="0"/>
                                          </p:stCondLst>
                                        </p:cTn>
                                        <p:tgtEl>
                                          <p:spTgt spid="209926">
                                            <p:txEl>
                                              <p:pRg st="0" end="0"/>
                                            </p:txEl>
                                          </p:spTgt>
                                        </p:tgtEl>
                                        <p:attrNameLst>
                                          <p:attrName>style.visibility</p:attrName>
                                        </p:attrNameLst>
                                      </p:cBhvr>
                                      <p:to>
                                        <p:strVal val="visible"/>
                                      </p:to>
                                    </p:set>
                                    <p:anim calcmode="lin" valueType="num">
                                      <p:cBhvr additive="base">
                                        <p:cTn id="54" dur="500" fill="hold"/>
                                        <p:tgtEl>
                                          <p:spTgt spid="209926">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099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4" fill="hold" nodeType="clickEffect">
                                  <p:stCondLst>
                                    <p:cond delay="0"/>
                                  </p:stCondLst>
                                  <p:childTnLst>
                                    <p:set>
                                      <p:cBhvr>
                                        <p:cTn id="59" dur="1" fill="hold">
                                          <p:stCondLst>
                                            <p:cond delay="0"/>
                                          </p:stCondLst>
                                        </p:cTn>
                                        <p:tgtEl>
                                          <p:spTgt spid="209926">
                                            <p:txEl>
                                              <p:pRg st="1" end="1"/>
                                            </p:txEl>
                                          </p:spTgt>
                                        </p:tgtEl>
                                        <p:attrNameLst>
                                          <p:attrName>style.visibility</p:attrName>
                                        </p:attrNameLst>
                                      </p:cBhvr>
                                      <p:to>
                                        <p:strVal val="visible"/>
                                      </p:to>
                                    </p:set>
                                    <p:anim calcmode="lin" valueType="num">
                                      <p:cBhvr additive="base">
                                        <p:cTn id="60" dur="500" fill="hold"/>
                                        <p:tgtEl>
                                          <p:spTgt spid="209926">
                                            <p:txEl>
                                              <p:pRg st="1" end="1"/>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0992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2" fill="hold" grpId="0" nodeType="clickEffect">
                                  <p:stCondLst>
                                    <p:cond delay="0"/>
                                  </p:stCondLst>
                                  <p:childTnLst>
                                    <p:set>
                                      <p:cBhvr>
                                        <p:cTn id="65" dur="1" fill="hold">
                                          <p:stCondLst>
                                            <p:cond delay="0"/>
                                          </p:stCondLst>
                                        </p:cTn>
                                        <p:tgtEl>
                                          <p:spTgt spid="209973"/>
                                        </p:tgtEl>
                                        <p:attrNameLst>
                                          <p:attrName>style.visibility</p:attrName>
                                        </p:attrNameLst>
                                      </p:cBhvr>
                                      <p:to>
                                        <p:strVal val="visible"/>
                                      </p:to>
                                    </p:set>
                                    <p:anim calcmode="lin" valueType="num">
                                      <p:cBhvr additive="base">
                                        <p:cTn id="66" dur="500" fill="hold"/>
                                        <p:tgtEl>
                                          <p:spTgt spid="209973"/>
                                        </p:tgtEl>
                                        <p:attrNameLst>
                                          <p:attrName>ppt_x</p:attrName>
                                        </p:attrNameLst>
                                      </p:cBhvr>
                                      <p:tavLst>
                                        <p:tav tm="0">
                                          <p:val>
                                            <p:strVal val="1+#ppt_w/2"/>
                                          </p:val>
                                        </p:tav>
                                        <p:tav tm="100000">
                                          <p:val>
                                            <p:strVal val="#ppt_x"/>
                                          </p:val>
                                        </p:tav>
                                      </p:tavLst>
                                    </p:anim>
                                    <p:anim calcmode="lin" valueType="num">
                                      <p:cBhvr additive="base">
                                        <p:cTn id="67" dur="500" fill="hold"/>
                                        <p:tgtEl>
                                          <p:spTgt spid="209973"/>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nodeType="clickEffect">
                                  <p:stCondLst>
                                    <p:cond delay="0"/>
                                  </p:stCondLst>
                                  <p:childTnLst>
                                    <p:set>
                                      <p:cBhvr>
                                        <p:cTn id="71" dur="1" fill="hold">
                                          <p:stCondLst>
                                            <p:cond delay="0"/>
                                          </p:stCondLst>
                                        </p:cTn>
                                        <p:tgtEl>
                                          <p:spTgt spid="209974">
                                            <p:txEl>
                                              <p:pRg st="0" end="0"/>
                                            </p:txEl>
                                          </p:spTgt>
                                        </p:tgtEl>
                                        <p:attrNameLst>
                                          <p:attrName>style.visibility</p:attrName>
                                        </p:attrNameLst>
                                      </p:cBhvr>
                                      <p:to>
                                        <p:strVal val="visible"/>
                                      </p:to>
                                    </p:set>
                                    <p:anim calcmode="lin" valueType="num">
                                      <p:cBhvr additive="base">
                                        <p:cTn id="72" dur="500" fill="hold"/>
                                        <p:tgtEl>
                                          <p:spTgt spid="209974">
                                            <p:txEl>
                                              <p:pRg st="0" end="0"/>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209974">
                                            <p:txEl>
                                              <p:pRg st="0" end="0"/>
                                            </p:txEl>
                                          </p:spTgt>
                                        </p:tgtEl>
                                        <p:attrNameLst>
                                          <p:attrName>ppt_y</p:attrName>
                                        </p:attrNameLst>
                                      </p:cBhvr>
                                      <p:tavLst>
                                        <p:tav tm="0">
                                          <p:val>
                                            <p:strVal val="#ppt_y"/>
                                          </p:val>
                                        </p:tav>
                                        <p:tav tm="100000">
                                          <p:val>
                                            <p:strVal val="#ppt_y"/>
                                          </p:val>
                                        </p:tav>
                                      </p:tavLst>
                                    </p:anim>
                                  </p:childTnLst>
                                </p:cTn>
                              </p:par>
                              <p:par>
                                <p:cTn id="74" presetID="2" presetClass="entr" presetSubtype="8" fill="hold" nodeType="withEffect">
                                  <p:stCondLst>
                                    <p:cond delay="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0-#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4" fill="hold" nodeType="clickEffect">
                                  <p:stCondLst>
                                    <p:cond delay="0"/>
                                  </p:stCondLst>
                                  <p:childTnLst>
                                    <p:set>
                                      <p:cBhvr>
                                        <p:cTn id="81" dur="1" fill="hold">
                                          <p:stCondLst>
                                            <p:cond delay="0"/>
                                          </p:stCondLst>
                                        </p:cTn>
                                        <p:tgtEl>
                                          <p:spTgt spid="209927">
                                            <p:txEl>
                                              <p:pRg st="0" end="0"/>
                                            </p:txEl>
                                          </p:spTgt>
                                        </p:tgtEl>
                                        <p:attrNameLst>
                                          <p:attrName>style.visibility</p:attrName>
                                        </p:attrNameLst>
                                      </p:cBhvr>
                                      <p:to>
                                        <p:strVal val="visible"/>
                                      </p:to>
                                    </p:set>
                                    <p:anim calcmode="lin" valueType="num">
                                      <p:cBhvr additive="base">
                                        <p:cTn id="82" dur="500" fill="hold"/>
                                        <p:tgtEl>
                                          <p:spTgt spid="209927">
                                            <p:txEl>
                                              <p:pRg st="0" end="0"/>
                                            </p:txEl>
                                          </p:spTgt>
                                        </p:tgtEl>
                                        <p:attrNameLst>
                                          <p:attrName>ppt_x</p:attrName>
                                        </p:attrNameLst>
                                      </p:cBhvr>
                                      <p:tavLst>
                                        <p:tav tm="0">
                                          <p:val>
                                            <p:strVal val="#ppt_x"/>
                                          </p:val>
                                        </p:tav>
                                        <p:tav tm="100000">
                                          <p:val>
                                            <p:strVal val="#ppt_x"/>
                                          </p:val>
                                        </p:tav>
                                      </p:tavLst>
                                    </p:anim>
                                    <p:anim calcmode="lin" valueType="num">
                                      <p:cBhvr additive="base">
                                        <p:cTn id="83" dur="500" fill="hold"/>
                                        <p:tgtEl>
                                          <p:spTgt spid="2099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2" presetClass="entr" presetSubtype="2" fill="hold" nodeType="clickEffect">
                                  <p:stCondLst>
                                    <p:cond delay="0"/>
                                  </p:stCondLst>
                                  <p:childTnLst>
                                    <p:set>
                                      <p:cBhvr>
                                        <p:cTn id="87" dur="1" fill="hold">
                                          <p:stCondLst>
                                            <p:cond delay="0"/>
                                          </p:stCondLst>
                                        </p:cTn>
                                        <p:tgtEl>
                                          <p:spTgt spid="113">
                                            <p:txEl>
                                              <p:pRg st="0" end="0"/>
                                            </p:txEl>
                                          </p:spTgt>
                                        </p:tgtEl>
                                        <p:attrNameLst>
                                          <p:attrName>style.visibility</p:attrName>
                                        </p:attrNameLst>
                                      </p:cBhvr>
                                      <p:to>
                                        <p:strVal val="visible"/>
                                      </p:to>
                                    </p:set>
                                    <p:anim calcmode="lin" valueType="num">
                                      <p:cBhvr additive="base">
                                        <p:cTn id="88" dur="500" fill="hold"/>
                                        <p:tgtEl>
                                          <p:spTgt spid="113">
                                            <p:txEl>
                                              <p:pRg st="0" end="0"/>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ntr" presetSubtype="4" fill="hold" nodeType="clickEffect">
                                  <p:stCondLst>
                                    <p:cond delay="0"/>
                                  </p:stCondLst>
                                  <p:childTnLst>
                                    <p:set>
                                      <p:cBhvr>
                                        <p:cTn id="93" dur="1" fill="hold">
                                          <p:stCondLst>
                                            <p:cond delay="0"/>
                                          </p:stCondLst>
                                        </p:cTn>
                                        <p:tgtEl>
                                          <p:spTgt spid="209927">
                                            <p:txEl>
                                              <p:pRg st="1" end="1"/>
                                            </p:txEl>
                                          </p:spTgt>
                                        </p:tgtEl>
                                        <p:attrNameLst>
                                          <p:attrName>style.visibility</p:attrName>
                                        </p:attrNameLst>
                                      </p:cBhvr>
                                      <p:to>
                                        <p:strVal val="visible"/>
                                      </p:to>
                                    </p:set>
                                    <p:anim calcmode="lin" valueType="num">
                                      <p:cBhvr additive="base">
                                        <p:cTn id="94" dur="500" fill="hold"/>
                                        <p:tgtEl>
                                          <p:spTgt spid="209927">
                                            <p:txEl>
                                              <p:pRg st="1" end="1"/>
                                            </p:txEl>
                                          </p:spTgt>
                                        </p:tgtEl>
                                        <p:attrNameLst>
                                          <p:attrName>ppt_x</p:attrName>
                                        </p:attrNameLst>
                                      </p:cBhvr>
                                      <p:tavLst>
                                        <p:tav tm="0">
                                          <p:val>
                                            <p:strVal val="#ppt_x"/>
                                          </p:val>
                                        </p:tav>
                                        <p:tav tm="100000">
                                          <p:val>
                                            <p:strVal val="#ppt_x"/>
                                          </p:val>
                                        </p:tav>
                                      </p:tavLst>
                                    </p:anim>
                                    <p:anim calcmode="lin" valueType="num">
                                      <p:cBhvr additive="base">
                                        <p:cTn id="95" dur="500" fill="hold"/>
                                        <p:tgtEl>
                                          <p:spTgt spid="2099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209927">
                                            <p:txEl>
                                              <p:pRg st="2" end="2"/>
                                            </p:txEl>
                                          </p:spTgt>
                                        </p:tgtEl>
                                        <p:attrNameLst>
                                          <p:attrName>style.visibility</p:attrName>
                                        </p:attrNameLst>
                                      </p:cBhvr>
                                      <p:to>
                                        <p:strVal val="visible"/>
                                      </p:to>
                                    </p:set>
                                    <p:anim calcmode="lin" valueType="num">
                                      <p:cBhvr additive="base">
                                        <p:cTn id="100" dur="500" fill="hold"/>
                                        <p:tgtEl>
                                          <p:spTgt spid="209927">
                                            <p:txEl>
                                              <p:pRg st="2" end="2"/>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2099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2" presetClass="entr" presetSubtype="4" fill="hold" nodeType="clickEffect">
                                  <p:stCondLst>
                                    <p:cond delay="0"/>
                                  </p:stCondLst>
                                  <p:childTnLst>
                                    <p:set>
                                      <p:cBhvr>
                                        <p:cTn id="105" dur="1" fill="hold">
                                          <p:stCondLst>
                                            <p:cond delay="0"/>
                                          </p:stCondLst>
                                        </p:cTn>
                                        <p:tgtEl>
                                          <p:spTgt spid="209927">
                                            <p:txEl>
                                              <p:pRg st="3" end="3"/>
                                            </p:txEl>
                                          </p:spTgt>
                                        </p:tgtEl>
                                        <p:attrNameLst>
                                          <p:attrName>style.visibility</p:attrName>
                                        </p:attrNameLst>
                                      </p:cBhvr>
                                      <p:to>
                                        <p:strVal val="visible"/>
                                      </p:to>
                                    </p:set>
                                    <p:anim calcmode="lin" valueType="num">
                                      <p:cBhvr additive="base">
                                        <p:cTn id="106" dur="500" fill="hold"/>
                                        <p:tgtEl>
                                          <p:spTgt spid="209927">
                                            <p:txEl>
                                              <p:pRg st="3" end="3"/>
                                            </p:txEl>
                                          </p:spTgt>
                                        </p:tgtEl>
                                        <p:attrNameLst>
                                          <p:attrName>ppt_x</p:attrName>
                                        </p:attrNameLst>
                                      </p:cBhvr>
                                      <p:tavLst>
                                        <p:tav tm="0">
                                          <p:val>
                                            <p:strVal val="#ppt_x"/>
                                          </p:val>
                                        </p:tav>
                                        <p:tav tm="100000">
                                          <p:val>
                                            <p:strVal val="#ppt_x"/>
                                          </p:val>
                                        </p:tav>
                                      </p:tavLst>
                                    </p:anim>
                                    <p:anim calcmode="lin" valueType="num">
                                      <p:cBhvr additive="base">
                                        <p:cTn id="107" dur="500" fill="hold"/>
                                        <p:tgtEl>
                                          <p:spTgt spid="20992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 presetClass="entr" presetSubtype="4" fill="hold" nodeType="clickEffect">
                                  <p:stCondLst>
                                    <p:cond delay="0"/>
                                  </p:stCondLst>
                                  <p:childTnLst>
                                    <p:set>
                                      <p:cBhvr>
                                        <p:cTn id="111" dur="1" fill="hold">
                                          <p:stCondLst>
                                            <p:cond delay="0"/>
                                          </p:stCondLst>
                                        </p:cTn>
                                        <p:tgtEl>
                                          <p:spTgt spid="209927">
                                            <p:txEl>
                                              <p:pRg st="4" end="4"/>
                                            </p:txEl>
                                          </p:spTgt>
                                        </p:tgtEl>
                                        <p:attrNameLst>
                                          <p:attrName>style.visibility</p:attrName>
                                        </p:attrNameLst>
                                      </p:cBhvr>
                                      <p:to>
                                        <p:strVal val="visible"/>
                                      </p:to>
                                    </p:set>
                                    <p:anim calcmode="lin" valueType="num">
                                      <p:cBhvr additive="base">
                                        <p:cTn id="112" dur="500" fill="hold"/>
                                        <p:tgtEl>
                                          <p:spTgt spid="209927">
                                            <p:txEl>
                                              <p:pRg st="4" end="4"/>
                                            </p:txEl>
                                          </p:spTgt>
                                        </p:tgtEl>
                                        <p:attrNameLst>
                                          <p:attrName>ppt_x</p:attrName>
                                        </p:attrNameLst>
                                      </p:cBhvr>
                                      <p:tavLst>
                                        <p:tav tm="0">
                                          <p:val>
                                            <p:strVal val="#ppt_x"/>
                                          </p:val>
                                        </p:tav>
                                        <p:tav tm="100000">
                                          <p:val>
                                            <p:strVal val="#ppt_x"/>
                                          </p:val>
                                        </p:tav>
                                      </p:tavLst>
                                    </p:anim>
                                    <p:anim calcmode="lin" valueType="num">
                                      <p:cBhvr additive="base">
                                        <p:cTn id="113" dur="500" fill="hold"/>
                                        <p:tgtEl>
                                          <p:spTgt spid="20992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73" grpId="0" animBg="1"/>
      <p:bldP spid="350259" grpId="0" build="allAtOnce"/>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7" name="Rectangle 5"/>
          <p:cNvSpPr>
            <a:spLocks noChangeArrowheads="1"/>
          </p:cNvSpPr>
          <p:nvPr/>
        </p:nvSpPr>
        <p:spPr bwMode="auto">
          <a:xfrm>
            <a:off x="457200" y="623888"/>
            <a:ext cx="8232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What does a graph with in and out-degree one look like?</a:t>
            </a:r>
          </a:p>
        </p:txBody>
      </p:sp>
      <p:grpSp>
        <p:nvGrpSpPr>
          <p:cNvPr id="2" name="Group 99"/>
          <p:cNvGrpSpPr>
            <a:grpSpLocks/>
          </p:cNvGrpSpPr>
          <p:nvPr/>
        </p:nvGrpSpPr>
        <p:grpSpPr bwMode="auto">
          <a:xfrm>
            <a:off x="762000" y="1066800"/>
            <a:ext cx="1914525" cy="1755775"/>
            <a:chOff x="762000" y="2133600"/>
            <a:chExt cx="1914525" cy="1755775"/>
          </a:xfrm>
        </p:grpSpPr>
        <p:grpSp>
          <p:nvGrpSpPr>
            <p:cNvPr id="48179" name="Group 65"/>
            <p:cNvGrpSpPr>
              <a:grpSpLocks/>
            </p:cNvGrpSpPr>
            <p:nvPr/>
          </p:nvGrpSpPr>
          <p:grpSpPr bwMode="auto">
            <a:xfrm>
              <a:off x="762000" y="2133600"/>
              <a:ext cx="1914525" cy="1755775"/>
              <a:chOff x="476" y="1344"/>
              <a:chExt cx="1206" cy="1106"/>
            </a:xfrm>
          </p:grpSpPr>
          <p:sp>
            <p:nvSpPr>
              <p:cNvPr id="48181"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82" name="Text Box 8"/>
              <p:cNvSpPr txBox="1">
                <a:spLocks noChangeArrowheads="1"/>
              </p:cNvSpPr>
              <p:nvPr/>
            </p:nvSpPr>
            <p:spPr bwMode="auto">
              <a:xfrm>
                <a:off x="476" y="1769"/>
                <a:ext cx="2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48183"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84"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48185"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86"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8187"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88"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89"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8190"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91"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8192"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93"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8194"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95"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96"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97"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98"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48180" name="Rectangle 25"/>
            <p:cNvSpPr>
              <a:spLocks noChangeArrowheads="1"/>
            </p:cNvSpPr>
            <p:nvPr/>
          </p:nvSpPr>
          <p:spPr bwMode="auto">
            <a:xfrm>
              <a:off x="1085850" y="2147888"/>
              <a:ext cx="361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grpSp>
        <p:nvGrpSpPr>
          <p:cNvPr id="4" name="Group 100"/>
          <p:cNvGrpSpPr>
            <a:grpSpLocks/>
          </p:cNvGrpSpPr>
          <p:nvPr/>
        </p:nvGrpSpPr>
        <p:grpSpPr bwMode="auto">
          <a:xfrm>
            <a:off x="2587625" y="1700213"/>
            <a:ext cx="4202113" cy="3584575"/>
            <a:chOff x="2587625" y="2767413"/>
            <a:chExt cx="4202721" cy="3583536"/>
          </a:xfrm>
        </p:grpSpPr>
        <p:sp>
          <p:nvSpPr>
            <p:cNvPr id="48136" name="Oval 7"/>
            <p:cNvSpPr>
              <a:spLocks noChangeArrowheads="1"/>
            </p:cNvSpPr>
            <p:nvPr/>
          </p:nvSpPr>
          <p:spPr bwMode="auto">
            <a:xfrm>
              <a:off x="2587625" y="495617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37" name="Oval 10"/>
            <p:cNvSpPr>
              <a:spLocks noChangeArrowheads="1"/>
            </p:cNvSpPr>
            <p:nvPr/>
          </p:nvSpPr>
          <p:spPr bwMode="auto">
            <a:xfrm>
              <a:off x="2940050" y="448468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38" name="Oval 15"/>
            <p:cNvSpPr>
              <a:spLocks noChangeArrowheads="1"/>
            </p:cNvSpPr>
            <p:nvPr/>
          </p:nvSpPr>
          <p:spPr bwMode="auto">
            <a:xfrm>
              <a:off x="3476625" y="448468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39" name="Line 17"/>
            <p:cNvSpPr>
              <a:spLocks noChangeShapeType="1"/>
            </p:cNvSpPr>
            <p:nvPr/>
          </p:nvSpPr>
          <p:spPr bwMode="auto">
            <a:xfrm>
              <a:off x="3095625" y="457200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0" name="Oval 20"/>
            <p:cNvSpPr>
              <a:spLocks noChangeArrowheads="1"/>
            </p:cNvSpPr>
            <p:nvPr/>
          </p:nvSpPr>
          <p:spPr bwMode="auto">
            <a:xfrm>
              <a:off x="3838575" y="49530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41" name="Oval 25"/>
            <p:cNvSpPr>
              <a:spLocks noChangeArrowheads="1"/>
            </p:cNvSpPr>
            <p:nvPr/>
          </p:nvSpPr>
          <p:spPr bwMode="auto">
            <a:xfrm>
              <a:off x="3852387" y="593920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42" name="Oval 30"/>
            <p:cNvSpPr>
              <a:spLocks noChangeArrowheads="1"/>
            </p:cNvSpPr>
            <p:nvPr/>
          </p:nvSpPr>
          <p:spPr bwMode="auto">
            <a:xfrm>
              <a:off x="2927350" y="541337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43" name="Line 54"/>
            <p:cNvSpPr>
              <a:spLocks noChangeShapeType="1"/>
            </p:cNvSpPr>
            <p:nvPr/>
          </p:nvSpPr>
          <p:spPr bwMode="auto">
            <a:xfrm>
              <a:off x="3616325" y="461327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4" name="Line 60"/>
            <p:cNvSpPr>
              <a:spLocks noChangeShapeType="1"/>
            </p:cNvSpPr>
            <p:nvPr/>
          </p:nvSpPr>
          <p:spPr bwMode="auto">
            <a:xfrm flipV="1">
              <a:off x="2711450" y="461327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5" name="Line 61"/>
            <p:cNvSpPr>
              <a:spLocks noChangeShapeType="1"/>
            </p:cNvSpPr>
            <p:nvPr/>
          </p:nvSpPr>
          <p:spPr bwMode="auto">
            <a:xfrm flipH="1">
              <a:off x="3977799" y="5621708"/>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6" name="Line 62"/>
            <p:cNvSpPr>
              <a:spLocks noChangeShapeType="1"/>
            </p:cNvSpPr>
            <p:nvPr/>
          </p:nvSpPr>
          <p:spPr bwMode="auto">
            <a:xfrm flipH="1" flipV="1">
              <a:off x="2714625" y="509270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7" name="Line 63"/>
            <p:cNvSpPr>
              <a:spLocks noChangeShapeType="1"/>
            </p:cNvSpPr>
            <p:nvPr/>
          </p:nvSpPr>
          <p:spPr bwMode="auto">
            <a:xfrm flipH="1">
              <a:off x="3453924" y="6015408"/>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48" name="Oval 20"/>
            <p:cNvSpPr>
              <a:spLocks noChangeArrowheads="1"/>
            </p:cNvSpPr>
            <p:nvPr/>
          </p:nvSpPr>
          <p:spPr bwMode="auto">
            <a:xfrm>
              <a:off x="4189042" y="544512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49" name="Oval 30"/>
            <p:cNvSpPr>
              <a:spLocks noChangeArrowheads="1"/>
            </p:cNvSpPr>
            <p:nvPr/>
          </p:nvSpPr>
          <p:spPr bwMode="auto">
            <a:xfrm>
              <a:off x="3277817" y="5896954"/>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50" name="Line 54"/>
            <p:cNvSpPr>
              <a:spLocks noChangeShapeType="1"/>
            </p:cNvSpPr>
            <p:nvPr/>
          </p:nvSpPr>
          <p:spPr bwMode="auto">
            <a:xfrm>
              <a:off x="3966792" y="510540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51" name="Line 62"/>
            <p:cNvSpPr>
              <a:spLocks noChangeShapeType="1"/>
            </p:cNvSpPr>
            <p:nvPr/>
          </p:nvSpPr>
          <p:spPr bwMode="auto">
            <a:xfrm flipH="1" flipV="1">
              <a:off x="3065092" y="5576279"/>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52" name="Oval 7"/>
            <p:cNvSpPr>
              <a:spLocks noChangeArrowheads="1"/>
            </p:cNvSpPr>
            <p:nvPr/>
          </p:nvSpPr>
          <p:spPr bwMode="auto">
            <a:xfrm>
              <a:off x="4570783" y="405288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53" name="Oval 10"/>
            <p:cNvSpPr>
              <a:spLocks noChangeArrowheads="1"/>
            </p:cNvSpPr>
            <p:nvPr/>
          </p:nvSpPr>
          <p:spPr bwMode="auto">
            <a:xfrm>
              <a:off x="4923208" y="35814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54" name="Oval 25"/>
            <p:cNvSpPr>
              <a:spLocks noChangeArrowheads="1"/>
            </p:cNvSpPr>
            <p:nvPr/>
          </p:nvSpPr>
          <p:spPr bwMode="auto">
            <a:xfrm>
              <a:off x="5835545" y="503592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55" name="Oval 30"/>
            <p:cNvSpPr>
              <a:spLocks noChangeArrowheads="1"/>
            </p:cNvSpPr>
            <p:nvPr/>
          </p:nvSpPr>
          <p:spPr bwMode="auto">
            <a:xfrm>
              <a:off x="4910508" y="451008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56" name="Line 60"/>
            <p:cNvSpPr>
              <a:spLocks noChangeShapeType="1"/>
            </p:cNvSpPr>
            <p:nvPr/>
          </p:nvSpPr>
          <p:spPr bwMode="auto">
            <a:xfrm flipV="1">
              <a:off x="4694608" y="3709987"/>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57" name="Line 62"/>
            <p:cNvSpPr>
              <a:spLocks noChangeShapeType="1"/>
            </p:cNvSpPr>
            <p:nvPr/>
          </p:nvSpPr>
          <p:spPr bwMode="auto">
            <a:xfrm flipH="1" flipV="1">
              <a:off x="4697783" y="4189412"/>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58" name="Line 63"/>
            <p:cNvSpPr>
              <a:spLocks noChangeShapeType="1"/>
            </p:cNvSpPr>
            <p:nvPr/>
          </p:nvSpPr>
          <p:spPr bwMode="auto">
            <a:xfrm flipH="1">
              <a:off x="5437082" y="511212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59" name="Oval 30"/>
            <p:cNvSpPr>
              <a:spLocks noChangeArrowheads="1"/>
            </p:cNvSpPr>
            <p:nvPr/>
          </p:nvSpPr>
          <p:spPr bwMode="auto">
            <a:xfrm>
              <a:off x="5260975" y="4993666"/>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nvGrpSpPr>
            <p:cNvPr id="48160" name="Group 84"/>
            <p:cNvGrpSpPr>
              <a:grpSpLocks/>
            </p:cNvGrpSpPr>
            <p:nvPr/>
          </p:nvGrpSpPr>
          <p:grpSpPr bwMode="auto">
            <a:xfrm>
              <a:off x="5544529" y="3230563"/>
              <a:ext cx="1245817" cy="1476745"/>
              <a:chOff x="5078783" y="3581400"/>
              <a:chExt cx="1245817" cy="1476745"/>
            </a:xfrm>
          </p:grpSpPr>
          <p:sp>
            <p:nvSpPr>
              <p:cNvPr id="48172" name="Oval 15"/>
              <p:cNvSpPr>
                <a:spLocks noChangeArrowheads="1"/>
              </p:cNvSpPr>
              <p:nvPr/>
            </p:nvSpPr>
            <p:spPr bwMode="auto">
              <a:xfrm>
                <a:off x="5459783" y="35814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73" name="Line 17"/>
              <p:cNvSpPr>
                <a:spLocks noChangeShapeType="1"/>
              </p:cNvSpPr>
              <p:nvPr/>
            </p:nvSpPr>
            <p:spPr bwMode="auto">
              <a:xfrm>
                <a:off x="5078783" y="3668712"/>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74" name="Oval 20"/>
              <p:cNvSpPr>
                <a:spLocks noChangeArrowheads="1"/>
              </p:cNvSpPr>
              <p:nvPr/>
            </p:nvSpPr>
            <p:spPr bwMode="auto">
              <a:xfrm>
                <a:off x="5821733" y="4049712"/>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75" name="Line 54"/>
              <p:cNvSpPr>
                <a:spLocks noChangeShapeType="1"/>
              </p:cNvSpPr>
              <p:nvPr/>
            </p:nvSpPr>
            <p:spPr bwMode="auto">
              <a:xfrm>
                <a:off x="5599483" y="3709987"/>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76" name="Line 61"/>
              <p:cNvSpPr>
                <a:spLocks noChangeShapeType="1"/>
              </p:cNvSpPr>
              <p:nvPr/>
            </p:nvSpPr>
            <p:spPr bwMode="auto">
              <a:xfrm flipH="1">
                <a:off x="5960957" y="471842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77" name="Oval 20"/>
              <p:cNvSpPr>
                <a:spLocks noChangeArrowheads="1"/>
              </p:cNvSpPr>
              <p:nvPr/>
            </p:nvSpPr>
            <p:spPr bwMode="auto">
              <a:xfrm>
                <a:off x="6172200" y="454183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78" name="Line 54"/>
              <p:cNvSpPr>
                <a:spLocks noChangeShapeType="1"/>
              </p:cNvSpPr>
              <p:nvPr/>
            </p:nvSpPr>
            <p:spPr bwMode="auto">
              <a:xfrm>
                <a:off x="5949950" y="4202112"/>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48161" name="Line 62"/>
            <p:cNvSpPr>
              <a:spLocks noChangeShapeType="1"/>
            </p:cNvSpPr>
            <p:nvPr/>
          </p:nvSpPr>
          <p:spPr bwMode="auto">
            <a:xfrm flipH="1" flipV="1">
              <a:off x="5048250" y="4672991"/>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62" name="Line 60"/>
            <p:cNvSpPr>
              <a:spLocks noChangeShapeType="1"/>
            </p:cNvSpPr>
            <p:nvPr/>
          </p:nvSpPr>
          <p:spPr bwMode="auto">
            <a:xfrm flipV="1">
              <a:off x="5084154" y="3359179"/>
              <a:ext cx="343138" cy="230053"/>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63" name="Line 60"/>
            <p:cNvSpPr>
              <a:spLocks noChangeShapeType="1"/>
            </p:cNvSpPr>
            <p:nvPr/>
          </p:nvSpPr>
          <p:spPr bwMode="auto">
            <a:xfrm flipV="1">
              <a:off x="5994162" y="4824784"/>
              <a:ext cx="326046" cy="221508"/>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64" name="Oval 10"/>
            <p:cNvSpPr>
              <a:spLocks noChangeArrowheads="1"/>
            </p:cNvSpPr>
            <p:nvPr/>
          </p:nvSpPr>
          <p:spPr bwMode="auto">
            <a:xfrm>
              <a:off x="5384562" y="325950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65" name="Oval 10"/>
            <p:cNvSpPr>
              <a:spLocks noChangeArrowheads="1"/>
            </p:cNvSpPr>
            <p:nvPr/>
          </p:nvSpPr>
          <p:spPr bwMode="auto">
            <a:xfrm>
              <a:off x="6298962" y="4698762"/>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66" name="Oval 10"/>
            <p:cNvSpPr>
              <a:spLocks noChangeArrowheads="1"/>
            </p:cNvSpPr>
            <p:nvPr/>
          </p:nvSpPr>
          <p:spPr bwMode="auto">
            <a:xfrm>
              <a:off x="3502025" y="2895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67" name="Oval 15"/>
            <p:cNvSpPr>
              <a:spLocks noChangeArrowheads="1"/>
            </p:cNvSpPr>
            <p:nvPr/>
          </p:nvSpPr>
          <p:spPr bwMode="auto">
            <a:xfrm>
              <a:off x="4038600" y="2895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68" name="Freeform 94"/>
            <p:cNvSpPr>
              <a:spLocks/>
            </p:cNvSpPr>
            <p:nvPr/>
          </p:nvSpPr>
          <p:spPr bwMode="auto">
            <a:xfrm>
              <a:off x="3597779" y="2767413"/>
              <a:ext cx="487111" cy="138157"/>
            </a:xfrm>
            <a:custGeom>
              <a:avLst/>
              <a:gdLst>
                <a:gd name="T0" fmla="*/ 0 w 487111"/>
                <a:gd name="T1" fmla="*/ 129611 h 138157"/>
                <a:gd name="T2" fmla="*/ 264920 w 487111"/>
                <a:gd name="T3" fmla="*/ 1424 h 138157"/>
                <a:gd name="T4" fmla="*/ 487111 w 487111"/>
                <a:gd name="T5" fmla="*/ 138157 h 138157"/>
                <a:gd name="T6" fmla="*/ 0 60000 65536"/>
                <a:gd name="T7" fmla="*/ 0 60000 65536"/>
                <a:gd name="T8" fmla="*/ 0 60000 65536"/>
                <a:gd name="T9" fmla="*/ 0 w 487111"/>
                <a:gd name="T10" fmla="*/ 0 h 138157"/>
                <a:gd name="T11" fmla="*/ 487111 w 487111"/>
                <a:gd name="T12" fmla="*/ 138157 h 138157"/>
              </a:gdLst>
              <a:ahLst/>
              <a:cxnLst>
                <a:cxn ang="T6">
                  <a:pos x="T0" y="T1"/>
                </a:cxn>
                <a:cxn ang="T7">
                  <a:pos x="T2" y="T3"/>
                </a:cxn>
                <a:cxn ang="T8">
                  <a:pos x="T4" y="T5"/>
                </a:cxn>
              </a:cxnLst>
              <a:rect l="T9" t="T10" r="T11" b="T12"/>
              <a:pathLst>
                <a:path w="487111" h="138157">
                  <a:moveTo>
                    <a:pt x="0" y="129611"/>
                  </a:moveTo>
                  <a:cubicBezTo>
                    <a:pt x="91867" y="64805"/>
                    <a:pt x="183735" y="0"/>
                    <a:pt x="264920" y="1424"/>
                  </a:cubicBezTo>
                  <a:cubicBezTo>
                    <a:pt x="346105" y="2848"/>
                    <a:pt x="416608" y="70502"/>
                    <a:pt x="487111" y="138157"/>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69" name="Freeform 95"/>
            <p:cNvSpPr>
              <a:spLocks/>
            </p:cNvSpPr>
            <p:nvPr/>
          </p:nvSpPr>
          <p:spPr bwMode="auto">
            <a:xfrm rot="10800000">
              <a:off x="3589947" y="3056546"/>
              <a:ext cx="487111" cy="138157"/>
            </a:xfrm>
            <a:custGeom>
              <a:avLst/>
              <a:gdLst>
                <a:gd name="T0" fmla="*/ 0 w 487111"/>
                <a:gd name="T1" fmla="*/ 129611 h 138157"/>
                <a:gd name="T2" fmla="*/ 264920 w 487111"/>
                <a:gd name="T3" fmla="*/ 1424 h 138157"/>
                <a:gd name="T4" fmla="*/ 487111 w 487111"/>
                <a:gd name="T5" fmla="*/ 138157 h 138157"/>
                <a:gd name="T6" fmla="*/ 0 60000 65536"/>
                <a:gd name="T7" fmla="*/ 0 60000 65536"/>
                <a:gd name="T8" fmla="*/ 0 60000 65536"/>
                <a:gd name="T9" fmla="*/ 0 w 487111"/>
                <a:gd name="T10" fmla="*/ 0 h 138157"/>
                <a:gd name="T11" fmla="*/ 487111 w 487111"/>
                <a:gd name="T12" fmla="*/ 138157 h 138157"/>
              </a:gdLst>
              <a:ahLst/>
              <a:cxnLst>
                <a:cxn ang="T6">
                  <a:pos x="T0" y="T1"/>
                </a:cxn>
                <a:cxn ang="T7">
                  <a:pos x="T2" y="T3"/>
                </a:cxn>
                <a:cxn ang="T8">
                  <a:pos x="T4" y="T5"/>
                </a:cxn>
              </a:cxnLst>
              <a:rect l="T9" t="T10" r="T11" b="T12"/>
              <a:pathLst>
                <a:path w="487111" h="138157">
                  <a:moveTo>
                    <a:pt x="0" y="129611"/>
                  </a:moveTo>
                  <a:cubicBezTo>
                    <a:pt x="91867" y="64805"/>
                    <a:pt x="183735" y="0"/>
                    <a:pt x="264920" y="1424"/>
                  </a:cubicBezTo>
                  <a:cubicBezTo>
                    <a:pt x="346105" y="2848"/>
                    <a:pt x="416608" y="70502"/>
                    <a:pt x="487111" y="138157"/>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70" name="Oval 15"/>
            <p:cNvSpPr>
              <a:spLocks noChangeArrowheads="1"/>
            </p:cNvSpPr>
            <p:nvPr/>
          </p:nvSpPr>
          <p:spPr bwMode="auto">
            <a:xfrm>
              <a:off x="5105400" y="594360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8171" name="Freeform 97"/>
            <p:cNvSpPr>
              <a:spLocks/>
            </p:cNvSpPr>
            <p:nvPr/>
          </p:nvSpPr>
          <p:spPr bwMode="auto">
            <a:xfrm>
              <a:off x="4980774" y="6067514"/>
              <a:ext cx="415895" cy="283435"/>
            </a:xfrm>
            <a:custGeom>
              <a:avLst/>
              <a:gdLst>
                <a:gd name="T0" fmla="*/ 121065 w 415895"/>
                <a:gd name="T1" fmla="*/ 0 h 283435"/>
                <a:gd name="T2" fmla="*/ 18516 w 415895"/>
                <a:gd name="T3" fmla="*/ 136733 h 283435"/>
                <a:gd name="T4" fmla="*/ 232161 w 415895"/>
                <a:gd name="T5" fmla="*/ 273465 h 283435"/>
                <a:gd name="T6" fmla="*/ 411622 w 415895"/>
                <a:gd name="T7" fmla="*/ 76912 h 283435"/>
                <a:gd name="T8" fmla="*/ 257798 w 415895"/>
                <a:gd name="T9" fmla="*/ 0 h 283435"/>
                <a:gd name="T10" fmla="*/ 0 60000 65536"/>
                <a:gd name="T11" fmla="*/ 0 60000 65536"/>
                <a:gd name="T12" fmla="*/ 0 60000 65536"/>
                <a:gd name="T13" fmla="*/ 0 60000 65536"/>
                <a:gd name="T14" fmla="*/ 0 60000 65536"/>
                <a:gd name="T15" fmla="*/ 0 w 415895"/>
                <a:gd name="T16" fmla="*/ 0 h 283435"/>
                <a:gd name="T17" fmla="*/ 415895 w 415895"/>
                <a:gd name="T18" fmla="*/ 283435 h 283435"/>
              </a:gdLst>
              <a:ahLst/>
              <a:cxnLst>
                <a:cxn ang="T10">
                  <a:pos x="T0" y="T1"/>
                </a:cxn>
                <a:cxn ang="T11">
                  <a:pos x="T2" y="T3"/>
                </a:cxn>
                <a:cxn ang="T12">
                  <a:pos x="T4" y="T5"/>
                </a:cxn>
                <a:cxn ang="T13">
                  <a:pos x="T6" y="T7"/>
                </a:cxn>
                <a:cxn ang="T14">
                  <a:pos x="T8" y="T9"/>
                </a:cxn>
              </a:cxnLst>
              <a:rect l="T15" t="T16" r="T17" b="T18"/>
              <a:pathLst>
                <a:path w="415895" h="283435">
                  <a:moveTo>
                    <a:pt x="121065" y="0"/>
                  </a:moveTo>
                  <a:cubicBezTo>
                    <a:pt x="60532" y="45577"/>
                    <a:pt x="0" y="91155"/>
                    <a:pt x="18516" y="136733"/>
                  </a:cubicBezTo>
                  <a:cubicBezTo>
                    <a:pt x="37032" y="182311"/>
                    <a:pt x="166643" y="283435"/>
                    <a:pt x="232161" y="273465"/>
                  </a:cubicBezTo>
                  <a:cubicBezTo>
                    <a:pt x="297679" y="263495"/>
                    <a:pt x="407349" y="122489"/>
                    <a:pt x="411622" y="76912"/>
                  </a:cubicBezTo>
                  <a:cubicBezTo>
                    <a:pt x="415895" y="31335"/>
                    <a:pt x="336846" y="15667"/>
                    <a:pt x="257798" y="0"/>
                  </a:cubicBezTo>
                </a:path>
              </a:pathLst>
            </a:custGeom>
            <a:noFill/>
            <a:ln w="25400" cap="flat" cmpd="sng" algn="ctr">
              <a:solidFill>
                <a:srgbClr val="FF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02" name="Rectangle 5"/>
          <p:cNvSpPr>
            <a:spLocks noChangeArrowheads="1"/>
          </p:cNvSpPr>
          <p:nvPr/>
        </p:nvSpPr>
        <p:spPr bwMode="auto">
          <a:xfrm>
            <a:off x="609600" y="3276600"/>
            <a:ext cx="58816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Lets first focus on only these elements. </a:t>
            </a:r>
          </a:p>
        </p:txBody>
      </p:sp>
      <p:sp>
        <p:nvSpPr>
          <p:cNvPr id="48134"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48135"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2997"/>
                                        </p:tgtEl>
                                        <p:attrNameLst>
                                          <p:attrName>style.visibility</p:attrName>
                                        </p:attrNameLst>
                                      </p:cBhvr>
                                      <p:to>
                                        <p:strVal val="visible"/>
                                      </p:to>
                                    </p:set>
                                    <p:anim calcmode="lin" valueType="num">
                                      <p:cBhvr additive="base">
                                        <p:cTn id="7" dur="500" fill="hold"/>
                                        <p:tgtEl>
                                          <p:spTgt spid="212997"/>
                                        </p:tgtEl>
                                        <p:attrNameLst>
                                          <p:attrName>ppt_x</p:attrName>
                                        </p:attrNameLst>
                                      </p:cBhvr>
                                      <p:tavLst>
                                        <p:tav tm="0">
                                          <p:val>
                                            <p:strVal val="0-#ppt_w/2"/>
                                          </p:val>
                                        </p:tav>
                                        <p:tav tm="100000">
                                          <p:val>
                                            <p:strVal val="#ppt_x"/>
                                          </p:val>
                                        </p:tav>
                                      </p:tavLst>
                                    </p:anim>
                                    <p:anim calcmode="lin" valueType="num">
                                      <p:cBhvr additive="base">
                                        <p:cTn id="8" dur="500" fill="hold"/>
                                        <p:tgtEl>
                                          <p:spTgt spid="21299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02"/>
                                        </p:tgtEl>
                                        <p:attrNameLst>
                                          <p:attrName>style.visibility</p:attrName>
                                        </p:attrNameLst>
                                      </p:cBhvr>
                                      <p:to>
                                        <p:strVal val="visible"/>
                                      </p:to>
                                    </p:set>
                                    <p:anim calcmode="lin" valueType="num">
                                      <p:cBhvr additive="base">
                                        <p:cTn id="23" dur="500" fill="hold"/>
                                        <p:tgtEl>
                                          <p:spTgt spid="102"/>
                                        </p:tgtEl>
                                        <p:attrNameLst>
                                          <p:attrName>ppt_x</p:attrName>
                                        </p:attrNameLst>
                                      </p:cBhvr>
                                      <p:tavLst>
                                        <p:tav tm="0">
                                          <p:val>
                                            <p:strVal val="0-#ppt_w/2"/>
                                          </p:val>
                                        </p:tav>
                                        <p:tav tm="100000">
                                          <p:val>
                                            <p:strVal val="#ppt_x"/>
                                          </p:val>
                                        </p:tav>
                                      </p:tavLst>
                                    </p:anim>
                                    <p:anim calcmode="lin" valueType="num">
                                      <p:cBhvr additive="base">
                                        <p:cTn id="24" dur="500" fill="hold"/>
                                        <p:tgtEl>
                                          <p:spTgt spid="102"/>
                                        </p:tgtEl>
                                        <p:attrNameLst>
                                          <p:attrName>ppt_y</p:attrName>
                                        </p:attrNameLst>
                                      </p:cBhvr>
                                      <p:tavLst>
                                        <p:tav tm="0">
                                          <p:val>
                                            <p:strVal val="#ppt_y"/>
                                          </p:val>
                                        </p:tav>
                                        <p:tav tm="100000">
                                          <p:val>
                                            <p:strVal val="#ppt_y"/>
                                          </p:val>
                                        </p:tav>
                                      </p:tavLst>
                                    </p:anim>
                                  </p:childTnLst>
                                </p:cTn>
                              </p:par>
                              <p:par>
                                <p:cTn id="25" presetID="2" presetClass="exit" presetSubtype="4" fill="hold" nodeType="withEffect">
                                  <p:stCondLst>
                                    <p:cond delay="0"/>
                                  </p:stCondLst>
                                  <p:childTnLst>
                                    <p:anim calcmode="lin" valueType="num">
                                      <p:cBhvr additive="base">
                                        <p:cTn id="26" dur="500"/>
                                        <p:tgtEl>
                                          <p:spTgt spid="4"/>
                                        </p:tgtEl>
                                        <p:attrNameLst>
                                          <p:attrName>ppt_x</p:attrName>
                                        </p:attrNameLst>
                                      </p:cBhvr>
                                      <p:tavLst>
                                        <p:tav tm="0">
                                          <p:val>
                                            <p:strVal val="ppt_x"/>
                                          </p:val>
                                        </p:tav>
                                        <p:tav tm="100000">
                                          <p:val>
                                            <p:strVal val="ppt_x"/>
                                          </p:val>
                                        </p:tav>
                                      </p:tavLst>
                                    </p:anim>
                                    <p:anim calcmode="lin" valueType="num">
                                      <p:cBhvr additive="base">
                                        <p:cTn id="27" dur="500"/>
                                        <p:tgtEl>
                                          <p:spTgt spid="4"/>
                                        </p:tgtEl>
                                        <p:attrNameLst>
                                          <p:attrName>ppt_y</p:attrName>
                                        </p:attrNameLst>
                                      </p:cBhvr>
                                      <p:tavLst>
                                        <p:tav tm="0">
                                          <p:val>
                                            <p:strVal val="ppt_y"/>
                                          </p:val>
                                        </p:tav>
                                        <p:tav tm="100000">
                                          <p:val>
                                            <p:strVal val="1+ppt_h/2"/>
                                          </p:val>
                                        </p:tav>
                                      </p:tavLst>
                                    </p:anim>
                                    <p:set>
                                      <p:cBhvr>
                                        <p:cTn id="2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7" grpId="0"/>
      <p:bldP spid="10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65"/>
          <p:cNvGrpSpPr>
            <a:grpSpLocks/>
          </p:cNvGrpSpPr>
          <p:nvPr/>
        </p:nvGrpSpPr>
        <p:grpSpPr bwMode="auto">
          <a:xfrm>
            <a:off x="760413" y="1030288"/>
            <a:ext cx="1916112" cy="1755775"/>
            <a:chOff x="475" y="1344"/>
            <a:chExt cx="1207" cy="1106"/>
          </a:xfrm>
        </p:grpSpPr>
        <p:sp>
          <p:nvSpPr>
            <p:cNvPr id="49185"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86"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49187"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88"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49189"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90"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9191"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92"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93"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9194"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95"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9196"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49197"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49198"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99"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200"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201"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202"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13" name="Text Box 215"/>
          <p:cNvSpPr txBox="1">
            <a:spLocks noChangeArrowheads="1"/>
          </p:cNvSpPr>
          <p:nvPr/>
        </p:nvSpPr>
        <p:spPr bwMode="auto">
          <a:xfrm>
            <a:off x="3429000" y="1196975"/>
            <a:ext cx="3424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accent1"/>
                </a:solidFill>
                <a:latin typeface="Symbol" pitchFamily="18" charset="2"/>
              </a:rPr>
              <a:t>$</a:t>
            </a:r>
            <a:r>
              <a:rPr lang="en-US" altLang="en-US" i="1">
                <a:solidFill>
                  <a:schemeClr val="accent1"/>
                </a:solidFill>
              </a:rPr>
              <a:t>n</a:t>
            </a:r>
            <a:r>
              <a:rPr lang="en-US" altLang="en-US">
                <a:solidFill>
                  <a:schemeClr val="accent1"/>
                </a:solidFill>
              </a:rPr>
              <a:t>  1+1+1+ … + 1 = 0</a:t>
            </a:r>
            <a:endParaRPr lang="en-US" altLang="en-US" baseline="30000">
              <a:solidFill>
                <a:schemeClr val="accent1"/>
              </a:solidFill>
            </a:endParaRPr>
          </a:p>
        </p:txBody>
      </p:sp>
      <p:sp>
        <p:nvSpPr>
          <p:cNvPr id="7" name="Text Box 215"/>
          <p:cNvSpPr txBox="1">
            <a:spLocks noChangeArrowheads="1"/>
          </p:cNvSpPr>
          <p:nvPr/>
        </p:nvSpPr>
        <p:spPr bwMode="auto">
          <a:xfrm>
            <a:off x="3341688" y="1612900"/>
            <a:ext cx="4578350" cy="1816100"/>
          </a:xfrm>
          <a:prstGeom prst="rect">
            <a:avLst/>
          </a:prstGeom>
          <a:noFill/>
          <a:ln w="25400" algn="ctr">
            <a:noFill/>
            <a:miter lim="800000"/>
            <a:headEnd/>
            <a:tailEnd/>
          </a:ln>
        </p:spPr>
        <p:txBody>
          <a:bodyPr wrap="none">
            <a:spAutoFit/>
          </a:bodyPr>
          <a:lstStyle/>
          <a:p>
            <a:pPr marL="342900" indent="-342900">
              <a:defRPr/>
            </a:pPr>
            <a:r>
              <a:rPr lang="en-US" dirty="0">
                <a:cs typeface="+mn-cs"/>
              </a:rPr>
              <a:t>Give these elements names.</a:t>
            </a:r>
          </a:p>
          <a:p>
            <a:pPr>
              <a:defRPr/>
            </a:pPr>
            <a:r>
              <a:rPr lang="en-US" dirty="0">
                <a:cs typeface="+mn-cs"/>
              </a:rPr>
              <a:t>We don’t know how </a:t>
            </a:r>
            <a:r>
              <a:rPr lang="en-US" dirty="0">
                <a:solidFill>
                  <a:schemeClr val="accent1"/>
                </a:solidFill>
                <a:cs typeface="+mn-cs"/>
              </a:rPr>
              <a:t>×</a:t>
            </a:r>
            <a:r>
              <a:rPr lang="en-US" dirty="0">
                <a:cs typeface="+mn-cs"/>
              </a:rPr>
              <a:t> works.</a:t>
            </a:r>
          </a:p>
          <a:p>
            <a:pPr>
              <a:defRPr/>
            </a:pPr>
            <a:r>
              <a:rPr lang="en-US" dirty="0">
                <a:cs typeface="+mn-cs"/>
              </a:rPr>
              <a:t>Proof that for these </a:t>
            </a:r>
            <a:r>
              <a:rPr lang="en-US" i="1" dirty="0">
                <a:solidFill>
                  <a:schemeClr val="accent1"/>
                </a:solidFill>
                <a:cs typeface="+mn-cs"/>
              </a:rPr>
              <a:t>n</a:t>
            </a:r>
            <a:r>
              <a:rPr lang="en-US" dirty="0">
                <a:cs typeface="+mn-cs"/>
              </a:rPr>
              <a:t> elements</a:t>
            </a:r>
            <a:br>
              <a:rPr lang="en-US" dirty="0">
                <a:cs typeface="+mn-cs"/>
              </a:rPr>
            </a:br>
            <a:r>
              <a:rPr lang="en-US" dirty="0">
                <a:cs typeface="+mn-cs"/>
              </a:rPr>
              <a:t>  </a:t>
            </a:r>
            <a:r>
              <a:rPr lang="en-US" dirty="0">
                <a:solidFill>
                  <a:schemeClr val="accent1"/>
                </a:solidFill>
                <a:cs typeface="+mn-cs"/>
              </a:rPr>
              <a:t>×</a:t>
            </a:r>
            <a:r>
              <a:rPr lang="en-US" dirty="0">
                <a:cs typeface="+mn-cs"/>
              </a:rPr>
              <a:t> works act like </a:t>
            </a:r>
            <a:r>
              <a:rPr lang="en-US" i="1" dirty="0">
                <a:solidFill>
                  <a:schemeClr val="accent1"/>
                </a:solidFill>
                <a:cs typeface="+mn-cs"/>
              </a:rPr>
              <a:t>Z/n</a:t>
            </a:r>
            <a:r>
              <a:rPr lang="en-US" dirty="0">
                <a:cs typeface="+mn-cs"/>
              </a:rPr>
              <a:t>.</a:t>
            </a:r>
            <a:endParaRPr lang="en-US" i="1" dirty="0">
              <a:solidFill>
                <a:schemeClr val="accent1"/>
              </a:solidFill>
              <a:cs typeface="+mn-cs"/>
            </a:endParaRPr>
          </a:p>
        </p:txBody>
      </p:sp>
      <p:sp>
        <p:nvSpPr>
          <p:cNvPr id="197847" name="Text Box 215"/>
          <p:cNvSpPr txBox="1">
            <a:spLocks noChangeArrowheads="1"/>
          </p:cNvSpPr>
          <p:nvPr/>
        </p:nvSpPr>
        <p:spPr bwMode="auto">
          <a:xfrm>
            <a:off x="77788" y="3352800"/>
            <a:ext cx="4794250"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i="1">
                <a:solidFill>
                  <a:schemeClr val="accent1"/>
                </a:solidFill>
              </a:rPr>
              <a:t>r’</a:t>
            </a:r>
            <a:r>
              <a:rPr lang="en-US" altLang="en-US" i="1">
                <a:solidFill>
                  <a:schemeClr val="accent1"/>
                </a:solidFill>
                <a:cs typeface="Times New Roman" pitchFamily="18" charset="0"/>
              </a:rPr>
              <a:t>×s’</a:t>
            </a:r>
            <a:r>
              <a:rPr lang="en-US" altLang="en-US" i="1">
                <a:cs typeface="Times New Roman" pitchFamily="18" charset="0"/>
              </a:rPr>
              <a:t>  </a:t>
            </a:r>
          </a:p>
          <a:p>
            <a:pPr eaLnBrk="1" hangingPunct="1"/>
            <a:r>
              <a:rPr lang="en-US" altLang="en-US" i="1">
                <a:solidFill>
                  <a:schemeClr val="accent1"/>
                </a:solidFill>
                <a:cs typeface="Times New Roman" pitchFamily="18" charset="0"/>
              </a:rPr>
              <a:t>     </a:t>
            </a:r>
            <a:r>
              <a:rPr lang="en-US" altLang="en-US">
                <a:solidFill>
                  <a:schemeClr val="accent1"/>
                </a:solidFill>
              </a:rPr>
              <a:t>= (1+1+…+1) × (1+1+…+1)</a:t>
            </a:r>
          </a:p>
          <a:p>
            <a:pPr lvl="1" eaLnBrk="1" hangingPunct="1"/>
            <a:endParaRPr lang="en-US" altLang="en-US">
              <a:solidFill>
                <a:schemeClr val="accent1"/>
              </a:solidFill>
            </a:endParaRPr>
          </a:p>
          <a:p>
            <a:pPr lvl="1" eaLnBrk="1" hangingPunct="1"/>
            <a:r>
              <a:rPr lang="en-US" altLang="en-US">
                <a:solidFill>
                  <a:schemeClr val="accent1"/>
                </a:solidFill>
              </a:rPr>
              <a:t>= (1×1 + 1×1 + … + 1×1)</a:t>
            </a:r>
            <a:br>
              <a:rPr lang="en-US" altLang="en-US">
                <a:solidFill>
                  <a:schemeClr val="accent1"/>
                </a:solidFill>
              </a:rPr>
            </a:br>
            <a:endParaRPr lang="en-US" altLang="en-US">
              <a:solidFill>
                <a:schemeClr val="accent1"/>
              </a:solidFill>
            </a:endParaRPr>
          </a:p>
          <a:p>
            <a:pPr lvl="1" eaLnBrk="1" hangingPunct="1"/>
            <a:r>
              <a:rPr lang="en-US" altLang="en-US">
                <a:solidFill>
                  <a:schemeClr val="accent1"/>
                </a:solidFill>
              </a:rPr>
              <a:t>= (   1   +   1   + … +   1)</a:t>
            </a:r>
            <a:r>
              <a:rPr lang="en-US" altLang="en-US"/>
              <a:t> </a:t>
            </a:r>
          </a:p>
          <a:p>
            <a:pPr lvl="1" eaLnBrk="1" hangingPunct="1"/>
            <a:endParaRPr lang="en-US" altLang="en-US">
              <a:solidFill>
                <a:schemeClr val="accent1"/>
              </a:solidFill>
            </a:endParaRPr>
          </a:p>
          <a:p>
            <a:pPr lvl="1" eaLnBrk="1" hangingPunct="1"/>
            <a:r>
              <a:rPr lang="en-US" altLang="en-US">
                <a:solidFill>
                  <a:schemeClr val="accent1"/>
                </a:solidFill>
              </a:rPr>
              <a:t>= (</a:t>
            </a:r>
            <a:r>
              <a:rPr lang="en-US" altLang="en-US" i="1">
                <a:solidFill>
                  <a:schemeClr val="accent1"/>
                </a:solidFill>
              </a:rPr>
              <a:t>r</a:t>
            </a:r>
            <a:r>
              <a:rPr lang="en-US" altLang="en-US" i="1">
                <a:solidFill>
                  <a:schemeClr val="accent1"/>
                </a:solidFill>
                <a:cs typeface="Times New Roman" pitchFamily="18" charset="0"/>
              </a:rPr>
              <a:t>×s)’</a:t>
            </a:r>
            <a:endParaRPr lang="en-US" altLang="en-US" i="1">
              <a:cs typeface="Times New Roman" pitchFamily="18" charset="0"/>
            </a:endParaRPr>
          </a:p>
        </p:txBody>
      </p:sp>
      <p:grpSp>
        <p:nvGrpSpPr>
          <p:cNvPr id="3" name="Group 32"/>
          <p:cNvGrpSpPr>
            <a:grpSpLocks/>
          </p:cNvGrpSpPr>
          <p:nvPr/>
        </p:nvGrpSpPr>
        <p:grpSpPr bwMode="auto">
          <a:xfrm>
            <a:off x="990600" y="4041775"/>
            <a:ext cx="3657600" cy="530225"/>
            <a:chOff x="528" y="2976"/>
            <a:chExt cx="2304" cy="334"/>
          </a:xfrm>
        </p:grpSpPr>
        <p:sp>
          <p:nvSpPr>
            <p:cNvPr id="49181" name="Line 33"/>
            <p:cNvSpPr>
              <a:spLocks noChangeShapeType="1"/>
            </p:cNvSpPr>
            <p:nvPr/>
          </p:nvSpPr>
          <p:spPr bwMode="auto">
            <a:xfrm>
              <a:off x="528" y="3079"/>
              <a:ext cx="1008" cy="0"/>
            </a:xfrm>
            <a:prstGeom prst="line">
              <a:avLst/>
            </a:prstGeom>
            <a:noFill/>
            <a:ln w="25400">
              <a:solidFill>
                <a:schemeClr val="hlink"/>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82" name="Rectangle 34"/>
            <p:cNvSpPr>
              <a:spLocks noChangeArrowheads="1"/>
            </p:cNvSpPr>
            <p:nvPr/>
          </p:nvSpPr>
          <p:spPr bwMode="auto">
            <a:xfrm>
              <a:off x="896" y="2983"/>
              <a:ext cx="2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r</a:t>
              </a:r>
            </a:p>
          </p:txBody>
        </p:sp>
        <p:sp>
          <p:nvSpPr>
            <p:cNvPr id="49183" name="Line 35"/>
            <p:cNvSpPr>
              <a:spLocks noChangeShapeType="1"/>
            </p:cNvSpPr>
            <p:nvPr/>
          </p:nvSpPr>
          <p:spPr bwMode="auto">
            <a:xfrm>
              <a:off x="1824" y="3072"/>
              <a:ext cx="1008" cy="0"/>
            </a:xfrm>
            <a:prstGeom prst="line">
              <a:avLst/>
            </a:prstGeom>
            <a:noFill/>
            <a:ln w="25400">
              <a:solidFill>
                <a:schemeClr val="hlink"/>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84" name="Rectangle 36"/>
            <p:cNvSpPr>
              <a:spLocks noChangeArrowheads="1"/>
            </p:cNvSpPr>
            <p:nvPr/>
          </p:nvSpPr>
          <p:spPr bwMode="auto">
            <a:xfrm>
              <a:off x="2192" y="2976"/>
              <a:ext cx="2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s</a:t>
              </a:r>
            </a:p>
          </p:txBody>
        </p:sp>
      </p:grpSp>
      <p:sp>
        <p:nvSpPr>
          <p:cNvPr id="352293" name="Rectangle 37"/>
          <p:cNvSpPr>
            <a:spLocks noChangeArrowheads="1"/>
          </p:cNvSpPr>
          <p:nvPr/>
        </p:nvSpPr>
        <p:spPr bwMode="auto">
          <a:xfrm>
            <a:off x="5181600" y="4038600"/>
            <a:ext cx="361791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Field is distributive:</a:t>
            </a:r>
            <a:r>
              <a:rPr lang="en-US" altLang="en-US">
                <a:solidFill>
                  <a:schemeClr val="accent1"/>
                </a:solidFill>
              </a:rPr>
              <a:t> </a:t>
            </a:r>
            <a:br>
              <a:rPr lang="en-US" altLang="en-US">
                <a:solidFill>
                  <a:schemeClr val="accent1"/>
                </a:solidFill>
              </a:rPr>
            </a:br>
            <a:r>
              <a:rPr lang="en-US" altLang="en-US">
                <a:solidFill>
                  <a:schemeClr val="accent1"/>
                </a:solidFill>
              </a:rPr>
              <a:t>   a×(b+c) = a×b + a×c</a:t>
            </a:r>
          </a:p>
        </p:txBody>
      </p:sp>
      <p:grpSp>
        <p:nvGrpSpPr>
          <p:cNvPr id="4" name="Group 38"/>
          <p:cNvGrpSpPr>
            <a:grpSpLocks/>
          </p:cNvGrpSpPr>
          <p:nvPr/>
        </p:nvGrpSpPr>
        <p:grpSpPr bwMode="auto">
          <a:xfrm>
            <a:off x="1066800" y="4967288"/>
            <a:ext cx="3090863" cy="519112"/>
            <a:chOff x="864" y="3792"/>
            <a:chExt cx="1776" cy="327"/>
          </a:xfrm>
        </p:grpSpPr>
        <p:sp>
          <p:nvSpPr>
            <p:cNvPr id="49179" name="Line 39"/>
            <p:cNvSpPr>
              <a:spLocks noChangeShapeType="1"/>
            </p:cNvSpPr>
            <p:nvPr/>
          </p:nvSpPr>
          <p:spPr bwMode="auto">
            <a:xfrm>
              <a:off x="864" y="3888"/>
              <a:ext cx="1776" cy="0"/>
            </a:xfrm>
            <a:prstGeom prst="line">
              <a:avLst/>
            </a:prstGeom>
            <a:noFill/>
            <a:ln w="25400">
              <a:solidFill>
                <a:schemeClr val="hlink"/>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80" name="Rectangle 40"/>
            <p:cNvSpPr>
              <a:spLocks noChangeArrowheads="1"/>
            </p:cNvSpPr>
            <p:nvPr/>
          </p:nvSpPr>
          <p:spPr bwMode="auto">
            <a:xfrm>
              <a:off x="1485" y="3792"/>
              <a:ext cx="40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r</a:t>
              </a:r>
              <a:r>
                <a:rPr lang="en-US" altLang="en-US" i="1">
                  <a:solidFill>
                    <a:schemeClr val="accent1"/>
                  </a:solidFill>
                  <a:cs typeface="Times New Roman" pitchFamily="18" charset="0"/>
                </a:rPr>
                <a:t>×s</a:t>
              </a:r>
              <a:endParaRPr lang="en-US" altLang="en-US" i="1">
                <a:cs typeface="Times New Roman" pitchFamily="18" charset="0"/>
              </a:endParaRPr>
            </a:p>
          </p:txBody>
        </p:sp>
      </p:grpSp>
      <p:grpSp>
        <p:nvGrpSpPr>
          <p:cNvPr id="5" name="Group 42"/>
          <p:cNvGrpSpPr>
            <a:grpSpLocks/>
          </p:cNvGrpSpPr>
          <p:nvPr/>
        </p:nvGrpSpPr>
        <p:grpSpPr bwMode="auto">
          <a:xfrm>
            <a:off x="914400" y="5800725"/>
            <a:ext cx="3090863" cy="523875"/>
            <a:chOff x="864" y="3792"/>
            <a:chExt cx="1776" cy="330"/>
          </a:xfrm>
        </p:grpSpPr>
        <p:sp>
          <p:nvSpPr>
            <p:cNvPr id="49177" name="Line 43"/>
            <p:cNvSpPr>
              <a:spLocks noChangeShapeType="1"/>
            </p:cNvSpPr>
            <p:nvPr/>
          </p:nvSpPr>
          <p:spPr bwMode="auto">
            <a:xfrm>
              <a:off x="864" y="3888"/>
              <a:ext cx="1776" cy="0"/>
            </a:xfrm>
            <a:prstGeom prst="line">
              <a:avLst/>
            </a:prstGeom>
            <a:noFill/>
            <a:ln w="25400">
              <a:solidFill>
                <a:schemeClr val="hlink"/>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78" name="Rectangle 44"/>
            <p:cNvSpPr>
              <a:spLocks noChangeArrowheads="1"/>
            </p:cNvSpPr>
            <p:nvPr/>
          </p:nvSpPr>
          <p:spPr bwMode="auto">
            <a:xfrm>
              <a:off x="1482" y="3792"/>
              <a:ext cx="4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r</a:t>
              </a:r>
              <a:r>
                <a:rPr lang="en-US" altLang="en-US" i="1">
                  <a:solidFill>
                    <a:schemeClr val="accent1"/>
                  </a:solidFill>
                  <a:cs typeface="Times New Roman" pitchFamily="18" charset="0"/>
                </a:rPr>
                <a:t>×s</a:t>
              </a:r>
              <a:endParaRPr lang="en-US" altLang="en-US" i="1">
                <a:cs typeface="Times New Roman" pitchFamily="18" charset="0"/>
              </a:endParaRPr>
            </a:p>
          </p:txBody>
        </p:sp>
      </p:grpSp>
      <p:sp>
        <p:nvSpPr>
          <p:cNvPr id="49162" name="Rectangle 25"/>
          <p:cNvSpPr>
            <a:spLocks noChangeArrowheads="1"/>
          </p:cNvSpPr>
          <p:nvPr/>
        </p:nvSpPr>
        <p:spPr bwMode="auto">
          <a:xfrm>
            <a:off x="1084263" y="1044575"/>
            <a:ext cx="365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6" name="Group 52"/>
          <p:cNvGrpSpPr>
            <a:grpSpLocks/>
          </p:cNvGrpSpPr>
          <p:nvPr/>
        </p:nvGrpSpPr>
        <p:grpSpPr bwMode="auto">
          <a:xfrm>
            <a:off x="655638" y="990600"/>
            <a:ext cx="2087562" cy="1895475"/>
            <a:chOff x="655288" y="990600"/>
            <a:chExt cx="2087239" cy="1894820"/>
          </a:xfrm>
        </p:grpSpPr>
        <p:grpSp>
          <p:nvGrpSpPr>
            <p:cNvPr id="49170" name="Group 45"/>
            <p:cNvGrpSpPr>
              <a:grpSpLocks/>
            </p:cNvGrpSpPr>
            <p:nvPr/>
          </p:nvGrpSpPr>
          <p:grpSpPr bwMode="auto">
            <a:xfrm>
              <a:off x="655288" y="990600"/>
              <a:ext cx="2087239" cy="1894820"/>
              <a:chOff x="655288" y="2093913"/>
              <a:chExt cx="2087239" cy="1894820"/>
            </a:xfrm>
          </p:grpSpPr>
          <p:sp>
            <p:nvSpPr>
              <p:cNvPr id="49173" name="Rectangle 26"/>
              <p:cNvSpPr>
                <a:spLocks noChangeArrowheads="1"/>
              </p:cNvSpPr>
              <p:nvPr/>
            </p:nvSpPr>
            <p:spPr bwMode="auto">
              <a:xfrm>
                <a:off x="1843761" y="20939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49174" name="Rectangle 27"/>
              <p:cNvSpPr>
                <a:spLocks noChangeArrowheads="1"/>
              </p:cNvSpPr>
              <p:nvPr/>
            </p:nvSpPr>
            <p:spPr bwMode="auto">
              <a:xfrm>
                <a:off x="2258099" y="27797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49175" name="Rectangle 28"/>
              <p:cNvSpPr>
                <a:spLocks noChangeArrowheads="1"/>
              </p:cNvSpPr>
              <p:nvPr/>
            </p:nvSpPr>
            <p:spPr bwMode="auto">
              <a:xfrm>
                <a:off x="1797724" y="34655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49176" name="Rectangle 29"/>
              <p:cNvSpPr>
                <a:spLocks noChangeArrowheads="1"/>
              </p:cNvSpPr>
              <p:nvPr/>
            </p:nvSpPr>
            <p:spPr bwMode="auto">
              <a:xfrm>
                <a:off x="655288" y="3443288"/>
                <a:ext cx="10246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(n</a:t>
                </a:r>
                <a:r>
                  <a:rPr lang="en-US" altLang="en-US">
                    <a:solidFill>
                      <a:schemeClr val="accent1"/>
                    </a:solidFill>
                  </a:rPr>
                  <a:t>-1)’</a:t>
                </a:r>
              </a:p>
            </p:txBody>
          </p:sp>
        </p:grpSp>
        <p:sp>
          <p:nvSpPr>
            <p:cNvPr id="49171" name="Rectangle 50"/>
            <p:cNvSpPr>
              <a:spLocks noChangeArrowheads="1"/>
            </p:cNvSpPr>
            <p:nvPr/>
          </p:nvSpPr>
          <p:spPr bwMode="auto">
            <a:xfrm>
              <a:off x="880124" y="1651476"/>
              <a:ext cx="304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endParaRPr lang="en-CA" altLang="en-US"/>
            </a:p>
          </p:txBody>
        </p:sp>
        <p:sp>
          <p:nvSpPr>
            <p:cNvPr id="49172" name="Rectangle 51"/>
            <p:cNvSpPr>
              <a:spLocks noChangeArrowheads="1"/>
            </p:cNvSpPr>
            <p:nvPr/>
          </p:nvSpPr>
          <p:spPr bwMode="auto">
            <a:xfrm>
              <a:off x="1202016" y="1016238"/>
              <a:ext cx="304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endParaRPr lang="en-CA" altLang="en-US"/>
            </a:p>
          </p:txBody>
        </p:sp>
      </p:grpSp>
      <p:sp>
        <p:nvSpPr>
          <p:cNvPr id="55" name="Rectangle 37"/>
          <p:cNvSpPr>
            <a:spLocks noChangeArrowheads="1"/>
          </p:cNvSpPr>
          <p:nvPr/>
        </p:nvSpPr>
        <p:spPr bwMode="auto">
          <a:xfrm>
            <a:off x="5207000" y="5114925"/>
            <a:ext cx="1522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 </a:t>
            </a:r>
            <a:r>
              <a:rPr lang="en-US" altLang="en-US">
                <a:solidFill>
                  <a:schemeClr val="accent1"/>
                </a:solidFill>
              </a:rPr>
              <a:t>1×1 = 1</a:t>
            </a:r>
          </a:p>
        </p:txBody>
      </p:sp>
      <p:sp>
        <p:nvSpPr>
          <p:cNvPr id="56" name="Rectangle 37"/>
          <p:cNvSpPr>
            <a:spLocks noChangeArrowheads="1"/>
          </p:cNvSpPr>
          <p:nvPr/>
        </p:nvSpPr>
        <p:spPr bwMode="auto">
          <a:xfrm>
            <a:off x="5191125" y="3590925"/>
            <a:ext cx="2212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By definition</a:t>
            </a:r>
            <a:endParaRPr lang="en-US" altLang="en-US">
              <a:solidFill>
                <a:schemeClr val="accent1"/>
              </a:solidFill>
            </a:endParaRPr>
          </a:p>
        </p:txBody>
      </p:sp>
      <p:sp>
        <p:nvSpPr>
          <p:cNvPr id="57" name="Rectangle 37"/>
          <p:cNvSpPr>
            <a:spLocks noChangeArrowheads="1"/>
          </p:cNvSpPr>
          <p:nvPr/>
        </p:nvSpPr>
        <p:spPr bwMode="auto">
          <a:xfrm>
            <a:off x="5216525" y="5800725"/>
            <a:ext cx="2211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By definition</a:t>
            </a:r>
            <a:endParaRPr lang="en-US" altLang="en-US">
              <a:solidFill>
                <a:schemeClr val="accent1"/>
              </a:solidFill>
            </a:endParaRPr>
          </a:p>
        </p:txBody>
      </p:sp>
      <p:sp>
        <p:nvSpPr>
          <p:cNvPr id="58" name="Rectangle 37"/>
          <p:cNvSpPr>
            <a:spLocks noChangeArrowheads="1"/>
          </p:cNvSpPr>
          <p:nvPr/>
        </p:nvSpPr>
        <p:spPr bwMode="auto">
          <a:xfrm>
            <a:off x="5257800" y="6334125"/>
            <a:ext cx="3943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Proves </a:t>
            </a:r>
            <a:r>
              <a:rPr lang="en-US" altLang="en-US">
                <a:solidFill>
                  <a:schemeClr val="accent1"/>
                </a:solidFill>
              </a:rPr>
              <a:t>×</a:t>
            </a:r>
            <a:r>
              <a:rPr lang="en-US" altLang="en-US"/>
              <a:t> works correctly.</a:t>
            </a:r>
            <a:endParaRPr lang="en-US" altLang="en-US">
              <a:solidFill>
                <a:schemeClr val="accent1"/>
              </a:solidFill>
            </a:endParaRPr>
          </a:p>
        </p:txBody>
      </p:sp>
      <p:sp>
        <p:nvSpPr>
          <p:cNvPr id="49168"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49169"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3"/>
                                        </p:tgtEl>
                                        <p:attrNameLst>
                                          <p:attrName>style.visibility</p:attrName>
                                        </p:attrNameLst>
                                      </p:cBhvr>
                                      <p:to>
                                        <p:strVal val="visible"/>
                                      </p:to>
                                    </p:set>
                                    <p:anim calcmode="lin" valueType="num">
                                      <p:cBhvr additive="base">
                                        <p:cTn id="7" dur="500" fill="hold"/>
                                        <p:tgtEl>
                                          <p:spTgt spid="113"/>
                                        </p:tgtEl>
                                        <p:attrNameLst>
                                          <p:attrName>ppt_x</p:attrName>
                                        </p:attrNameLst>
                                      </p:cBhvr>
                                      <p:tavLst>
                                        <p:tav tm="0">
                                          <p:val>
                                            <p:strVal val="0-#ppt_w/2"/>
                                          </p:val>
                                        </p:tav>
                                        <p:tav tm="100000">
                                          <p:val>
                                            <p:strVal val="#ppt_x"/>
                                          </p:val>
                                        </p:tav>
                                      </p:tavLst>
                                    </p:anim>
                                    <p:anim calcmode="lin" valueType="num">
                                      <p:cBhvr additive="base">
                                        <p:cTn id="8"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 calcmode="lin" valueType="num">
                                      <p:cBhvr additive="base">
                                        <p:cTn id="25"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
                                            <p:txEl>
                                              <p:pRg st="2" end="2"/>
                                            </p:txEl>
                                          </p:spTgt>
                                        </p:tgtEl>
                                        <p:attrNameLst>
                                          <p:attrName>style.visibility</p:attrName>
                                        </p:attrNameLst>
                                      </p:cBhvr>
                                      <p:to>
                                        <p:strVal val="visible"/>
                                      </p:to>
                                    </p:set>
                                    <p:anim calcmode="lin" valueType="num">
                                      <p:cBhvr additive="base">
                                        <p:cTn id="3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97847">
                                            <p:txEl>
                                              <p:pRg st="0" end="0"/>
                                            </p:txEl>
                                          </p:spTgt>
                                        </p:tgtEl>
                                        <p:attrNameLst>
                                          <p:attrName>style.visibility</p:attrName>
                                        </p:attrNameLst>
                                      </p:cBhvr>
                                      <p:to>
                                        <p:strVal val="visible"/>
                                      </p:to>
                                    </p:set>
                                    <p:anim calcmode="lin" valueType="num">
                                      <p:cBhvr additive="base">
                                        <p:cTn id="3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56">
                                            <p:txEl>
                                              <p:pRg st="0" end="0"/>
                                            </p:txEl>
                                          </p:spTgt>
                                        </p:tgtEl>
                                        <p:attrNameLst>
                                          <p:attrName>style.visibility</p:attrName>
                                        </p:attrNameLst>
                                      </p:cBhvr>
                                      <p:to>
                                        <p:strVal val="visible"/>
                                      </p:to>
                                    </p:set>
                                    <p:anim calcmode="lin" valueType="num">
                                      <p:cBhvr additive="base">
                                        <p:cTn id="43"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97847">
                                            <p:txEl>
                                              <p:pRg st="1" end="1"/>
                                            </p:txEl>
                                          </p:spTgt>
                                        </p:tgtEl>
                                        <p:attrNameLst>
                                          <p:attrName>style.visibility</p:attrName>
                                        </p:attrNameLst>
                                      </p:cBhvr>
                                      <p:to>
                                        <p:strVal val="visible"/>
                                      </p:to>
                                    </p:set>
                                    <p:anim calcmode="lin" valueType="num">
                                      <p:cBhvr additive="base">
                                        <p:cTn id="49"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97847">
                                            <p:txEl>
                                              <p:pRg st="1" end="1"/>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500" fill="hold"/>
                                        <p:tgtEl>
                                          <p:spTgt spid="3"/>
                                        </p:tgtEl>
                                        <p:attrNameLst>
                                          <p:attrName>ppt_x</p:attrName>
                                        </p:attrNameLst>
                                      </p:cBhvr>
                                      <p:tavLst>
                                        <p:tav tm="0">
                                          <p:val>
                                            <p:strVal val="0-#ppt_w/2"/>
                                          </p:val>
                                        </p:tav>
                                        <p:tav tm="100000">
                                          <p:val>
                                            <p:strVal val="#ppt_x"/>
                                          </p:val>
                                        </p:tav>
                                      </p:tavLst>
                                    </p:anim>
                                    <p:anim calcmode="lin" valueType="num">
                                      <p:cBhvr additive="base">
                                        <p:cTn id="5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nodeType="clickEffect">
                                  <p:stCondLst>
                                    <p:cond delay="0"/>
                                  </p:stCondLst>
                                  <p:childTnLst>
                                    <p:set>
                                      <p:cBhvr>
                                        <p:cTn id="58" dur="1" fill="hold">
                                          <p:stCondLst>
                                            <p:cond delay="0"/>
                                          </p:stCondLst>
                                        </p:cTn>
                                        <p:tgtEl>
                                          <p:spTgt spid="352293">
                                            <p:txEl>
                                              <p:pRg st="0" end="0"/>
                                            </p:txEl>
                                          </p:spTgt>
                                        </p:tgtEl>
                                        <p:attrNameLst>
                                          <p:attrName>style.visibility</p:attrName>
                                        </p:attrNameLst>
                                      </p:cBhvr>
                                      <p:to>
                                        <p:strVal val="visible"/>
                                      </p:to>
                                    </p:set>
                                    <p:anim calcmode="lin" valueType="num">
                                      <p:cBhvr additive="base">
                                        <p:cTn id="59" dur="500" fill="hold"/>
                                        <p:tgtEl>
                                          <p:spTgt spid="352293">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3522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197847">
                                            <p:txEl>
                                              <p:pRg st="3" end="3"/>
                                            </p:txEl>
                                          </p:spTgt>
                                        </p:tgtEl>
                                        <p:attrNameLst>
                                          <p:attrName>style.visibility</p:attrName>
                                        </p:attrNameLst>
                                      </p:cBhvr>
                                      <p:to>
                                        <p:strVal val="visible"/>
                                      </p:to>
                                    </p:set>
                                    <p:anim calcmode="lin" valueType="num">
                                      <p:cBhvr additive="base">
                                        <p:cTn id="65"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97847">
                                            <p:txEl>
                                              <p:pRg st="3" end="3"/>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 calcmode="lin" valueType="num">
                                      <p:cBhvr additive="base">
                                        <p:cTn id="69" dur="500" fill="hold"/>
                                        <p:tgtEl>
                                          <p:spTgt spid="4"/>
                                        </p:tgtEl>
                                        <p:attrNameLst>
                                          <p:attrName>ppt_x</p:attrName>
                                        </p:attrNameLst>
                                      </p:cBhvr>
                                      <p:tavLst>
                                        <p:tav tm="0">
                                          <p:val>
                                            <p:strVal val="0-#ppt_w/2"/>
                                          </p:val>
                                        </p:tav>
                                        <p:tav tm="100000">
                                          <p:val>
                                            <p:strVal val="#ppt_x"/>
                                          </p:val>
                                        </p:tav>
                                      </p:tavLst>
                                    </p:anim>
                                    <p:anim calcmode="lin" valueType="num">
                                      <p:cBhvr additive="base">
                                        <p:cTn id="7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nodeType="clickEffect">
                                  <p:stCondLst>
                                    <p:cond delay="0"/>
                                  </p:stCondLst>
                                  <p:childTnLst>
                                    <p:set>
                                      <p:cBhvr>
                                        <p:cTn id="74" dur="1" fill="hold">
                                          <p:stCondLst>
                                            <p:cond delay="0"/>
                                          </p:stCondLst>
                                        </p:cTn>
                                        <p:tgtEl>
                                          <p:spTgt spid="55">
                                            <p:txEl>
                                              <p:pRg st="0" end="0"/>
                                            </p:txEl>
                                          </p:spTgt>
                                        </p:tgtEl>
                                        <p:attrNameLst>
                                          <p:attrName>style.visibility</p:attrName>
                                        </p:attrNameLst>
                                      </p:cBhvr>
                                      <p:to>
                                        <p:strVal val="visible"/>
                                      </p:to>
                                    </p:set>
                                    <p:anim calcmode="lin" valueType="num">
                                      <p:cBhvr additive="base">
                                        <p:cTn id="75"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197847">
                                            <p:txEl>
                                              <p:pRg st="4" end="4"/>
                                            </p:txEl>
                                          </p:spTgt>
                                        </p:tgtEl>
                                        <p:attrNameLst>
                                          <p:attrName>style.visibility</p:attrName>
                                        </p:attrNameLst>
                                      </p:cBhvr>
                                      <p:to>
                                        <p:strVal val="visible"/>
                                      </p:to>
                                    </p:set>
                                    <p:anim calcmode="lin" valueType="num">
                                      <p:cBhvr additive="base">
                                        <p:cTn id="81" dur="500" fill="hold"/>
                                        <p:tgtEl>
                                          <p:spTgt spid="197847">
                                            <p:txEl>
                                              <p:pRg st="4" end="4"/>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97847">
                                            <p:txEl>
                                              <p:pRg st="4" end="4"/>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5"/>
                                        </p:tgtEl>
                                        <p:attrNameLst>
                                          <p:attrName>style.visibility</p:attrName>
                                        </p:attrNameLst>
                                      </p:cBhvr>
                                      <p:to>
                                        <p:strVal val="visible"/>
                                      </p:to>
                                    </p:set>
                                    <p:anim calcmode="lin" valueType="num">
                                      <p:cBhvr additive="base">
                                        <p:cTn id="85" dur="500" fill="hold"/>
                                        <p:tgtEl>
                                          <p:spTgt spid="5"/>
                                        </p:tgtEl>
                                        <p:attrNameLst>
                                          <p:attrName>ppt_x</p:attrName>
                                        </p:attrNameLst>
                                      </p:cBhvr>
                                      <p:tavLst>
                                        <p:tav tm="0">
                                          <p:val>
                                            <p:strVal val="0-#ppt_w/2"/>
                                          </p:val>
                                        </p:tav>
                                        <p:tav tm="100000">
                                          <p:val>
                                            <p:strVal val="#ppt_x"/>
                                          </p:val>
                                        </p:tav>
                                      </p:tavLst>
                                    </p:anim>
                                    <p:anim calcmode="lin" valueType="num">
                                      <p:cBhvr additive="base">
                                        <p:cTn id="8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nodeType="clickEffect">
                                  <p:stCondLst>
                                    <p:cond delay="0"/>
                                  </p:stCondLst>
                                  <p:childTnLst>
                                    <p:set>
                                      <p:cBhvr>
                                        <p:cTn id="90" dur="1" fill="hold">
                                          <p:stCondLst>
                                            <p:cond delay="0"/>
                                          </p:stCondLst>
                                        </p:cTn>
                                        <p:tgtEl>
                                          <p:spTgt spid="57">
                                            <p:txEl>
                                              <p:pRg st="0" end="0"/>
                                            </p:txEl>
                                          </p:spTgt>
                                        </p:tgtEl>
                                        <p:attrNameLst>
                                          <p:attrName>style.visibility</p:attrName>
                                        </p:attrNameLst>
                                      </p:cBhvr>
                                      <p:to>
                                        <p:strVal val="visible"/>
                                      </p:to>
                                    </p:set>
                                    <p:anim calcmode="lin" valueType="num">
                                      <p:cBhvr additive="base">
                                        <p:cTn id="91"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nodeType="clickEffect">
                                  <p:stCondLst>
                                    <p:cond delay="0"/>
                                  </p:stCondLst>
                                  <p:childTnLst>
                                    <p:set>
                                      <p:cBhvr>
                                        <p:cTn id="96" dur="1" fill="hold">
                                          <p:stCondLst>
                                            <p:cond delay="0"/>
                                          </p:stCondLst>
                                        </p:cTn>
                                        <p:tgtEl>
                                          <p:spTgt spid="197847">
                                            <p:txEl>
                                              <p:pRg st="6" end="6"/>
                                            </p:txEl>
                                          </p:spTgt>
                                        </p:tgtEl>
                                        <p:attrNameLst>
                                          <p:attrName>style.visibility</p:attrName>
                                        </p:attrNameLst>
                                      </p:cBhvr>
                                      <p:to>
                                        <p:strVal val="visible"/>
                                      </p:to>
                                    </p:set>
                                    <p:anim calcmode="lin" valueType="num">
                                      <p:cBhvr additive="base">
                                        <p:cTn id="97" dur="500" fill="hold"/>
                                        <p:tgtEl>
                                          <p:spTgt spid="197847">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19784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2" fill="hold" nodeType="clickEffect">
                                  <p:stCondLst>
                                    <p:cond delay="0"/>
                                  </p:stCondLst>
                                  <p:childTnLst>
                                    <p:set>
                                      <p:cBhvr>
                                        <p:cTn id="102" dur="1" fill="hold">
                                          <p:stCondLst>
                                            <p:cond delay="0"/>
                                          </p:stCondLst>
                                        </p:cTn>
                                        <p:tgtEl>
                                          <p:spTgt spid="58">
                                            <p:txEl>
                                              <p:pRg st="0" end="0"/>
                                            </p:txEl>
                                          </p:spTgt>
                                        </p:tgtEl>
                                        <p:attrNameLst>
                                          <p:attrName>style.visibility</p:attrName>
                                        </p:attrNameLst>
                                      </p:cBhvr>
                                      <p:to>
                                        <p:strVal val="visible"/>
                                      </p:to>
                                    </p:set>
                                    <p:anim calcmode="lin" valueType="num">
                                      <p:cBhvr additive="base">
                                        <p:cTn id="103"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10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            Fields</a:t>
            </a:r>
          </a:p>
        </p:txBody>
      </p:sp>
      <p:sp>
        <p:nvSpPr>
          <p:cNvPr id="197848" name="Text Box 216"/>
          <p:cNvSpPr txBox="1">
            <a:spLocks noChangeArrowheads="1"/>
          </p:cNvSpPr>
          <p:nvPr/>
        </p:nvSpPr>
        <p:spPr bwMode="auto">
          <a:xfrm>
            <a:off x="457200" y="1524000"/>
            <a:ext cx="6032500" cy="393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Problems for computers:</a:t>
            </a:r>
          </a:p>
          <a:p>
            <a:pPr lvl="1" eaLnBrk="1" hangingPunct="1">
              <a:buFontTx/>
              <a:buChar char="•"/>
            </a:pPr>
            <a:r>
              <a:rPr lang="en-US" altLang="en-US" dirty="0"/>
              <a:t>Reals</a:t>
            </a:r>
          </a:p>
          <a:p>
            <a:pPr lvl="2" eaLnBrk="1" hangingPunct="1">
              <a:buFontTx/>
              <a:buChar char="•"/>
            </a:pPr>
            <a:r>
              <a:rPr lang="en-US" altLang="en-US" dirty="0"/>
              <a:t>Too much space</a:t>
            </a:r>
          </a:p>
          <a:p>
            <a:pPr lvl="2" eaLnBrk="1" hangingPunct="1">
              <a:buFontTx/>
              <a:buChar char="•"/>
            </a:pPr>
            <a:r>
              <a:rPr lang="en-US" altLang="en-US" dirty="0"/>
              <a:t>Lack of precision</a:t>
            </a:r>
          </a:p>
          <a:p>
            <a:pPr lvl="1" eaLnBrk="1" hangingPunct="1">
              <a:buFontTx/>
              <a:buChar char="•"/>
            </a:pPr>
            <a:r>
              <a:rPr lang="en-US" altLang="en-US" dirty="0"/>
              <a:t>Integers</a:t>
            </a:r>
          </a:p>
          <a:p>
            <a:pPr lvl="2" eaLnBrk="1" hangingPunct="1">
              <a:buFontTx/>
              <a:buChar char="•"/>
            </a:pPr>
            <a:r>
              <a:rPr lang="en-US" altLang="en-US" dirty="0"/>
              <a:t>Lack of inverses</a:t>
            </a:r>
          </a:p>
          <a:p>
            <a:pPr lvl="2" eaLnBrk="1" hangingPunct="1">
              <a:buFontTx/>
              <a:buChar char="•"/>
            </a:pPr>
            <a:r>
              <a:rPr lang="en-US" altLang="en-US" dirty="0"/>
              <a:t>Grow too big</a:t>
            </a:r>
          </a:p>
          <a:p>
            <a:pPr eaLnBrk="1" hangingPunct="1">
              <a:buFontTx/>
              <a:buChar char="•"/>
            </a:pPr>
            <a:r>
              <a:rPr lang="en-US" altLang="en-US" dirty="0"/>
              <a:t>Better field?</a:t>
            </a:r>
          </a:p>
          <a:p>
            <a:pPr lvl="1" eaLnBrk="1" hangingPunct="1">
              <a:buFontTx/>
              <a:buChar char="•"/>
            </a:pPr>
            <a:r>
              <a:rPr lang="en-US" altLang="en-US" dirty="0"/>
              <a:t>Finite field, </a:t>
            </a:r>
            <a:r>
              <a:rPr lang="en-US" altLang="en-US" dirty="0" err="1"/>
              <a:t>eg</a:t>
            </a:r>
            <a:r>
              <a:rPr lang="en-US" altLang="en-US" dirty="0"/>
              <a:t> integers mod a prime </a:t>
            </a:r>
          </a:p>
        </p:txBody>
      </p:sp>
      <p:sp>
        <p:nvSpPr>
          <p:cNvPr id="197855" name="Rectangle 223"/>
          <p:cNvSpPr>
            <a:spLocks noChangeArrowheads="1"/>
          </p:cNvSpPr>
          <p:nvPr/>
        </p:nvSpPr>
        <p:spPr bwMode="auto">
          <a:xfrm>
            <a:off x="3405188" y="-42863"/>
            <a:ext cx="1370012" cy="701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Finite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8">
                                            <p:txEl>
                                              <p:pRg st="0" end="0"/>
                                            </p:txEl>
                                          </p:spTgt>
                                        </p:tgtEl>
                                        <p:attrNameLst>
                                          <p:attrName>style.visibility</p:attrName>
                                        </p:attrNameLst>
                                      </p:cBhvr>
                                      <p:to>
                                        <p:strVal val="visible"/>
                                      </p:to>
                                    </p:set>
                                    <p:anim calcmode="lin" valueType="num">
                                      <p:cBhvr additive="base">
                                        <p:cTn id="7" dur="500" fill="hold"/>
                                        <p:tgtEl>
                                          <p:spTgt spid="197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97848">
                                            <p:txEl>
                                              <p:pRg st="1" end="1"/>
                                            </p:txEl>
                                          </p:spTgt>
                                        </p:tgtEl>
                                        <p:attrNameLst>
                                          <p:attrName>style.visibility</p:attrName>
                                        </p:attrNameLst>
                                      </p:cBhvr>
                                      <p:to>
                                        <p:strVal val="visible"/>
                                      </p:to>
                                    </p:set>
                                    <p:anim calcmode="lin" valueType="num">
                                      <p:cBhvr additive="base">
                                        <p:cTn id="11" dur="500" fill="hold"/>
                                        <p:tgtEl>
                                          <p:spTgt spid="197848">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97848">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97848">
                                            <p:txEl>
                                              <p:pRg st="4" end="4"/>
                                            </p:txEl>
                                          </p:spTgt>
                                        </p:tgtEl>
                                        <p:attrNameLst>
                                          <p:attrName>style.visibility</p:attrName>
                                        </p:attrNameLst>
                                      </p:cBhvr>
                                      <p:to>
                                        <p:strVal val="visible"/>
                                      </p:to>
                                    </p:set>
                                    <p:anim calcmode="lin" valueType="num">
                                      <p:cBhvr additive="base">
                                        <p:cTn id="15" dur="500" fill="hold"/>
                                        <p:tgtEl>
                                          <p:spTgt spid="197848">
                                            <p:txEl>
                                              <p:pRg st="4" end="4"/>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784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197848">
                                            <p:txEl>
                                              <p:pRg st="2" end="2"/>
                                            </p:txEl>
                                          </p:spTgt>
                                        </p:tgtEl>
                                        <p:attrNameLst>
                                          <p:attrName>style.visibility</p:attrName>
                                        </p:attrNameLst>
                                      </p:cBhvr>
                                      <p:to>
                                        <p:strVal val="visible"/>
                                      </p:to>
                                    </p:set>
                                    <p:anim calcmode="lin" valueType="num">
                                      <p:cBhvr additive="base">
                                        <p:cTn id="21" dur="500" fill="hold"/>
                                        <p:tgtEl>
                                          <p:spTgt spid="197848">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9784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97848">
                                            <p:txEl>
                                              <p:pRg st="3" end="3"/>
                                            </p:txEl>
                                          </p:spTgt>
                                        </p:tgtEl>
                                        <p:attrNameLst>
                                          <p:attrName>style.visibility</p:attrName>
                                        </p:attrNameLst>
                                      </p:cBhvr>
                                      <p:to>
                                        <p:strVal val="visible"/>
                                      </p:to>
                                    </p:set>
                                    <p:anim calcmode="lin" valueType="num">
                                      <p:cBhvr additive="base">
                                        <p:cTn id="27" dur="500" fill="hold"/>
                                        <p:tgtEl>
                                          <p:spTgt spid="197848">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9784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7848">
                                            <p:txEl>
                                              <p:pRg st="5" end="5"/>
                                            </p:txEl>
                                          </p:spTgt>
                                        </p:tgtEl>
                                        <p:attrNameLst>
                                          <p:attrName>style.visibility</p:attrName>
                                        </p:attrNameLst>
                                      </p:cBhvr>
                                      <p:to>
                                        <p:strVal val="visible"/>
                                      </p:to>
                                    </p:set>
                                    <p:anim calcmode="lin" valueType="num">
                                      <p:cBhvr additive="base">
                                        <p:cTn id="33" dur="500" fill="hold"/>
                                        <p:tgtEl>
                                          <p:spTgt spid="197848">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9784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197848">
                                            <p:txEl>
                                              <p:pRg st="6" end="6"/>
                                            </p:txEl>
                                          </p:spTgt>
                                        </p:tgtEl>
                                        <p:attrNameLst>
                                          <p:attrName>style.visibility</p:attrName>
                                        </p:attrNameLst>
                                      </p:cBhvr>
                                      <p:to>
                                        <p:strVal val="visible"/>
                                      </p:to>
                                    </p:set>
                                    <p:anim calcmode="lin" valueType="num">
                                      <p:cBhvr additive="base">
                                        <p:cTn id="39" dur="500" fill="hold"/>
                                        <p:tgtEl>
                                          <p:spTgt spid="197848">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9784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197848">
                                            <p:txEl>
                                              <p:pRg st="7" end="7"/>
                                            </p:txEl>
                                          </p:spTgt>
                                        </p:tgtEl>
                                        <p:attrNameLst>
                                          <p:attrName>style.visibility</p:attrName>
                                        </p:attrNameLst>
                                      </p:cBhvr>
                                      <p:to>
                                        <p:strVal val="visible"/>
                                      </p:to>
                                    </p:set>
                                    <p:anim calcmode="lin" valueType="num">
                                      <p:cBhvr additive="base">
                                        <p:cTn id="45" dur="500" fill="hold"/>
                                        <p:tgtEl>
                                          <p:spTgt spid="197848">
                                            <p:txEl>
                                              <p:pRg st="7" end="7"/>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9784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197848">
                                            <p:txEl>
                                              <p:pRg st="8" end="8"/>
                                            </p:txEl>
                                          </p:spTgt>
                                        </p:tgtEl>
                                        <p:attrNameLst>
                                          <p:attrName>style.visibility</p:attrName>
                                        </p:attrNameLst>
                                      </p:cBhvr>
                                      <p:to>
                                        <p:strVal val="visible"/>
                                      </p:to>
                                    </p:set>
                                    <p:anim calcmode="lin" valueType="num">
                                      <p:cBhvr additive="base">
                                        <p:cTn id="51" dur="500" fill="hold"/>
                                        <p:tgtEl>
                                          <p:spTgt spid="197848">
                                            <p:txEl>
                                              <p:pRg st="8" end="8"/>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97848">
                                            <p:txEl>
                                              <p:pRg st="8" end="8"/>
                                            </p:txEl>
                                          </p:spTgt>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97855"/>
                                        </p:tgtEl>
                                        <p:attrNameLst>
                                          <p:attrName>style.visibility</p:attrName>
                                        </p:attrNameLst>
                                      </p:cBhvr>
                                      <p:to>
                                        <p:strVal val="visible"/>
                                      </p:to>
                                    </p:set>
                                    <p:anim calcmode="lin" valueType="num">
                                      <p:cBhvr additive="base">
                                        <p:cTn id="55" dur="500" fill="hold"/>
                                        <p:tgtEl>
                                          <p:spTgt spid="197855"/>
                                        </p:tgtEl>
                                        <p:attrNameLst>
                                          <p:attrName>ppt_x</p:attrName>
                                        </p:attrNameLst>
                                      </p:cBhvr>
                                      <p:tavLst>
                                        <p:tav tm="0">
                                          <p:val>
                                            <p:strVal val="0-#ppt_w/2"/>
                                          </p:val>
                                        </p:tav>
                                        <p:tav tm="100000">
                                          <p:val>
                                            <p:strVal val="#ppt_x"/>
                                          </p:val>
                                        </p:tav>
                                      </p:tavLst>
                                    </p:anim>
                                    <p:anim calcmode="lin" valueType="num">
                                      <p:cBhvr additive="base">
                                        <p:cTn id="56" dur="500" fill="hold"/>
                                        <p:tgtEl>
                                          <p:spTgt spid="1978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85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65"/>
          <p:cNvGrpSpPr>
            <a:grpSpLocks/>
          </p:cNvGrpSpPr>
          <p:nvPr/>
        </p:nvGrpSpPr>
        <p:grpSpPr bwMode="auto">
          <a:xfrm>
            <a:off x="760413" y="1030288"/>
            <a:ext cx="1916112" cy="1755775"/>
            <a:chOff x="475" y="1344"/>
            <a:chExt cx="1207" cy="1106"/>
          </a:xfrm>
        </p:grpSpPr>
        <p:sp>
          <p:nvSpPr>
            <p:cNvPr id="50191"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192"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0193"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194"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0195"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196"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0197"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98"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199"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0200"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201"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0202"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0203"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0204"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5"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6"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7"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8"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7" name="Text Box 215"/>
          <p:cNvSpPr txBox="1">
            <a:spLocks noChangeArrowheads="1"/>
          </p:cNvSpPr>
          <p:nvPr/>
        </p:nvSpPr>
        <p:spPr bwMode="auto">
          <a:xfrm>
            <a:off x="3341688" y="1219200"/>
            <a:ext cx="540861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Similarly, for these </a:t>
            </a:r>
            <a:r>
              <a:rPr lang="en-US" altLang="en-US" i="1">
                <a:solidFill>
                  <a:schemeClr val="accent1"/>
                </a:solidFill>
              </a:rPr>
              <a:t>n</a:t>
            </a:r>
            <a:r>
              <a:rPr lang="en-US" altLang="en-US"/>
              <a:t> elements</a:t>
            </a:r>
            <a:br>
              <a:rPr lang="en-US" altLang="en-US"/>
            </a:br>
            <a:r>
              <a:rPr lang="en-US" altLang="en-US"/>
              <a:t>  </a:t>
            </a:r>
            <a:r>
              <a:rPr lang="en-US" altLang="en-US">
                <a:solidFill>
                  <a:schemeClr val="accent1"/>
                </a:solidFill>
              </a:rPr>
              <a:t>+</a:t>
            </a:r>
            <a:r>
              <a:rPr lang="en-US" altLang="en-US"/>
              <a:t> works act like </a:t>
            </a:r>
            <a:r>
              <a:rPr lang="en-US" altLang="en-US" i="1">
                <a:solidFill>
                  <a:schemeClr val="accent1"/>
                </a:solidFill>
              </a:rPr>
              <a:t>Z/n</a:t>
            </a:r>
            <a:r>
              <a:rPr lang="en-US" altLang="en-US"/>
              <a:t>.</a:t>
            </a:r>
          </a:p>
          <a:p>
            <a:pPr eaLnBrk="1" hangingPunct="1"/>
            <a:r>
              <a:rPr lang="en-US" altLang="en-US"/>
              <a:t>Hence, we can rename the elements.</a:t>
            </a:r>
          </a:p>
        </p:txBody>
      </p:sp>
      <p:sp>
        <p:nvSpPr>
          <p:cNvPr id="50180" name="Rectangle 25"/>
          <p:cNvSpPr>
            <a:spLocks noChangeArrowheads="1"/>
          </p:cNvSpPr>
          <p:nvPr/>
        </p:nvSpPr>
        <p:spPr bwMode="auto">
          <a:xfrm>
            <a:off x="1084263" y="1044575"/>
            <a:ext cx="365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0181" name="Group 52"/>
          <p:cNvGrpSpPr>
            <a:grpSpLocks/>
          </p:cNvGrpSpPr>
          <p:nvPr/>
        </p:nvGrpSpPr>
        <p:grpSpPr bwMode="auto">
          <a:xfrm>
            <a:off x="655638" y="990600"/>
            <a:ext cx="2087562" cy="1895475"/>
            <a:chOff x="655288" y="990600"/>
            <a:chExt cx="2087239" cy="1894820"/>
          </a:xfrm>
        </p:grpSpPr>
        <p:grpSp>
          <p:nvGrpSpPr>
            <p:cNvPr id="50184" name="Group 45"/>
            <p:cNvGrpSpPr>
              <a:grpSpLocks/>
            </p:cNvGrpSpPr>
            <p:nvPr/>
          </p:nvGrpSpPr>
          <p:grpSpPr bwMode="auto">
            <a:xfrm>
              <a:off x="655288" y="990600"/>
              <a:ext cx="2087239" cy="1894820"/>
              <a:chOff x="655288" y="2093913"/>
              <a:chExt cx="2087239" cy="1894820"/>
            </a:xfrm>
          </p:grpSpPr>
          <p:sp>
            <p:nvSpPr>
              <p:cNvPr id="50187" name="Rectangle 26"/>
              <p:cNvSpPr>
                <a:spLocks noChangeArrowheads="1"/>
              </p:cNvSpPr>
              <p:nvPr/>
            </p:nvSpPr>
            <p:spPr bwMode="auto">
              <a:xfrm>
                <a:off x="1843761" y="20939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0188" name="Rectangle 27"/>
              <p:cNvSpPr>
                <a:spLocks noChangeArrowheads="1"/>
              </p:cNvSpPr>
              <p:nvPr/>
            </p:nvSpPr>
            <p:spPr bwMode="auto">
              <a:xfrm>
                <a:off x="2258099" y="27797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0189" name="Rectangle 28"/>
              <p:cNvSpPr>
                <a:spLocks noChangeArrowheads="1"/>
              </p:cNvSpPr>
              <p:nvPr/>
            </p:nvSpPr>
            <p:spPr bwMode="auto">
              <a:xfrm>
                <a:off x="1797724" y="346551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0190" name="Rectangle 29"/>
              <p:cNvSpPr>
                <a:spLocks noChangeArrowheads="1"/>
              </p:cNvSpPr>
              <p:nvPr/>
            </p:nvSpPr>
            <p:spPr bwMode="auto">
              <a:xfrm>
                <a:off x="655288" y="3443288"/>
                <a:ext cx="10246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(n</a:t>
                </a:r>
                <a:r>
                  <a:rPr lang="en-US" altLang="en-US">
                    <a:solidFill>
                      <a:schemeClr val="accent1"/>
                    </a:solidFill>
                  </a:rPr>
                  <a:t>-1)’</a:t>
                </a:r>
              </a:p>
            </p:txBody>
          </p:sp>
        </p:grpSp>
        <p:sp>
          <p:nvSpPr>
            <p:cNvPr id="50185" name="Rectangle 50"/>
            <p:cNvSpPr>
              <a:spLocks noChangeArrowheads="1"/>
            </p:cNvSpPr>
            <p:nvPr/>
          </p:nvSpPr>
          <p:spPr bwMode="auto">
            <a:xfrm>
              <a:off x="880124" y="1651476"/>
              <a:ext cx="304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endParaRPr lang="en-CA" altLang="en-US"/>
            </a:p>
          </p:txBody>
        </p:sp>
        <p:sp>
          <p:nvSpPr>
            <p:cNvPr id="50186" name="Rectangle 51"/>
            <p:cNvSpPr>
              <a:spLocks noChangeArrowheads="1"/>
            </p:cNvSpPr>
            <p:nvPr/>
          </p:nvSpPr>
          <p:spPr bwMode="auto">
            <a:xfrm>
              <a:off x="1202016" y="1016238"/>
              <a:ext cx="3048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a:t>
              </a:r>
              <a:endParaRPr lang="en-CA" altLang="en-US"/>
            </a:p>
          </p:txBody>
        </p:sp>
      </p:grpSp>
      <p:sp>
        <p:nvSpPr>
          <p:cNvPr id="50182"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0183"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15"/>
          <p:cNvSpPr txBox="1">
            <a:spLocks noChangeArrowheads="1"/>
          </p:cNvSpPr>
          <p:nvPr/>
        </p:nvSpPr>
        <p:spPr bwMode="auto">
          <a:xfrm>
            <a:off x="3341688" y="1219200"/>
            <a:ext cx="540861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Similarly, for these </a:t>
            </a:r>
            <a:r>
              <a:rPr lang="en-US" altLang="en-US" i="1">
                <a:solidFill>
                  <a:schemeClr val="accent1"/>
                </a:solidFill>
              </a:rPr>
              <a:t>n</a:t>
            </a:r>
            <a:r>
              <a:rPr lang="en-US" altLang="en-US"/>
              <a:t> elements</a:t>
            </a:r>
            <a:br>
              <a:rPr lang="en-US" altLang="en-US"/>
            </a:br>
            <a:r>
              <a:rPr lang="en-US" altLang="en-US"/>
              <a:t>  </a:t>
            </a:r>
            <a:r>
              <a:rPr lang="en-US" altLang="en-US">
                <a:solidFill>
                  <a:schemeClr val="accent1"/>
                </a:solidFill>
              </a:rPr>
              <a:t>+</a:t>
            </a:r>
            <a:r>
              <a:rPr lang="en-US" altLang="en-US"/>
              <a:t> works act like </a:t>
            </a:r>
            <a:r>
              <a:rPr lang="en-US" altLang="en-US" i="1">
                <a:solidFill>
                  <a:schemeClr val="accent1"/>
                </a:solidFill>
              </a:rPr>
              <a:t>Z/n</a:t>
            </a:r>
            <a:r>
              <a:rPr lang="en-US" altLang="en-US"/>
              <a:t>.</a:t>
            </a:r>
          </a:p>
          <a:p>
            <a:pPr eaLnBrk="1" hangingPunct="1"/>
            <a:r>
              <a:rPr lang="en-US" altLang="en-US"/>
              <a:t>Hence, we can rename the elements.</a:t>
            </a:r>
          </a:p>
        </p:txBody>
      </p:sp>
      <p:grpSp>
        <p:nvGrpSpPr>
          <p:cNvPr id="51203" name="Group 32"/>
          <p:cNvGrpSpPr>
            <a:grpSpLocks/>
          </p:cNvGrpSpPr>
          <p:nvPr/>
        </p:nvGrpSpPr>
        <p:grpSpPr bwMode="auto">
          <a:xfrm>
            <a:off x="760413" y="990600"/>
            <a:ext cx="1922462" cy="1895475"/>
            <a:chOff x="760413" y="990600"/>
            <a:chExt cx="1922001" cy="1894820"/>
          </a:xfrm>
        </p:grpSpPr>
        <p:grpSp>
          <p:nvGrpSpPr>
            <p:cNvPr id="51206" name="Group 65"/>
            <p:cNvGrpSpPr>
              <a:grpSpLocks/>
            </p:cNvGrpSpPr>
            <p:nvPr/>
          </p:nvGrpSpPr>
          <p:grpSpPr bwMode="auto">
            <a:xfrm>
              <a:off x="760413" y="1030287"/>
              <a:ext cx="1916113" cy="1755775"/>
              <a:chOff x="475" y="1344"/>
              <a:chExt cx="1207" cy="1106"/>
            </a:xfrm>
          </p:grpSpPr>
          <p:sp>
            <p:nvSpPr>
              <p:cNvPr id="51216"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17"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1218"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19"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1220"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21"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1222"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23"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24"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1225"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26"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1227"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28"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1229"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30"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31"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32"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33"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1207"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1208" name="Group 52"/>
            <p:cNvGrpSpPr>
              <a:grpSpLocks/>
            </p:cNvGrpSpPr>
            <p:nvPr/>
          </p:nvGrpSpPr>
          <p:grpSpPr bwMode="auto">
            <a:xfrm>
              <a:off x="762000" y="990600"/>
              <a:ext cx="1920414" cy="1894820"/>
              <a:chOff x="762000" y="990600"/>
              <a:chExt cx="1920414" cy="1894820"/>
            </a:xfrm>
          </p:grpSpPr>
          <p:grpSp>
            <p:nvGrpSpPr>
              <p:cNvPr id="51209" name="Group 45"/>
              <p:cNvGrpSpPr>
                <a:grpSpLocks/>
              </p:cNvGrpSpPr>
              <p:nvPr/>
            </p:nvGrpSpPr>
            <p:grpSpPr bwMode="auto">
              <a:xfrm>
                <a:off x="762000" y="990600"/>
                <a:ext cx="1920414" cy="1894820"/>
                <a:chOff x="762000" y="2093913"/>
                <a:chExt cx="1920414" cy="1894820"/>
              </a:xfrm>
            </p:grpSpPr>
            <p:sp>
              <p:nvSpPr>
                <p:cNvPr id="51212"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1213"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1214"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1215"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(n</a:t>
                  </a:r>
                  <a:r>
                    <a:rPr lang="en-US" altLang="en-US">
                      <a:solidFill>
                        <a:schemeClr val="accent1"/>
                      </a:solidFill>
                    </a:rPr>
                    <a:t>-1)</a:t>
                  </a:r>
                </a:p>
              </p:txBody>
            </p:sp>
          </p:grpSp>
          <p:sp>
            <p:nvSpPr>
              <p:cNvPr id="51210" name="Rectangle 50"/>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1211" name="Rectangle 51"/>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51204"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1205"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 Box 215"/>
          <p:cNvSpPr txBox="1">
            <a:spLocks noChangeArrowheads="1"/>
          </p:cNvSpPr>
          <p:nvPr/>
        </p:nvSpPr>
        <p:spPr bwMode="auto">
          <a:xfrm>
            <a:off x="3560763" y="1143000"/>
            <a:ext cx="3906837"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Proof </a:t>
            </a:r>
            <a:r>
              <a:rPr lang="en-US" altLang="en-US" i="1">
                <a:solidFill>
                  <a:schemeClr val="accent1"/>
                </a:solidFill>
              </a:rPr>
              <a:t>n</a:t>
            </a:r>
            <a:r>
              <a:rPr lang="en-US" altLang="en-US"/>
              <a:t> is prime. </a:t>
            </a:r>
          </a:p>
          <a:p>
            <a:pPr eaLnBrk="1" hangingPunct="1">
              <a:buFontTx/>
              <a:buChar char="•"/>
            </a:pPr>
            <a:r>
              <a:rPr lang="en-US" altLang="en-US"/>
              <a:t>Suppose </a:t>
            </a:r>
            <a:r>
              <a:rPr lang="en-US" altLang="en-US" i="1">
                <a:solidFill>
                  <a:schemeClr val="accent1"/>
                </a:solidFill>
              </a:rPr>
              <a:t>n=rs</a:t>
            </a:r>
          </a:p>
          <a:p>
            <a:pPr eaLnBrk="1" hangingPunct="1">
              <a:buFontTx/>
              <a:buChar char="•"/>
            </a:pPr>
            <a:r>
              <a:rPr lang="en-US" altLang="en-US"/>
              <a:t>No zero divisors allowed</a:t>
            </a:r>
          </a:p>
          <a:p>
            <a:pPr eaLnBrk="1" hangingPunct="1">
              <a:buFontTx/>
              <a:buChar char="•"/>
            </a:pPr>
            <a:r>
              <a:rPr lang="en-US" altLang="en-US"/>
              <a:t>Hence, </a:t>
            </a:r>
            <a:r>
              <a:rPr lang="en-US" altLang="en-US" i="1">
                <a:solidFill>
                  <a:schemeClr val="accent1"/>
                </a:solidFill>
              </a:rPr>
              <a:t>n</a:t>
            </a:r>
            <a:r>
              <a:rPr lang="en-US" altLang="en-US"/>
              <a:t> is prime.</a:t>
            </a:r>
          </a:p>
        </p:txBody>
      </p:sp>
      <p:sp>
        <p:nvSpPr>
          <p:cNvPr id="52227"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2228"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grpSp>
        <p:nvGrpSpPr>
          <p:cNvPr id="52229" name="Group 60"/>
          <p:cNvGrpSpPr>
            <a:grpSpLocks/>
          </p:cNvGrpSpPr>
          <p:nvPr/>
        </p:nvGrpSpPr>
        <p:grpSpPr bwMode="auto">
          <a:xfrm>
            <a:off x="760413" y="990600"/>
            <a:ext cx="1922462" cy="1895475"/>
            <a:chOff x="760413" y="990600"/>
            <a:chExt cx="1922001" cy="1894820"/>
          </a:xfrm>
        </p:grpSpPr>
        <p:grpSp>
          <p:nvGrpSpPr>
            <p:cNvPr id="52230" name="Group 65"/>
            <p:cNvGrpSpPr>
              <a:grpSpLocks/>
            </p:cNvGrpSpPr>
            <p:nvPr/>
          </p:nvGrpSpPr>
          <p:grpSpPr bwMode="auto">
            <a:xfrm>
              <a:off x="760413" y="1030291"/>
              <a:ext cx="1916113" cy="1755777"/>
              <a:chOff x="475" y="1344"/>
              <a:chExt cx="1207" cy="1106"/>
            </a:xfrm>
          </p:grpSpPr>
          <p:sp>
            <p:nvSpPr>
              <p:cNvPr id="52240"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41"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2242"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43"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2244"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45"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2246"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47"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48"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2249"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50"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2251"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52"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2253"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54"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55"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56"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57"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2231"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2232" name="Group 52"/>
            <p:cNvGrpSpPr>
              <a:grpSpLocks/>
            </p:cNvGrpSpPr>
            <p:nvPr/>
          </p:nvGrpSpPr>
          <p:grpSpPr bwMode="auto">
            <a:xfrm>
              <a:off x="762000" y="990600"/>
              <a:ext cx="1920414" cy="1894820"/>
              <a:chOff x="762000" y="990600"/>
              <a:chExt cx="1920414" cy="1894820"/>
            </a:xfrm>
          </p:grpSpPr>
          <p:grpSp>
            <p:nvGrpSpPr>
              <p:cNvPr id="52233" name="Group 45"/>
              <p:cNvGrpSpPr>
                <a:grpSpLocks/>
              </p:cNvGrpSpPr>
              <p:nvPr/>
            </p:nvGrpSpPr>
            <p:grpSpPr bwMode="auto">
              <a:xfrm>
                <a:off x="762000" y="990600"/>
                <a:ext cx="1920414" cy="1894820"/>
                <a:chOff x="762000" y="2093913"/>
                <a:chExt cx="1920414" cy="1894820"/>
              </a:xfrm>
            </p:grpSpPr>
            <p:sp>
              <p:nvSpPr>
                <p:cNvPr id="52236"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2237"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2238"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2239"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(n</a:t>
                  </a:r>
                  <a:r>
                    <a:rPr lang="en-US" altLang="en-US">
                      <a:solidFill>
                        <a:schemeClr val="accent1"/>
                      </a:solidFill>
                    </a:rPr>
                    <a:t>-1)</a:t>
                  </a:r>
                </a:p>
              </p:txBody>
            </p:sp>
          </p:grpSp>
          <p:sp>
            <p:nvSpPr>
              <p:cNvPr id="52234" name="Rectangle 65"/>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2235" name="Rectangle 66"/>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53">
                                            <p:txEl>
                                              <p:pRg st="0" end="0"/>
                                            </p:txEl>
                                          </p:spTgt>
                                        </p:tgtEl>
                                        <p:attrNameLst>
                                          <p:attrName>style.visibility</p:attrName>
                                        </p:attrNameLst>
                                      </p:cBhvr>
                                      <p:to>
                                        <p:strVal val="visible"/>
                                      </p:to>
                                    </p:set>
                                    <p:anim calcmode="lin" valueType="num">
                                      <p:cBhvr additive="base">
                                        <p:cTn id="7"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53">
                                            <p:txEl>
                                              <p:pRg st="1" end="1"/>
                                            </p:txEl>
                                          </p:spTgt>
                                        </p:tgtEl>
                                        <p:attrNameLst>
                                          <p:attrName>style.visibility</p:attrName>
                                        </p:attrNameLst>
                                      </p:cBhvr>
                                      <p:to>
                                        <p:strVal val="visible"/>
                                      </p:to>
                                    </p:set>
                                    <p:anim calcmode="lin" valueType="num">
                                      <p:cBhvr additive="base">
                                        <p:cTn id="13" dur="500" fill="hold"/>
                                        <p:tgtEl>
                                          <p:spTgt spid="5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53">
                                            <p:txEl>
                                              <p:pRg st="2" end="2"/>
                                            </p:txEl>
                                          </p:spTgt>
                                        </p:tgtEl>
                                        <p:attrNameLst>
                                          <p:attrName>style.visibility</p:attrName>
                                        </p:attrNameLst>
                                      </p:cBhvr>
                                      <p:to>
                                        <p:strVal val="visible"/>
                                      </p:to>
                                    </p:set>
                                    <p:anim calcmode="lin" valueType="num">
                                      <p:cBhvr additive="base">
                                        <p:cTn id="19" dur="500" fill="hold"/>
                                        <p:tgtEl>
                                          <p:spTgt spid="5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53">
                                            <p:txEl>
                                              <p:pRg st="3" end="3"/>
                                            </p:txEl>
                                          </p:spTgt>
                                        </p:tgtEl>
                                        <p:attrNameLst>
                                          <p:attrName>style.visibility</p:attrName>
                                        </p:attrNameLst>
                                      </p:cBhvr>
                                      <p:to>
                                        <p:strVal val="visible"/>
                                      </p:to>
                                    </p:set>
                                    <p:anim calcmode="lin" valueType="num">
                                      <p:cBhvr additive="base">
                                        <p:cTn id="25" dur="500" fill="hold"/>
                                        <p:tgtEl>
                                          <p:spTgt spid="53">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1458913" y="2971800"/>
            <a:ext cx="677068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But there may be other elements in the Field.</a:t>
            </a:r>
          </a:p>
          <a:p>
            <a:pPr eaLnBrk="1" hangingPunct="1">
              <a:buFontTx/>
              <a:buChar char="•"/>
            </a:pPr>
            <a:r>
              <a:rPr lang="en-US" altLang="en-US"/>
              <a:t>Consider one </a:t>
            </a:r>
            <a:r>
              <a:rPr lang="en-US" altLang="en-US" i="1">
                <a:solidFill>
                  <a:schemeClr val="accent1"/>
                </a:solidFill>
              </a:rPr>
              <a:t>u</a:t>
            </a:r>
            <a:r>
              <a:rPr lang="en-US" altLang="en-US"/>
              <a:t>.</a:t>
            </a:r>
          </a:p>
          <a:p>
            <a:pPr eaLnBrk="1" hangingPunct="1">
              <a:buFontTx/>
              <a:buChar char="•"/>
            </a:pPr>
            <a:r>
              <a:rPr lang="en-US" altLang="en-US"/>
              <a:t>What about </a:t>
            </a:r>
            <a:r>
              <a:rPr lang="en-US" altLang="en-US" i="1">
                <a:solidFill>
                  <a:schemeClr val="accent1"/>
                </a:solidFill>
              </a:rPr>
              <a:t>a</a:t>
            </a:r>
            <a:r>
              <a:rPr lang="en-US" altLang="en-US">
                <a:solidFill>
                  <a:schemeClr val="accent1"/>
                </a:solidFill>
              </a:rPr>
              <a:t>×</a:t>
            </a:r>
            <a:r>
              <a:rPr lang="en-US" altLang="en-US" i="1">
                <a:solidFill>
                  <a:schemeClr val="accent1"/>
                </a:solidFill>
              </a:rPr>
              <a:t>u</a:t>
            </a:r>
            <a:r>
              <a:rPr lang="en-US" altLang="en-US" i="1" baseline="-25000">
                <a:solidFill>
                  <a:schemeClr val="accent1"/>
                </a:solidFill>
              </a:rPr>
              <a:t>  </a:t>
            </a:r>
            <a:r>
              <a:rPr lang="en-US" altLang="en-US"/>
              <a:t>for</a:t>
            </a:r>
            <a:r>
              <a:rPr lang="en-US" altLang="en-US" i="1">
                <a:solidFill>
                  <a:schemeClr val="accent1"/>
                </a:solidFill>
              </a:rPr>
              <a:t> a </a:t>
            </a:r>
            <a:r>
              <a:rPr lang="en-US" altLang="en-US"/>
              <a:t>in</a:t>
            </a:r>
            <a:r>
              <a:rPr lang="en-US" altLang="en-US" i="1">
                <a:solidFill>
                  <a:schemeClr val="accent1"/>
                </a:solidFill>
              </a:rPr>
              <a:t> Z/p</a:t>
            </a:r>
            <a:r>
              <a:rPr lang="en-US" altLang="en-US"/>
              <a:t> ?</a:t>
            </a:r>
          </a:p>
        </p:txBody>
      </p:sp>
      <p:sp>
        <p:nvSpPr>
          <p:cNvPr id="53251"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3252"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grpSp>
        <p:nvGrpSpPr>
          <p:cNvPr id="53253" name="Group 72"/>
          <p:cNvGrpSpPr>
            <a:grpSpLocks/>
          </p:cNvGrpSpPr>
          <p:nvPr/>
        </p:nvGrpSpPr>
        <p:grpSpPr bwMode="auto">
          <a:xfrm>
            <a:off x="760413" y="990600"/>
            <a:ext cx="1922462" cy="1895475"/>
            <a:chOff x="760413" y="990600"/>
            <a:chExt cx="1922001" cy="1894820"/>
          </a:xfrm>
        </p:grpSpPr>
        <p:grpSp>
          <p:nvGrpSpPr>
            <p:cNvPr id="53280" name="Group 65"/>
            <p:cNvGrpSpPr>
              <a:grpSpLocks/>
            </p:cNvGrpSpPr>
            <p:nvPr/>
          </p:nvGrpSpPr>
          <p:grpSpPr bwMode="auto">
            <a:xfrm>
              <a:off x="760413" y="1030293"/>
              <a:ext cx="1916113" cy="1755777"/>
              <a:chOff x="475" y="1344"/>
              <a:chExt cx="1207" cy="1106"/>
            </a:xfrm>
          </p:grpSpPr>
          <p:sp>
            <p:nvSpPr>
              <p:cNvPr id="53290"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91"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3292"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93"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3294"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95"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96"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97"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98"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99"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300"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301"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302"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303"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304"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305"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306"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307"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3281"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3282" name="Group 52"/>
            <p:cNvGrpSpPr>
              <a:grpSpLocks/>
            </p:cNvGrpSpPr>
            <p:nvPr/>
          </p:nvGrpSpPr>
          <p:grpSpPr bwMode="auto">
            <a:xfrm>
              <a:off x="762000" y="990600"/>
              <a:ext cx="1920414" cy="1894820"/>
              <a:chOff x="762000" y="990600"/>
              <a:chExt cx="1920414" cy="1894820"/>
            </a:xfrm>
          </p:grpSpPr>
          <p:grpSp>
            <p:nvGrpSpPr>
              <p:cNvPr id="53283" name="Group 45"/>
              <p:cNvGrpSpPr>
                <a:grpSpLocks/>
              </p:cNvGrpSpPr>
              <p:nvPr/>
            </p:nvGrpSpPr>
            <p:grpSpPr bwMode="auto">
              <a:xfrm>
                <a:off x="762000" y="990600"/>
                <a:ext cx="1920414" cy="1894820"/>
                <a:chOff x="762000" y="2093913"/>
                <a:chExt cx="1920414" cy="1894820"/>
              </a:xfrm>
            </p:grpSpPr>
            <p:sp>
              <p:nvSpPr>
                <p:cNvPr id="53286"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3287"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3288"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3289"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p>
              </p:txBody>
            </p:sp>
          </p:grpSp>
          <p:sp>
            <p:nvSpPr>
              <p:cNvPr id="53284" name="Rectangle 77"/>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85" name="Rectangle 78"/>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6" name="Group 160"/>
          <p:cNvGrpSpPr>
            <a:grpSpLocks/>
          </p:cNvGrpSpPr>
          <p:nvPr/>
        </p:nvGrpSpPr>
        <p:grpSpPr bwMode="auto">
          <a:xfrm>
            <a:off x="3141663" y="990600"/>
            <a:ext cx="403225" cy="565150"/>
            <a:chOff x="3140998" y="990600"/>
            <a:chExt cx="403977" cy="565157"/>
          </a:xfrm>
        </p:grpSpPr>
        <p:sp>
          <p:nvSpPr>
            <p:cNvPr id="53278" name="Oval 10"/>
            <p:cNvSpPr>
              <a:spLocks noChangeArrowheads="1"/>
            </p:cNvSpPr>
            <p:nvPr/>
          </p:nvSpPr>
          <p:spPr bwMode="auto">
            <a:xfrm>
              <a:off x="3392575"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79" name="Rectangle 25"/>
            <p:cNvSpPr>
              <a:spLocks noChangeArrowheads="1"/>
            </p:cNvSpPr>
            <p:nvPr/>
          </p:nvSpPr>
          <p:spPr bwMode="auto">
            <a:xfrm>
              <a:off x="3140998" y="9906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u</a:t>
              </a:r>
              <a:endParaRPr lang="en-US" altLang="en-US" i="1" baseline="-25000">
                <a:solidFill>
                  <a:schemeClr val="accent1"/>
                </a:solidFill>
              </a:endParaRPr>
            </a:p>
          </p:txBody>
        </p:sp>
      </p:grpSp>
      <p:grpSp>
        <p:nvGrpSpPr>
          <p:cNvPr id="7" name="Group 133"/>
          <p:cNvGrpSpPr>
            <a:grpSpLocks/>
          </p:cNvGrpSpPr>
          <p:nvPr/>
        </p:nvGrpSpPr>
        <p:grpSpPr bwMode="auto">
          <a:xfrm>
            <a:off x="2698750" y="990600"/>
            <a:ext cx="2311400" cy="2249488"/>
            <a:chOff x="2698912" y="990600"/>
            <a:chExt cx="2311794" cy="2249507"/>
          </a:xfrm>
        </p:grpSpPr>
        <p:sp>
          <p:nvSpPr>
            <p:cNvPr id="53256" name="Rectangle 28"/>
            <p:cNvSpPr>
              <a:spLocks noChangeArrowheads="1"/>
            </p:cNvSpPr>
            <p:nvPr/>
          </p:nvSpPr>
          <p:spPr bwMode="auto">
            <a:xfrm>
              <a:off x="4128368" y="22860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3257" name="Group 132"/>
            <p:cNvGrpSpPr>
              <a:grpSpLocks/>
            </p:cNvGrpSpPr>
            <p:nvPr/>
          </p:nvGrpSpPr>
          <p:grpSpPr bwMode="auto">
            <a:xfrm>
              <a:off x="2698912" y="990600"/>
              <a:ext cx="2311794" cy="1894820"/>
              <a:chOff x="2698912" y="990600"/>
              <a:chExt cx="2311794" cy="1894820"/>
            </a:xfrm>
          </p:grpSpPr>
          <p:sp>
            <p:nvSpPr>
              <p:cNvPr id="53258"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59"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3260"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61"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62"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63"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64"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65"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66"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67"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3268"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3269"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70"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71"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72"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73"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74" name="Rectangle 26"/>
              <p:cNvSpPr>
                <a:spLocks noChangeArrowheads="1"/>
              </p:cNvSpPr>
              <p:nvPr/>
            </p:nvSpPr>
            <p:spPr bwMode="auto">
              <a:xfrm>
                <a:off x="4052629" y="9906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3275" name="Rectangle 27"/>
              <p:cNvSpPr>
                <a:spLocks noChangeArrowheads="1"/>
              </p:cNvSpPr>
              <p:nvPr/>
            </p:nvSpPr>
            <p:spPr bwMode="auto">
              <a:xfrm>
                <a:off x="4466967" y="16764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3276" name="Rectangle 29"/>
              <p:cNvSpPr>
                <a:spLocks noChangeArrowheads="1"/>
              </p:cNvSpPr>
              <p:nvPr/>
            </p:nvSpPr>
            <p:spPr bwMode="auto">
              <a:xfrm>
                <a:off x="2698912" y="2362200"/>
                <a:ext cx="1173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u</a:t>
                </a:r>
                <a:endParaRPr lang="en-US" altLang="en-US" i="1" baseline="-25000">
                  <a:solidFill>
                    <a:schemeClr val="accent1"/>
                  </a:solidFill>
                </a:endParaRPr>
              </a:p>
            </p:txBody>
          </p:sp>
          <p:sp>
            <p:nvSpPr>
              <p:cNvPr id="53277" name="Rectangle 106"/>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97847">
                                            <p:txEl>
                                              <p:pRg st="2" end="2"/>
                                            </p:txEl>
                                          </p:spTgt>
                                        </p:tgtEl>
                                        <p:attrNameLst>
                                          <p:attrName>style.visibility</p:attrName>
                                        </p:attrNameLst>
                                      </p:cBhvr>
                                      <p:to>
                                        <p:strVal val="visible"/>
                                      </p:to>
                                    </p:set>
                                    <p:anim calcmode="lin" valueType="num">
                                      <p:cBhvr additive="base">
                                        <p:cTn id="23" dur="500" fill="hold"/>
                                        <p:tgtEl>
                                          <p:spTgt spid="197847">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1+#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1458913" y="2971800"/>
            <a:ext cx="497046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What about </a:t>
            </a:r>
            <a:r>
              <a:rPr lang="en-US" altLang="en-US" i="1">
                <a:solidFill>
                  <a:schemeClr val="accent1"/>
                </a:solidFill>
              </a:rPr>
              <a:t>u</a:t>
            </a:r>
            <a:r>
              <a:rPr lang="en-US" altLang="en-US">
                <a:solidFill>
                  <a:schemeClr val="accent1"/>
                </a:solidFill>
              </a:rPr>
              <a:t>×</a:t>
            </a:r>
            <a:r>
              <a:rPr lang="en-US" altLang="en-US" i="1">
                <a:solidFill>
                  <a:schemeClr val="accent1"/>
                </a:solidFill>
              </a:rPr>
              <a:t>u</a:t>
            </a:r>
            <a:r>
              <a:rPr lang="en-US" altLang="en-US"/>
              <a:t>? Call it </a:t>
            </a:r>
            <a:r>
              <a:rPr lang="en-US" altLang="en-US" i="1">
                <a:solidFill>
                  <a:schemeClr val="accent1"/>
                </a:solidFill>
              </a:rPr>
              <a:t>v</a:t>
            </a:r>
            <a:r>
              <a:rPr lang="en-US" altLang="en-US"/>
              <a:t>.</a:t>
            </a:r>
          </a:p>
          <a:p>
            <a:pPr eaLnBrk="1" hangingPunct="1">
              <a:buFontTx/>
              <a:buChar char="•"/>
            </a:pPr>
            <a:r>
              <a:rPr lang="en-US" altLang="en-US"/>
              <a:t>What about </a:t>
            </a:r>
            <a:r>
              <a:rPr lang="en-US" altLang="en-US" i="1">
                <a:solidFill>
                  <a:schemeClr val="accent1"/>
                </a:solidFill>
              </a:rPr>
              <a:t>b</a:t>
            </a:r>
            <a:r>
              <a:rPr lang="en-US" altLang="en-US">
                <a:solidFill>
                  <a:schemeClr val="accent1"/>
                </a:solidFill>
              </a:rPr>
              <a:t>×</a:t>
            </a:r>
            <a:r>
              <a:rPr lang="en-US" altLang="en-US" i="1">
                <a:solidFill>
                  <a:schemeClr val="accent1"/>
                </a:solidFill>
              </a:rPr>
              <a:t>v</a:t>
            </a:r>
            <a:r>
              <a:rPr lang="en-US" altLang="en-US" i="1" baseline="-25000">
                <a:solidFill>
                  <a:schemeClr val="accent1"/>
                </a:solidFill>
              </a:rPr>
              <a:t>       </a:t>
            </a:r>
            <a:r>
              <a:rPr lang="en-US" altLang="en-US"/>
              <a:t>for</a:t>
            </a:r>
            <a:r>
              <a:rPr lang="en-US" altLang="en-US" i="1">
                <a:solidFill>
                  <a:schemeClr val="accent1"/>
                </a:solidFill>
              </a:rPr>
              <a:t> b </a:t>
            </a:r>
            <a:r>
              <a:rPr lang="en-US" altLang="en-US"/>
              <a:t>in</a:t>
            </a:r>
            <a:r>
              <a:rPr lang="en-US" altLang="en-US" i="1">
                <a:solidFill>
                  <a:schemeClr val="accent1"/>
                </a:solidFill>
              </a:rPr>
              <a:t> Z/p</a:t>
            </a:r>
            <a:r>
              <a:rPr lang="en-US" altLang="en-US"/>
              <a:t> ?</a:t>
            </a:r>
          </a:p>
        </p:txBody>
      </p:sp>
      <p:sp>
        <p:nvSpPr>
          <p:cNvPr id="54275"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4276"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grpSp>
        <p:nvGrpSpPr>
          <p:cNvPr id="54277" name="Group 72"/>
          <p:cNvGrpSpPr>
            <a:grpSpLocks/>
          </p:cNvGrpSpPr>
          <p:nvPr/>
        </p:nvGrpSpPr>
        <p:grpSpPr bwMode="auto">
          <a:xfrm>
            <a:off x="760413" y="990600"/>
            <a:ext cx="1922462" cy="1895475"/>
            <a:chOff x="760413" y="990600"/>
            <a:chExt cx="1922001" cy="1894820"/>
          </a:xfrm>
        </p:grpSpPr>
        <p:grpSp>
          <p:nvGrpSpPr>
            <p:cNvPr id="54330" name="Group 65"/>
            <p:cNvGrpSpPr>
              <a:grpSpLocks/>
            </p:cNvGrpSpPr>
            <p:nvPr/>
          </p:nvGrpSpPr>
          <p:grpSpPr bwMode="auto">
            <a:xfrm>
              <a:off x="760413" y="1030293"/>
              <a:ext cx="1916113" cy="1755777"/>
              <a:chOff x="475" y="1344"/>
              <a:chExt cx="1207" cy="1106"/>
            </a:xfrm>
          </p:grpSpPr>
          <p:sp>
            <p:nvSpPr>
              <p:cNvPr id="54340"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41"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4342"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43"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4344"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45"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46"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47"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48"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49"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50"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51"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52"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53"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54"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55"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56"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57"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4331"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4332" name="Group 52"/>
            <p:cNvGrpSpPr>
              <a:grpSpLocks/>
            </p:cNvGrpSpPr>
            <p:nvPr/>
          </p:nvGrpSpPr>
          <p:grpSpPr bwMode="auto">
            <a:xfrm>
              <a:off x="762000" y="990600"/>
              <a:ext cx="1920414" cy="1894820"/>
              <a:chOff x="762000" y="990600"/>
              <a:chExt cx="1920414" cy="1894820"/>
            </a:xfrm>
          </p:grpSpPr>
          <p:grpSp>
            <p:nvGrpSpPr>
              <p:cNvPr id="54333" name="Group 45"/>
              <p:cNvGrpSpPr>
                <a:grpSpLocks/>
              </p:cNvGrpSpPr>
              <p:nvPr/>
            </p:nvGrpSpPr>
            <p:grpSpPr bwMode="auto">
              <a:xfrm>
                <a:off x="762000" y="990600"/>
                <a:ext cx="1920414" cy="1894820"/>
                <a:chOff x="762000" y="2093913"/>
                <a:chExt cx="1920414" cy="1894820"/>
              </a:xfrm>
            </p:grpSpPr>
            <p:sp>
              <p:nvSpPr>
                <p:cNvPr id="54336"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4337"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4338"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4339"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p>
              </p:txBody>
            </p:sp>
          </p:grpSp>
          <p:sp>
            <p:nvSpPr>
              <p:cNvPr id="54334" name="Rectangle 77"/>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35" name="Rectangle 78"/>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4278" name="Group 133"/>
          <p:cNvGrpSpPr>
            <a:grpSpLocks/>
          </p:cNvGrpSpPr>
          <p:nvPr/>
        </p:nvGrpSpPr>
        <p:grpSpPr bwMode="auto">
          <a:xfrm>
            <a:off x="2698750" y="990600"/>
            <a:ext cx="2311400" cy="2249488"/>
            <a:chOff x="2698912" y="990600"/>
            <a:chExt cx="2311794" cy="2249507"/>
          </a:xfrm>
        </p:grpSpPr>
        <p:sp>
          <p:nvSpPr>
            <p:cNvPr id="54308" name="Rectangle 28"/>
            <p:cNvSpPr>
              <a:spLocks noChangeArrowheads="1"/>
            </p:cNvSpPr>
            <p:nvPr/>
          </p:nvSpPr>
          <p:spPr bwMode="auto">
            <a:xfrm>
              <a:off x="4128368" y="22860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4309" name="Group 132"/>
            <p:cNvGrpSpPr>
              <a:grpSpLocks/>
            </p:cNvGrpSpPr>
            <p:nvPr/>
          </p:nvGrpSpPr>
          <p:grpSpPr bwMode="auto">
            <a:xfrm>
              <a:off x="2698912" y="990600"/>
              <a:ext cx="2311794" cy="1894820"/>
              <a:chOff x="2698912" y="990600"/>
              <a:chExt cx="2311794" cy="1894820"/>
            </a:xfrm>
          </p:grpSpPr>
          <p:sp>
            <p:nvSpPr>
              <p:cNvPr id="54310"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11"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4312"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13"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14"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15"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16"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17"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18"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19"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320"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321"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22"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23"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24"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25"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26" name="Rectangle 26"/>
              <p:cNvSpPr>
                <a:spLocks noChangeArrowheads="1"/>
              </p:cNvSpPr>
              <p:nvPr/>
            </p:nvSpPr>
            <p:spPr bwMode="auto">
              <a:xfrm>
                <a:off x="4052629" y="9906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4327" name="Rectangle 27"/>
              <p:cNvSpPr>
                <a:spLocks noChangeArrowheads="1"/>
              </p:cNvSpPr>
              <p:nvPr/>
            </p:nvSpPr>
            <p:spPr bwMode="auto">
              <a:xfrm>
                <a:off x="4466967" y="16764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4328" name="Rectangle 29"/>
              <p:cNvSpPr>
                <a:spLocks noChangeArrowheads="1"/>
              </p:cNvSpPr>
              <p:nvPr/>
            </p:nvSpPr>
            <p:spPr bwMode="auto">
              <a:xfrm>
                <a:off x="2698912" y="2362200"/>
                <a:ext cx="1173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u</a:t>
                </a:r>
                <a:endParaRPr lang="en-US" altLang="en-US" i="1" baseline="-25000">
                  <a:solidFill>
                    <a:schemeClr val="accent1"/>
                  </a:solidFill>
                </a:endParaRPr>
              </a:p>
            </p:txBody>
          </p:sp>
          <p:sp>
            <p:nvSpPr>
              <p:cNvPr id="54329" name="Rectangle 106"/>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8" name="Group 137"/>
          <p:cNvGrpSpPr>
            <a:grpSpLocks/>
          </p:cNvGrpSpPr>
          <p:nvPr/>
        </p:nvGrpSpPr>
        <p:grpSpPr bwMode="auto">
          <a:xfrm>
            <a:off x="5205413" y="990600"/>
            <a:ext cx="2290762" cy="2249488"/>
            <a:chOff x="2709332" y="990600"/>
            <a:chExt cx="2290954" cy="2249507"/>
          </a:xfrm>
        </p:grpSpPr>
        <p:sp>
          <p:nvSpPr>
            <p:cNvPr id="54286" name="Rectangle 28"/>
            <p:cNvSpPr>
              <a:spLocks noChangeArrowheads="1"/>
            </p:cNvSpPr>
            <p:nvPr/>
          </p:nvSpPr>
          <p:spPr bwMode="auto">
            <a:xfrm>
              <a:off x="4138787" y="22860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4287" name="Group 139"/>
            <p:cNvGrpSpPr>
              <a:grpSpLocks/>
            </p:cNvGrpSpPr>
            <p:nvPr/>
          </p:nvGrpSpPr>
          <p:grpSpPr bwMode="auto">
            <a:xfrm>
              <a:off x="2709332" y="990600"/>
              <a:ext cx="2290954" cy="1894820"/>
              <a:chOff x="2709332" y="990600"/>
              <a:chExt cx="2290954" cy="1894820"/>
            </a:xfrm>
          </p:grpSpPr>
          <p:sp>
            <p:nvSpPr>
              <p:cNvPr id="54288"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89"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4290"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91"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292"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93"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94"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295"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96"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297"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98"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4299"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00"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01"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02"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03"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304" name="Rectangle 26"/>
              <p:cNvSpPr>
                <a:spLocks noChangeArrowheads="1"/>
              </p:cNvSpPr>
              <p:nvPr/>
            </p:nvSpPr>
            <p:spPr bwMode="auto">
              <a:xfrm>
                <a:off x="4063048" y="9906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4305" name="Rectangle 27"/>
              <p:cNvSpPr>
                <a:spLocks noChangeArrowheads="1"/>
              </p:cNvSpPr>
              <p:nvPr/>
            </p:nvSpPr>
            <p:spPr bwMode="auto">
              <a:xfrm>
                <a:off x="4477386" y="16764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4306" name="Rectangle 29"/>
              <p:cNvSpPr>
                <a:spLocks noChangeArrowheads="1"/>
              </p:cNvSpPr>
              <p:nvPr/>
            </p:nvSpPr>
            <p:spPr bwMode="auto">
              <a:xfrm>
                <a:off x="2709332" y="2362200"/>
                <a:ext cx="11528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v</a:t>
                </a:r>
                <a:endParaRPr lang="en-US" altLang="en-US" i="1" baseline="-25000">
                  <a:solidFill>
                    <a:schemeClr val="accent1"/>
                  </a:solidFill>
                </a:endParaRPr>
              </a:p>
            </p:txBody>
          </p:sp>
          <p:sp>
            <p:nvSpPr>
              <p:cNvPr id="54307" name="Rectangle 159"/>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4280" name="Group 101"/>
          <p:cNvGrpSpPr>
            <a:grpSpLocks/>
          </p:cNvGrpSpPr>
          <p:nvPr/>
        </p:nvGrpSpPr>
        <p:grpSpPr bwMode="auto">
          <a:xfrm>
            <a:off x="3141663" y="990600"/>
            <a:ext cx="403225" cy="565150"/>
            <a:chOff x="3140998" y="990600"/>
            <a:chExt cx="403977" cy="565157"/>
          </a:xfrm>
        </p:grpSpPr>
        <p:sp>
          <p:nvSpPr>
            <p:cNvPr id="54284" name="Oval 10"/>
            <p:cNvSpPr>
              <a:spLocks noChangeArrowheads="1"/>
            </p:cNvSpPr>
            <p:nvPr/>
          </p:nvSpPr>
          <p:spPr bwMode="auto">
            <a:xfrm>
              <a:off x="3392575"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85" name="Rectangle 25"/>
            <p:cNvSpPr>
              <a:spLocks noChangeArrowheads="1"/>
            </p:cNvSpPr>
            <p:nvPr/>
          </p:nvSpPr>
          <p:spPr bwMode="auto">
            <a:xfrm>
              <a:off x="3140998" y="9906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u</a:t>
              </a:r>
              <a:endParaRPr lang="en-US" altLang="en-US" i="1" baseline="-25000">
                <a:solidFill>
                  <a:schemeClr val="accent1"/>
                </a:solidFill>
              </a:endParaRPr>
            </a:p>
          </p:txBody>
        </p:sp>
      </p:grpSp>
      <p:grpSp>
        <p:nvGrpSpPr>
          <p:cNvPr id="11" name="Group 130"/>
          <p:cNvGrpSpPr>
            <a:grpSpLocks/>
          </p:cNvGrpSpPr>
          <p:nvPr/>
        </p:nvGrpSpPr>
        <p:grpSpPr bwMode="auto">
          <a:xfrm>
            <a:off x="5181600" y="974725"/>
            <a:ext cx="1236663" cy="582613"/>
            <a:chOff x="5181600" y="975363"/>
            <a:chExt cx="1236236" cy="582575"/>
          </a:xfrm>
        </p:grpSpPr>
        <p:sp>
          <p:nvSpPr>
            <p:cNvPr id="54282" name="Oval 10"/>
            <p:cNvSpPr>
              <a:spLocks noChangeArrowheads="1"/>
            </p:cNvSpPr>
            <p:nvPr/>
          </p:nvSpPr>
          <p:spPr bwMode="auto">
            <a:xfrm>
              <a:off x="5891346" y="140553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4283" name="Rectangle 25"/>
            <p:cNvSpPr>
              <a:spLocks noChangeArrowheads="1"/>
            </p:cNvSpPr>
            <p:nvPr/>
          </p:nvSpPr>
          <p:spPr bwMode="auto">
            <a:xfrm>
              <a:off x="5181600" y="975363"/>
              <a:ext cx="12362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v= </a:t>
              </a:r>
              <a:r>
                <a:rPr lang="en-US" altLang="en-US" i="1" dirty="0" err="1">
                  <a:solidFill>
                    <a:schemeClr val="accent1"/>
                  </a:solidFill>
                </a:rPr>
                <a:t>u</a:t>
              </a:r>
              <a:r>
                <a:rPr lang="en-US" altLang="en-US" dirty="0" err="1">
                  <a:solidFill>
                    <a:schemeClr val="accent1"/>
                  </a:solidFill>
                </a:rPr>
                <a:t>×</a:t>
              </a:r>
              <a:r>
                <a:rPr lang="en-US" altLang="en-US" i="1" dirty="0" err="1">
                  <a:solidFill>
                    <a:schemeClr val="accent1"/>
                  </a:solidFill>
                </a:rPr>
                <a:t>u</a:t>
              </a:r>
              <a:endParaRPr lang="en-US" altLang="en-US" i="1" baseline="-25000" dirty="0">
                <a:solidFill>
                  <a:schemeClr val="accent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1+#ppt_w/2"/>
                                          </p:val>
                                        </p:tav>
                                        <p:tav tm="100000">
                                          <p:val>
                                            <p:strVal val="#ppt_x"/>
                                          </p:val>
                                        </p:tav>
                                      </p:tavLst>
                                    </p:anim>
                                    <p:anim calcmode="lin" valueType="num">
                                      <p:cBhvr additive="base">
                                        <p:cTn id="2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1+#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5299"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grpSp>
        <p:nvGrpSpPr>
          <p:cNvPr id="55300" name="Group 72"/>
          <p:cNvGrpSpPr>
            <a:grpSpLocks/>
          </p:cNvGrpSpPr>
          <p:nvPr/>
        </p:nvGrpSpPr>
        <p:grpSpPr bwMode="auto">
          <a:xfrm>
            <a:off x="760413" y="990600"/>
            <a:ext cx="1922462" cy="1895475"/>
            <a:chOff x="760413" y="990600"/>
            <a:chExt cx="1922001" cy="1894820"/>
          </a:xfrm>
        </p:grpSpPr>
        <p:grpSp>
          <p:nvGrpSpPr>
            <p:cNvPr id="55403" name="Group 65"/>
            <p:cNvGrpSpPr>
              <a:grpSpLocks/>
            </p:cNvGrpSpPr>
            <p:nvPr/>
          </p:nvGrpSpPr>
          <p:grpSpPr bwMode="auto">
            <a:xfrm>
              <a:off x="760413" y="1030293"/>
              <a:ext cx="1916113" cy="1755777"/>
              <a:chOff x="475" y="1344"/>
              <a:chExt cx="1207" cy="1106"/>
            </a:xfrm>
          </p:grpSpPr>
          <p:sp>
            <p:nvSpPr>
              <p:cNvPr id="55413"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14"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5415"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16"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5417"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18"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419"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420"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21"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422"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23"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424"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25"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426"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427"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428"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429"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430"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5404"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5405" name="Group 52"/>
            <p:cNvGrpSpPr>
              <a:grpSpLocks/>
            </p:cNvGrpSpPr>
            <p:nvPr/>
          </p:nvGrpSpPr>
          <p:grpSpPr bwMode="auto">
            <a:xfrm>
              <a:off x="762000" y="990600"/>
              <a:ext cx="1920414" cy="1894820"/>
              <a:chOff x="762000" y="990600"/>
              <a:chExt cx="1920414" cy="1894820"/>
            </a:xfrm>
          </p:grpSpPr>
          <p:grpSp>
            <p:nvGrpSpPr>
              <p:cNvPr id="55406" name="Group 45"/>
              <p:cNvGrpSpPr>
                <a:grpSpLocks/>
              </p:cNvGrpSpPr>
              <p:nvPr/>
            </p:nvGrpSpPr>
            <p:grpSpPr bwMode="auto">
              <a:xfrm>
                <a:off x="762000" y="990600"/>
                <a:ext cx="1920414" cy="1894820"/>
                <a:chOff x="762000" y="2093913"/>
                <a:chExt cx="1920414" cy="1894820"/>
              </a:xfrm>
            </p:grpSpPr>
            <p:sp>
              <p:nvSpPr>
                <p:cNvPr id="55409"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5410"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5411"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5412"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p>
              </p:txBody>
            </p:sp>
          </p:grpSp>
          <p:sp>
            <p:nvSpPr>
              <p:cNvPr id="55407" name="Rectangle 77"/>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408" name="Rectangle 78"/>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5301" name="Group 133"/>
          <p:cNvGrpSpPr>
            <a:grpSpLocks/>
          </p:cNvGrpSpPr>
          <p:nvPr/>
        </p:nvGrpSpPr>
        <p:grpSpPr bwMode="auto">
          <a:xfrm>
            <a:off x="2698750" y="990600"/>
            <a:ext cx="2311400" cy="2249488"/>
            <a:chOff x="2698912" y="990600"/>
            <a:chExt cx="2311794" cy="2249507"/>
          </a:xfrm>
        </p:grpSpPr>
        <p:sp>
          <p:nvSpPr>
            <p:cNvPr id="55381" name="Rectangle 28"/>
            <p:cNvSpPr>
              <a:spLocks noChangeArrowheads="1"/>
            </p:cNvSpPr>
            <p:nvPr/>
          </p:nvSpPr>
          <p:spPr bwMode="auto">
            <a:xfrm>
              <a:off x="4128368" y="22860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5382" name="Group 132"/>
            <p:cNvGrpSpPr>
              <a:grpSpLocks/>
            </p:cNvGrpSpPr>
            <p:nvPr/>
          </p:nvGrpSpPr>
          <p:grpSpPr bwMode="auto">
            <a:xfrm>
              <a:off x="2698912" y="990600"/>
              <a:ext cx="2311794" cy="1894820"/>
              <a:chOff x="2698912" y="990600"/>
              <a:chExt cx="2311794" cy="1894820"/>
            </a:xfrm>
          </p:grpSpPr>
          <p:sp>
            <p:nvSpPr>
              <p:cNvPr id="55383"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84"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5385"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86"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87"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88"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89"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90"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91"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92"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93"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94"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95"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96"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97"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98"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99" name="Rectangle 26"/>
              <p:cNvSpPr>
                <a:spLocks noChangeArrowheads="1"/>
              </p:cNvSpPr>
              <p:nvPr/>
            </p:nvSpPr>
            <p:spPr bwMode="auto">
              <a:xfrm>
                <a:off x="4052629" y="9906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5400" name="Rectangle 27"/>
              <p:cNvSpPr>
                <a:spLocks noChangeArrowheads="1"/>
              </p:cNvSpPr>
              <p:nvPr/>
            </p:nvSpPr>
            <p:spPr bwMode="auto">
              <a:xfrm>
                <a:off x="4466967" y="16764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5401" name="Rectangle 29"/>
              <p:cNvSpPr>
                <a:spLocks noChangeArrowheads="1"/>
              </p:cNvSpPr>
              <p:nvPr/>
            </p:nvSpPr>
            <p:spPr bwMode="auto">
              <a:xfrm>
                <a:off x="2698912" y="2362200"/>
                <a:ext cx="1173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u</a:t>
                </a:r>
                <a:endParaRPr lang="en-US" altLang="en-US" i="1" baseline="-25000">
                  <a:solidFill>
                    <a:schemeClr val="accent1"/>
                  </a:solidFill>
                </a:endParaRPr>
              </a:p>
            </p:txBody>
          </p:sp>
          <p:sp>
            <p:nvSpPr>
              <p:cNvPr id="55402" name="Rectangle 106"/>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5302" name="Group 137"/>
          <p:cNvGrpSpPr>
            <a:grpSpLocks/>
          </p:cNvGrpSpPr>
          <p:nvPr/>
        </p:nvGrpSpPr>
        <p:grpSpPr bwMode="auto">
          <a:xfrm>
            <a:off x="5205413" y="990600"/>
            <a:ext cx="2290762" cy="2249488"/>
            <a:chOff x="2709332" y="990600"/>
            <a:chExt cx="2290954" cy="2249507"/>
          </a:xfrm>
        </p:grpSpPr>
        <p:sp>
          <p:nvSpPr>
            <p:cNvPr id="55359" name="Rectangle 28"/>
            <p:cNvSpPr>
              <a:spLocks noChangeArrowheads="1"/>
            </p:cNvSpPr>
            <p:nvPr/>
          </p:nvSpPr>
          <p:spPr bwMode="auto">
            <a:xfrm>
              <a:off x="4138787" y="22860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5360" name="Group 139"/>
            <p:cNvGrpSpPr>
              <a:grpSpLocks/>
            </p:cNvGrpSpPr>
            <p:nvPr/>
          </p:nvGrpSpPr>
          <p:grpSpPr bwMode="auto">
            <a:xfrm>
              <a:off x="2709332" y="990600"/>
              <a:ext cx="2290954" cy="1894820"/>
              <a:chOff x="2709332" y="990600"/>
              <a:chExt cx="2290954" cy="1894820"/>
            </a:xfrm>
          </p:grpSpPr>
          <p:sp>
            <p:nvSpPr>
              <p:cNvPr id="55361"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62"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5363"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64"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65"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66"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67"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68"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69"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70"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71"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5372"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73"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74"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75"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76"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77" name="Rectangle 26"/>
              <p:cNvSpPr>
                <a:spLocks noChangeArrowheads="1"/>
              </p:cNvSpPr>
              <p:nvPr/>
            </p:nvSpPr>
            <p:spPr bwMode="auto">
              <a:xfrm>
                <a:off x="4063048" y="9906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5378" name="Rectangle 27"/>
              <p:cNvSpPr>
                <a:spLocks noChangeArrowheads="1"/>
              </p:cNvSpPr>
              <p:nvPr/>
            </p:nvSpPr>
            <p:spPr bwMode="auto">
              <a:xfrm>
                <a:off x="4477386" y="16764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5379" name="Rectangle 29"/>
              <p:cNvSpPr>
                <a:spLocks noChangeArrowheads="1"/>
              </p:cNvSpPr>
              <p:nvPr/>
            </p:nvSpPr>
            <p:spPr bwMode="auto">
              <a:xfrm>
                <a:off x="2709332" y="2362200"/>
                <a:ext cx="11528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v</a:t>
                </a:r>
                <a:endParaRPr lang="en-US" altLang="en-US" i="1" baseline="-25000">
                  <a:solidFill>
                    <a:schemeClr val="accent1"/>
                  </a:solidFill>
                </a:endParaRPr>
              </a:p>
            </p:txBody>
          </p:sp>
          <p:sp>
            <p:nvSpPr>
              <p:cNvPr id="55380" name="Rectangle 159"/>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195" name="Text Box 215"/>
          <p:cNvSpPr txBox="1">
            <a:spLocks noChangeArrowheads="1"/>
          </p:cNvSpPr>
          <p:nvPr/>
        </p:nvSpPr>
        <p:spPr bwMode="auto">
          <a:xfrm>
            <a:off x="1371600" y="2895600"/>
            <a:ext cx="6318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What about </a:t>
            </a:r>
            <a:r>
              <a:rPr lang="en-US" altLang="en-US" i="1">
                <a:solidFill>
                  <a:schemeClr val="accent1"/>
                </a:solidFill>
              </a:rPr>
              <a:t>au + bv</a:t>
            </a:r>
            <a:r>
              <a:rPr lang="en-US" altLang="en-US" i="1" baseline="-25000">
                <a:solidFill>
                  <a:schemeClr val="accent1"/>
                </a:solidFill>
              </a:rPr>
              <a:t>   </a:t>
            </a:r>
            <a:r>
              <a:rPr lang="en-US" altLang="en-US"/>
              <a:t>for</a:t>
            </a:r>
            <a:r>
              <a:rPr lang="en-US" altLang="en-US" i="1">
                <a:solidFill>
                  <a:schemeClr val="accent1"/>
                </a:solidFill>
              </a:rPr>
              <a:t> a </a:t>
            </a:r>
            <a:r>
              <a:rPr lang="en-US" altLang="en-US"/>
              <a:t>and</a:t>
            </a:r>
            <a:r>
              <a:rPr lang="en-US" altLang="en-US" i="1">
                <a:solidFill>
                  <a:schemeClr val="accent1"/>
                </a:solidFill>
              </a:rPr>
              <a:t> b</a:t>
            </a:r>
            <a:r>
              <a:rPr lang="en-US" altLang="en-US" i="1" baseline="-25000">
                <a:solidFill>
                  <a:schemeClr val="accent1"/>
                </a:solidFill>
              </a:rPr>
              <a:t> </a:t>
            </a:r>
            <a:r>
              <a:rPr lang="en-US" altLang="en-US"/>
              <a:t>in</a:t>
            </a:r>
            <a:r>
              <a:rPr lang="en-US" altLang="en-US" i="1">
                <a:solidFill>
                  <a:schemeClr val="accent1"/>
                </a:solidFill>
              </a:rPr>
              <a:t> Z/p</a:t>
            </a:r>
            <a:r>
              <a:rPr lang="en-US" altLang="en-US"/>
              <a:t> ?</a:t>
            </a:r>
          </a:p>
        </p:txBody>
      </p:sp>
      <p:grpSp>
        <p:nvGrpSpPr>
          <p:cNvPr id="55304" name="Group 195"/>
          <p:cNvGrpSpPr>
            <a:grpSpLocks/>
          </p:cNvGrpSpPr>
          <p:nvPr/>
        </p:nvGrpSpPr>
        <p:grpSpPr bwMode="auto">
          <a:xfrm>
            <a:off x="3141663" y="990600"/>
            <a:ext cx="403225" cy="565150"/>
            <a:chOff x="3140998" y="990600"/>
            <a:chExt cx="403977" cy="565157"/>
          </a:xfrm>
        </p:grpSpPr>
        <p:sp>
          <p:nvSpPr>
            <p:cNvPr id="55357" name="Oval 10"/>
            <p:cNvSpPr>
              <a:spLocks noChangeArrowheads="1"/>
            </p:cNvSpPr>
            <p:nvPr/>
          </p:nvSpPr>
          <p:spPr bwMode="auto">
            <a:xfrm>
              <a:off x="3392575"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8" name="Rectangle 25"/>
            <p:cNvSpPr>
              <a:spLocks noChangeArrowheads="1"/>
            </p:cNvSpPr>
            <p:nvPr/>
          </p:nvSpPr>
          <p:spPr bwMode="auto">
            <a:xfrm>
              <a:off x="3140998" y="9906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u</a:t>
              </a:r>
              <a:endParaRPr lang="en-US" altLang="en-US" i="1" baseline="-25000">
                <a:solidFill>
                  <a:schemeClr val="accent1"/>
                </a:solidFill>
              </a:endParaRPr>
            </a:p>
          </p:txBody>
        </p:sp>
      </p:grpSp>
      <p:grpSp>
        <p:nvGrpSpPr>
          <p:cNvPr id="55305" name="Group 204"/>
          <p:cNvGrpSpPr>
            <a:grpSpLocks/>
          </p:cNvGrpSpPr>
          <p:nvPr/>
        </p:nvGrpSpPr>
        <p:grpSpPr bwMode="auto">
          <a:xfrm>
            <a:off x="5181600" y="974725"/>
            <a:ext cx="1236663" cy="582613"/>
            <a:chOff x="5181600" y="975363"/>
            <a:chExt cx="1236236" cy="582575"/>
          </a:xfrm>
        </p:grpSpPr>
        <p:sp>
          <p:nvSpPr>
            <p:cNvPr id="55355" name="Oval 10"/>
            <p:cNvSpPr>
              <a:spLocks noChangeArrowheads="1"/>
            </p:cNvSpPr>
            <p:nvPr/>
          </p:nvSpPr>
          <p:spPr bwMode="auto">
            <a:xfrm>
              <a:off x="5891346" y="140553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6" name="Rectangle 25"/>
            <p:cNvSpPr>
              <a:spLocks noChangeArrowheads="1"/>
            </p:cNvSpPr>
            <p:nvPr/>
          </p:nvSpPr>
          <p:spPr bwMode="auto">
            <a:xfrm>
              <a:off x="5181600" y="975363"/>
              <a:ext cx="12362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v= u</a:t>
              </a:r>
              <a:r>
                <a:rPr lang="en-US" altLang="en-US">
                  <a:solidFill>
                    <a:schemeClr val="accent1"/>
                  </a:solidFill>
                </a:rPr>
                <a:t>×</a:t>
              </a:r>
              <a:r>
                <a:rPr lang="en-US" altLang="en-US" i="1">
                  <a:solidFill>
                    <a:schemeClr val="accent1"/>
                  </a:solidFill>
                </a:rPr>
                <a:t>u</a:t>
              </a:r>
              <a:endParaRPr lang="en-US" altLang="en-US" i="1" baseline="-25000">
                <a:solidFill>
                  <a:schemeClr val="accent1"/>
                </a:solidFill>
              </a:endParaRPr>
            </a:p>
          </p:txBody>
        </p:sp>
      </p:grpSp>
      <p:grpSp>
        <p:nvGrpSpPr>
          <p:cNvPr id="12" name="Group 148"/>
          <p:cNvGrpSpPr>
            <a:grpSpLocks/>
          </p:cNvGrpSpPr>
          <p:nvPr/>
        </p:nvGrpSpPr>
        <p:grpSpPr bwMode="auto">
          <a:xfrm>
            <a:off x="2743200" y="3505200"/>
            <a:ext cx="3048000" cy="3200400"/>
            <a:chOff x="4865688" y="1400175"/>
            <a:chExt cx="3810000" cy="4230079"/>
          </a:xfrm>
        </p:grpSpPr>
        <p:sp>
          <p:nvSpPr>
            <p:cNvPr id="55308" name="Rectangle 34"/>
            <p:cNvSpPr>
              <a:spLocks noChangeArrowheads="1"/>
            </p:cNvSpPr>
            <p:nvPr/>
          </p:nvSpPr>
          <p:spPr bwMode="auto">
            <a:xfrm>
              <a:off x="4865688" y="3562058"/>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endParaRPr lang="en-US" altLang="en-US"/>
            </a:p>
          </p:txBody>
        </p:sp>
        <p:sp>
          <p:nvSpPr>
            <p:cNvPr id="55309" name="Rectangle 42"/>
            <p:cNvSpPr>
              <a:spLocks noChangeArrowheads="1"/>
            </p:cNvSpPr>
            <p:nvPr/>
          </p:nvSpPr>
          <p:spPr bwMode="auto">
            <a:xfrm>
              <a:off x="4865688" y="3044533"/>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2</a:t>
              </a:r>
              <a:r>
                <a:rPr lang="en-US" altLang="en-US" sz="1400" i="1">
                  <a:solidFill>
                    <a:schemeClr val="accent1"/>
                  </a:solidFill>
                </a:rPr>
                <a:t>v</a:t>
              </a:r>
              <a:endParaRPr lang="en-US" altLang="en-US" sz="1400"/>
            </a:p>
            <a:p>
              <a:pPr algn="ctr">
                <a:spcBef>
                  <a:spcPct val="20000"/>
                </a:spcBef>
              </a:pPr>
              <a:endParaRPr lang="en-US" altLang="en-US" sz="1400"/>
            </a:p>
          </p:txBody>
        </p:sp>
        <p:sp>
          <p:nvSpPr>
            <p:cNvPr id="55310" name="Rectangle 58"/>
            <p:cNvSpPr>
              <a:spLocks noChangeArrowheads="1"/>
            </p:cNvSpPr>
            <p:nvPr/>
          </p:nvSpPr>
          <p:spPr bwMode="auto">
            <a:xfrm>
              <a:off x="4865688" y="1917700"/>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0</a:t>
              </a:r>
            </a:p>
          </p:txBody>
        </p:sp>
        <p:sp>
          <p:nvSpPr>
            <p:cNvPr id="55311" name="Rectangle 65"/>
            <p:cNvSpPr>
              <a:spLocks noChangeArrowheads="1"/>
            </p:cNvSpPr>
            <p:nvPr/>
          </p:nvSpPr>
          <p:spPr bwMode="auto">
            <a:xfrm>
              <a:off x="5322888" y="1400175"/>
              <a:ext cx="4953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0</a:t>
              </a:r>
            </a:p>
          </p:txBody>
        </p:sp>
        <p:sp>
          <p:nvSpPr>
            <p:cNvPr id="55312" name="Rectangle 66"/>
            <p:cNvSpPr>
              <a:spLocks noChangeArrowheads="1"/>
            </p:cNvSpPr>
            <p:nvPr/>
          </p:nvSpPr>
          <p:spPr bwMode="auto">
            <a:xfrm>
              <a:off x="4865688" y="1400175"/>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55313" name="Line 67"/>
            <p:cNvSpPr>
              <a:spLocks noChangeShapeType="1"/>
            </p:cNvSpPr>
            <p:nvPr/>
          </p:nvSpPr>
          <p:spPr bwMode="auto">
            <a:xfrm>
              <a:off x="4865688" y="1400175"/>
              <a:ext cx="38100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4" name="Line 68"/>
            <p:cNvSpPr>
              <a:spLocks noChangeShapeType="1"/>
            </p:cNvSpPr>
            <p:nvPr/>
          </p:nvSpPr>
          <p:spPr bwMode="auto">
            <a:xfrm>
              <a:off x="4865688" y="1917700"/>
              <a:ext cx="3810000" cy="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5" name="Line 69"/>
            <p:cNvSpPr>
              <a:spLocks noChangeShapeType="1"/>
            </p:cNvSpPr>
            <p:nvPr/>
          </p:nvSpPr>
          <p:spPr bwMode="auto">
            <a:xfrm>
              <a:off x="4865688" y="2435225"/>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6" name="Line 70"/>
            <p:cNvSpPr>
              <a:spLocks noChangeShapeType="1"/>
            </p:cNvSpPr>
            <p:nvPr/>
          </p:nvSpPr>
          <p:spPr bwMode="auto">
            <a:xfrm>
              <a:off x="4865688" y="2952750"/>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7" name="Line 71"/>
            <p:cNvSpPr>
              <a:spLocks noChangeShapeType="1"/>
            </p:cNvSpPr>
            <p:nvPr/>
          </p:nvSpPr>
          <p:spPr bwMode="auto">
            <a:xfrm>
              <a:off x="4865688" y="3470275"/>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8" name="Line 72"/>
            <p:cNvSpPr>
              <a:spLocks noChangeShapeType="1"/>
            </p:cNvSpPr>
            <p:nvPr/>
          </p:nvSpPr>
          <p:spPr bwMode="auto">
            <a:xfrm>
              <a:off x="4865688" y="3987800"/>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19" name="Line 73"/>
            <p:cNvSpPr>
              <a:spLocks noChangeShapeType="1"/>
            </p:cNvSpPr>
            <p:nvPr/>
          </p:nvSpPr>
          <p:spPr bwMode="auto">
            <a:xfrm>
              <a:off x="4865688" y="4505325"/>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0" name="Line 74"/>
            <p:cNvSpPr>
              <a:spLocks noChangeShapeType="1"/>
            </p:cNvSpPr>
            <p:nvPr/>
          </p:nvSpPr>
          <p:spPr bwMode="auto">
            <a:xfrm>
              <a:off x="4865688" y="5022850"/>
              <a:ext cx="381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1" name="Line 75"/>
            <p:cNvSpPr>
              <a:spLocks noChangeShapeType="1"/>
            </p:cNvSpPr>
            <p:nvPr/>
          </p:nvSpPr>
          <p:spPr bwMode="auto">
            <a:xfrm>
              <a:off x="4865688" y="5540375"/>
              <a:ext cx="3810000" cy="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2" name="Line 76"/>
            <p:cNvSpPr>
              <a:spLocks noChangeShapeType="1"/>
            </p:cNvSpPr>
            <p:nvPr/>
          </p:nvSpPr>
          <p:spPr bwMode="auto">
            <a:xfrm>
              <a:off x="4865688" y="1400175"/>
              <a:ext cx="0" cy="414020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3" name="Line 77"/>
            <p:cNvSpPr>
              <a:spLocks noChangeShapeType="1"/>
            </p:cNvSpPr>
            <p:nvPr/>
          </p:nvSpPr>
          <p:spPr bwMode="auto">
            <a:xfrm>
              <a:off x="5322888" y="1400175"/>
              <a:ext cx="0" cy="4140200"/>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4" name="Line 78"/>
            <p:cNvSpPr>
              <a:spLocks noChangeShapeType="1"/>
            </p:cNvSpPr>
            <p:nvPr/>
          </p:nvSpPr>
          <p:spPr bwMode="auto">
            <a:xfrm>
              <a:off x="581818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5" name="Line 79"/>
            <p:cNvSpPr>
              <a:spLocks noChangeShapeType="1"/>
            </p:cNvSpPr>
            <p:nvPr/>
          </p:nvSpPr>
          <p:spPr bwMode="auto">
            <a:xfrm>
              <a:off x="629443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6" name="Line 80"/>
            <p:cNvSpPr>
              <a:spLocks noChangeShapeType="1"/>
            </p:cNvSpPr>
            <p:nvPr/>
          </p:nvSpPr>
          <p:spPr bwMode="auto">
            <a:xfrm>
              <a:off x="677068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7" name="Line 81"/>
            <p:cNvSpPr>
              <a:spLocks noChangeShapeType="1"/>
            </p:cNvSpPr>
            <p:nvPr/>
          </p:nvSpPr>
          <p:spPr bwMode="auto">
            <a:xfrm>
              <a:off x="724693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8" name="Line 82"/>
            <p:cNvSpPr>
              <a:spLocks noChangeShapeType="1"/>
            </p:cNvSpPr>
            <p:nvPr/>
          </p:nvSpPr>
          <p:spPr bwMode="auto">
            <a:xfrm>
              <a:off x="772318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29" name="Line 83"/>
            <p:cNvSpPr>
              <a:spLocks noChangeShapeType="1"/>
            </p:cNvSpPr>
            <p:nvPr/>
          </p:nvSpPr>
          <p:spPr bwMode="auto">
            <a:xfrm>
              <a:off x="8199438" y="1400175"/>
              <a:ext cx="0" cy="4140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30" name="Line 84"/>
            <p:cNvSpPr>
              <a:spLocks noChangeShapeType="1"/>
            </p:cNvSpPr>
            <p:nvPr/>
          </p:nvSpPr>
          <p:spPr bwMode="auto">
            <a:xfrm>
              <a:off x="8675688" y="1400175"/>
              <a:ext cx="0" cy="4140200"/>
            </a:xfrm>
            <a:prstGeom prst="line">
              <a:avLst/>
            </a:prstGeom>
            <a:noFill/>
            <a:ln w="38100" cap="sq">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55331" name="Rectangle 42"/>
            <p:cNvSpPr>
              <a:spLocks noChangeArrowheads="1"/>
            </p:cNvSpPr>
            <p:nvPr/>
          </p:nvSpPr>
          <p:spPr bwMode="auto">
            <a:xfrm>
              <a:off x="4876800" y="3561582"/>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3</a:t>
              </a:r>
              <a:r>
                <a:rPr lang="en-US" altLang="en-US" sz="1400" i="1">
                  <a:solidFill>
                    <a:schemeClr val="accent1"/>
                  </a:solidFill>
                </a:rPr>
                <a:t>v</a:t>
              </a:r>
              <a:endParaRPr lang="en-US" altLang="en-US" sz="1400"/>
            </a:p>
            <a:p>
              <a:pPr algn="ctr">
                <a:spcBef>
                  <a:spcPct val="20000"/>
                </a:spcBef>
              </a:pPr>
              <a:endParaRPr lang="en-US" altLang="en-US" sz="1400"/>
            </a:p>
          </p:txBody>
        </p:sp>
        <p:sp>
          <p:nvSpPr>
            <p:cNvPr id="55332" name="Rectangle 42"/>
            <p:cNvSpPr>
              <a:spLocks noChangeArrowheads="1"/>
            </p:cNvSpPr>
            <p:nvPr/>
          </p:nvSpPr>
          <p:spPr bwMode="auto">
            <a:xfrm>
              <a:off x="4887912" y="4078631"/>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4</a:t>
              </a:r>
              <a:r>
                <a:rPr lang="en-US" altLang="en-US" sz="1400" i="1">
                  <a:solidFill>
                    <a:schemeClr val="accent1"/>
                  </a:solidFill>
                </a:rPr>
                <a:t>v</a:t>
              </a:r>
              <a:endParaRPr lang="en-US" altLang="en-US" sz="1400"/>
            </a:p>
            <a:p>
              <a:pPr algn="ctr">
                <a:spcBef>
                  <a:spcPct val="20000"/>
                </a:spcBef>
              </a:pPr>
              <a:endParaRPr lang="en-US" altLang="en-US" sz="1400"/>
            </a:p>
          </p:txBody>
        </p:sp>
        <p:sp>
          <p:nvSpPr>
            <p:cNvPr id="55333" name="Rectangle 42"/>
            <p:cNvSpPr>
              <a:spLocks noChangeArrowheads="1"/>
            </p:cNvSpPr>
            <p:nvPr/>
          </p:nvSpPr>
          <p:spPr bwMode="auto">
            <a:xfrm>
              <a:off x="4881932" y="4595680"/>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5</a:t>
              </a:r>
              <a:r>
                <a:rPr lang="en-US" altLang="en-US" sz="1400" i="1">
                  <a:solidFill>
                    <a:schemeClr val="accent1"/>
                  </a:solidFill>
                </a:rPr>
                <a:t>v</a:t>
              </a:r>
              <a:endParaRPr lang="en-US" altLang="en-US" sz="1400"/>
            </a:p>
            <a:p>
              <a:pPr algn="ctr">
                <a:spcBef>
                  <a:spcPct val="20000"/>
                </a:spcBef>
              </a:pPr>
              <a:endParaRPr lang="en-US" altLang="en-US" sz="1400"/>
            </a:p>
          </p:txBody>
        </p:sp>
        <p:sp>
          <p:nvSpPr>
            <p:cNvPr id="55334" name="Rectangle 42"/>
            <p:cNvSpPr>
              <a:spLocks noChangeArrowheads="1"/>
            </p:cNvSpPr>
            <p:nvPr/>
          </p:nvSpPr>
          <p:spPr bwMode="auto">
            <a:xfrm>
              <a:off x="4875952" y="5112729"/>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6</a:t>
              </a:r>
              <a:r>
                <a:rPr lang="en-US" altLang="en-US" sz="1400" i="1">
                  <a:solidFill>
                    <a:schemeClr val="accent1"/>
                  </a:solidFill>
                </a:rPr>
                <a:t>v</a:t>
              </a:r>
              <a:endParaRPr lang="en-US" altLang="en-US" sz="1400"/>
            </a:p>
            <a:p>
              <a:pPr algn="ctr">
                <a:spcBef>
                  <a:spcPct val="20000"/>
                </a:spcBef>
              </a:pPr>
              <a:endParaRPr lang="en-US" altLang="en-US" sz="1400"/>
            </a:p>
          </p:txBody>
        </p:sp>
        <p:sp>
          <p:nvSpPr>
            <p:cNvPr id="55335" name="Rectangle 42"/>
            <p:cNvSpPr>
              <a:spLocks noChangeArrowheads="1"/>
            </p:cNvSpPr>
            <p:nvPr/>
          </p:nvSpPr>
          <p:spPr bwMode="auto">
            <a:xfrm>
              <a:off x="4876800" y="2530183"/>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i="1">
                  <a:solidFill>
                    <a:schemeClr val="accent1"/>
                  </a:solidFill>
                </a:rPr>
                <a:t>v</a:t>
              </a:r>
              <a:endParaRPr lang="en-US" altLang="en-US" sz="1400"/>
            </a:p>
            <a:p>
              <a:pPr algn="ctr">
                <a:spcBef>
                  <a:spcPct val="20000"/>
                </a:spcBef>
              </a:pPr>
              <a:endParaRPr lang="en-US" altLang="en-US" sz="1400"/>
            </a:p>
          </p:txBody>
        </p:sp>
        <p:sp>
          <p:nvSpPr>
            <p:cNvPr id="55336" name="Rectangle 42"/>
            <p:cNvSpPr>
              <a:spLocks noChangeArrowheads="1"/>
            </p:cNvSpPr>
            <p:nvPr/>
          </p:nvSpPr>
          <p:spPr bwMode="auto">
            <a:xfrm>
              <a:off x="5833216" y="1462961"/>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i="1">
                  <a:solidFill>
                    <a:schemeClr val="accent1"/>
                  </a:solidFill>
                </a:rPr>
                <a:t>u</a:t>
              </a:r>
              <a:endParaRPr lang="en-US" altLang="en-US" sz="1400"/>
            </a:p>
            <a:p>
              <a:pPr algn="ctr">
                <a:spcBef>
                  <a:spcPct val="20000"/>
                </a:spcBef>
              </a:pPr>
              <a:endParaRPr lang="en-US" altLang="en-US" sz="1400"/>
            </a:p>
          </p:txBody>
        </p:sp>
        <p:sp>
          <p:nvSpPr>
            <p:cNvPr id="55337" name="Rectangle 42"/>
            <p:cNvSpPr>
              <a:spLocks noChangeArrowheads="1"/>
            </p:cNvSpPr>
            <p:nvPr/>
          </p:nvSpPr>
          <p:spPr bwMode="auto">
            <a:xfrm>
              <a:off x="6299676" y="1480053"/>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2</a:t>
              </a:r>
              <a:r>
                <a:rPr lang="en-US" altLang="en-US" sz="1400" i="1">
                  <a:solidFill>
                    <a:schemeClr val="accent1"/>
                  </a:solidFill>
                </a:rPr>
                <a:t>u</a:t>
              </a:r>
              <a:endParaRPr lang="en-US" altLang="en-US" sz="1400"/>
            </a:p>
            <a:p>
              <a:pPr algn="ctr">
                <a:spcBef>
                  <a:spcPct val="20000"/>
                </a:spcBef>
              </a:pPr>
              <a:endParaRPr lang="en-US" altLang="en-US" sz="1400"/>
            </a:p>
          </p:txBody>
        </p:sp>
        <p:sp>
          <p:nvSpPr>
            <p:cNvPr id="55338" name="Rectangle 42"/>
            <p:cNvSpPr>
              <a:spLocks noChangeArrowheads="1"/>
            </p:cNvSpPr>
            <p:nvPr/>
          </p:nvSpPr>
          <p:spPr bwMode="auto">
            <a:xfrm>
              <a:off x="6766136" y="1497145"/>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3</a:t>
              </a:r>
              <a:r>
                <a:rPr lang="en-US" altLang="en-US" sz="1400" i="1">
                  <a:solidFill>
                    <a:schemeClr val="accent1"/>
                  </a:solidFill>
                </a:rPr>
                <a:t>u</a:t>
              </a:r>
              <a:endParaRPr lang="en-US" altLang="en-US" sz="1400"/>
            </a:p>
            <a:p>
              <a:pPr algn="ctr">
                <a:spcBef>
                  <a:spcPct val="20000"/>
                </a:spcBef>
              </a:pPr>
              <a:endParaRPr lang="en-US" altLang="en-US" sz="1400"/>
            </a:p>
          </p:txBody>
        </p:sp>
        <p:sp>
          <p:nvSpPr>
            <p:cNvPr id="55339" name="Rectangle 42"/>
            <p:cNvSpPr>
              <a:spLocks noChangeArrowheads="1"/>
            </p:cNvSpPr>
            <p:nvPr/>
          </p:nvSpPr>
          <p:spPr bwMode="auto">
            <a:xfrm>
              <a:off x="7241142" y="1488599"/>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4</a:t>
              </a:r>
              <a:r>
                <a:rPr lang="en-US" altLang="en-US" sz="1400" i="1">
                  <a:solidFill>
                    <a:schemeClr val="accent1"/>
                  </a:solidFill>
                </a:rPr>
                <a:t>u</a:t>
              </a:r>
              <a:endParaRPr lang="en-US" altLang="en-US" sz="1400"/>
            </a:p>
            <a:p>
              <a:pPr algn="ctr">
                <a:spcBef>
                  <a:spcPct val="20000"/>
                </a:spcBef>
              </a:pPr>
              <a:endParaRPr lang="en-US" altLang="en-US" sz="1400"/>
            </a:p>
          </p:txBody>
        </p:sp>
        <p:sp>
          <p:nvSpPr>
            <p:cNvPr id="55340" name="Rectangle 42"/>
            <p:cNvSpPr>
              <a:spLocks noChangeArrowheads="1"/>
            </p:cNvSpPr>
            <p:nvPr/>
          </p:nvSpPr>
          <p:spPr bwMode="auto">
            <a:xfrm>
              <a:off x="7724694" y="1480053"/>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5</a:t>
              </a:r>
              <a:r>
                <a:rPr lang="en-US" altLang="en-US" sz="1400" i="1">
                  <a:solidFill>
                    <a:schemeClr val="accent1"/>
                  </a:solidFill>
                </a:rPr>
                <a:t>u</a:t>
              </a:r>
              <a:endParaRPr lang="en-US" altLang="en-US" sz="1400"/>
            </a:p>
            <a:p>
              <a:pPr algn="ctr">
                <a:spcBef>
                  <a:spcPct val="20000"/>
                </a:spcBef>
              </a:pPr>
              <a:endParaRPr lang="en-US" altLang="en-US" sz="1400"/>
            </a:p>
          </p:txBody>
        </p:sp>
        <p:sp>
          <p:nvSpPr>
            <p:cNvPr id="55341" name="Rectangle 42"/>
            <p:cNvSpPr>
              <a:spLocks noChangeArrowheads="1"/>
            </p:cNvSpPr>
            <p:nvPr/>
          </p:nvSpPr>
          <p:spPr bwMode="auto">
            <a:xfrm>
              <a:off x="8216792" y="1478836"/>
              <a:ext cx="45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sz="1400">
                  <a:solidFill>
                    <a:schemeClr val="accent1"/>
                  </a:solidFill>
                </a:rPr>
                <a:t>6</a:t>
              </a:r>
              <a:r>
                <a:rPr lang="en-US" altLang="en-US" sz="1400" i="1">
                  <a:solidFill>
                    <a:schemeClr val="accent1"/>
                  </a:solidFill>
                </a:rPr>
                <a:t>u</a:t>
              </a:r>
              <a:endParaRPr lang="en-US" altLang="en-US" sz="1400"/>
            </a:p>
            <a:p>
              <a:pPr algn="ctr">
                <a:spcBef>
                  <a:spcPct val="20000"/>
                </a:spcBef>
              </a:pPr>
              <a:endParaRPr lang="en-US" altLang="en-US" sz="1400"/>
            </a:p>
          </p:txBody>
        </p:sp>
        <p:sp>
          <p:nvSpPr>
            <p:cNvPr id="55342" name="Oval 10"/>
            <p:cNvSpPr>
              <a:spLocks noChangeArrowheads="1"/>
            </p:cNvSpPr>
            <p:nvPr/>
          </p:nvSpPr>
          <p:spPr bwMode="auto">
            <a:xfrm>
              <a:off x="4893892" y="2158524"/>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3" name="Oval 10"/>
            <p:cNvSpPr>
              <a:spLocks noChangeArrowheads="1"/>
            </p:cNvSpPr>
            <p:nvPr/>
          </p:nvSpPr>
          <p:spPr bwMode="auto">
            <a:xfrm>
              <a:off x="4923016" y="2679746"/>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4" name="Oval 10"/>
            <p:cNvSpPr>
              <a:spLocks noChangeArrowheads="1"/>
            </p:cNvSpPr>
            <p:nvPr/>
          </p:nvSpPr>
          <p:spPr bwMode="auto">
            <a:xfrm>
              <a:off x="4876800" y="3192422"/>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5" name="Oval 10"/>
            <p:cNvSpPr>
              <a:spLocks noChangeArrowheads="1"/>
            </p:cNvSpPr>
            <p:nvPr/>
          </p:nvSpPr>
          <p:spPr bwMode="auto">
            <a:xfrm>
              <a:off x="4873314" y="3679460"/>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6" name="Oval 10"/>
            <p:cNvSpPr>
              <a:spLocks noChangeArrowheads="1"/>
            </p:cNvSpPr>
            <p:nvPr/>
          </p:nvSpPr>
          <p:spPr bwMode="auto">
            <a:xfrm>
              <a:off x="4889546" y="4208092"/>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7" name="Oval 10"/>
            <p:cNvSpPr>
              <a:spLocks noChangeArrowheads="1"/>
            </p:cNvSpPr>
            <p:nvPr/>
          </p:nvSpPr>
          <p:spPr bwMode="auto">
            <a:xfrm>
              <a:off x="4905778" y="4736724"/>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8" name="Oval 10"/>
            <p:cNvSpPr>
              <a:spLocks noChangeArrowheads="1"/>
            </p:cNvSpPr>
            <p:nvPr/>
          </p:nvSpPr>
          <p:spPr bwMode="auto">
            <a:xfrm>
              <a:off x="4922010" y="5256810"/>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49" name="Oval 10"/>
            <p:cNvSpPr>
              <a:spLocks noChangeArrowheads="1"/>
            </p:cNvSpPr>
            <p:nvPr/>
          </p:nvSpPr>
          <p:spPr bwMode="auto">
            <a:xfrm>
              <a:off x="5867400" y="1620778"/>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0" name="Oval 10"/>
            <p:cNvSpPr>
              <a:spLocks noChangeArrowheads="1"/>
            </p:cNvSpPr>
            <p:nvPr/>
          </p:nvSpPr>
          <p:spPr bwMode="auto">
            <a:xfrm>
              <a:off x="6324600" y="1621492"/>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1" name="Oval 10"/>
            <p:cNvSpPr>
              <a:spLocks noChangeArrowheads="1"/>
            </p:cNvSpPr>
            <p:nvPr/>
          </p:nvSpPr>
          <p:spPr bwMode="auto">
            <a:xfrm>
              <a:off x="6781800" y="1622206"/>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2" name="Oval 10"/>
            <p:cNvSpPr>
              <a:spLocks noChangeArrowheads="1"/>
            </p:cNvSpPr>
            <p:nvPr/>
          </p:nvSpPr>
          <p:spPr bwMode="auto">
            <a:xfrm>
              <a:off x="7247546" y="1622920"/>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3" name="Oval 10"/>
            <p:cNvSpPr>
              <a:spLocks noChangeArrowheads="1"/>
            </p:cNvSpPr>
            <p:nvPr/>
          </p:nvSpPr>
          <p:spPr bwMode="auto">
            <a:xfrm>
              <a:off x="7738930" y="1623634"/>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5354" name="Oval 10"/>
            <p:cNvSpPr>
              <a:spLocks noChangeArrowheads="1"/>
            </p:cNvSpPr>
            <p:nvPr/>
          </p:nvSpPr>
          <p:spPr bwMode="auto">
            <a:xfrm>
              <a:off x="8238860" y="1615802"/>
              <a:ext cx="72000" cy="720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34" name="Rectangle 133"/>
          <p:cNvSpPr>
            <a:spLocks noChangeArrowheads="1"/>
          </p:cNvSpPr>
          <p:nvPr/>
        </p:nvSpPr>
        <p:spPr bwMode="auto">
          <a:xfrm>
            <a:off x="3810000" y="4581525"/>
            <a:ext cx="484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1400" i="1">
                <a:solidFill>
                  <a:schemeClr val="accent1"/>
                </a:solidFill>
              </a:rPr>
              <a:t>au</a:t>
            </a:r>
            <a:endParaRPr lang="en-US" altLang="en-US" sz="1400" i="1" baseline="-25000">
              <a:solidFill>
                <a:schemeClr val="accent1"/>
              </a:solidFill>
            </a:endParaRPr>
          </a:p>
          <a:p>
            <a:pPr algn="ctr" eaLnBrk="1" hangingPunct="1"/>
            <a:r>
              <a:rPr lang="en-US" altLang="en-US" sz="1400" i="1">
                <a:solidFill>
                  <a:schemeClr val="accent1"/>
                </a:solidFill>
              </a:rPr>
              <a:t>+bv</a:t>
            </a:r>
            <a:r>
              <a:rPr lang="en-US" altLang="en-US" sz="1400" i="1" baseline="-25000">
                <a:solidFill>
                  <a:schemeClr val="accent1"/>
                </a:solidFill>
              </a:rPr>
              <a:t> </a:t>
            </a:r>
            <a:endParaRPr lang="en-CA" altLang="en-US" sz="14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5">
                                            <p:txEl>
                                              <p:pRg st="0" end="0"/>
                                            </p:txEl>
                                          </p:spTgt>
                                        </p:tgtEl>
                                        <p:attrNameLst>
                                          <p:attrName>style.visibility</p:attrName>
                                        </p:attrNameLst>
                                      </p:cBhvr>
                                      <p:to>
                                        <p:strVal val="visible"/>
                                      </p:to>
                                    </p:set>
                                    <p:anim calcmode="lin" valueType="num">
                                      <p:cBhvr additive="base">
                                        <p:cTn id="7" dur="500" fill="hold"/>
                                        <p:tgtEl>
                                          <p:spTgt spid="1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ppt_x"/>
                                          </p:val>
                                        </p:tav>
                                        <p:tav tm="100000">
                                          <p:val>
                                            <p:strVal val="#ppt_x"/>
                                          </p:val>
                                        </p:tav>
                                      </p:tavLst>
                                    </p:anim>
                                    <p:anim calcmode="lin" valueType="num">
                                      <p:cBhvr additive="base">
                                        <p:cTn id="20"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6323"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grpSp>
        <p:nvGrpSpPr>
          <p:cNvPr id="56324" name="Group 72"/>
          <p:cNvGrpSpPr>
            <a:grpSpLocks/>
          </p:cNvGrpSpPr>
          <p:nvPr/>
        </p:nvGrpSpPr>
        <p:grpSpPr bwMode="auto">
          <a:xfrm>
            <a:off x="760413" y="990600"/>
            <a:ext cx="1922462" cy="1895475"/>
            <a:chOff x="760413" y="990600"/>
            <a:chExt cx="1922001" cy="1894820"/>
          </a:xfrm>
        </p:grpSpPr>
        <p:grpSp>
          <p:nvGrpSpPr>
            <p:cNvPr id="56396" name="Group 65"/>
            <p:cNvGrpSpPr>
              <a:grpSpLocks/>
            </p:cNvGrpSpPr>
            <p:nvPr/>
          </p:nvGrpSpPr>
          <p:grpSpPr bwMode="auto">
            <a:xfrm>
              <a:off x="760413" y="1030293"/>
              <a:ext cx="1916113" cy="1755777"/>
              <a:chOff x="475" y="1344"/>
              <a:chExt cx="1207" cy="1106"/>
            </a:xfrm>
          </p:grpSpPr>
          <p:sp>
            <p:nvSpPr>
              <p:cNvPr id="56406" name="Oval 7"/>
              <p:cNvSpPr>
                <a:spLocks noChangeArrowheads="1"/>
              </p:cNvSpPr>
              <p:nvPr/>
            </p:nvSpPr>
            <p:spPr bwMode="auto">
              <a:xfrm>
                <a:off x="624" y="1876"/>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07" name="Text Box 8"/>
              <p:cNvSpPr txBox="1">
                <a:spLocks noChangeArrowheads="1"/>
              </p:cNvSpPr>
              <p:nvPr/>
            </p:nvSpPr>
            <p:spPr bwMode="auto">
              <a:xfrm>
                <a:off x="475" y="1769"/>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6408" name="Oval 10"/>
              <p:cNvSpPr>
                <a:spLocks noChangeArrowheads="1"/>
              </p:cNvSpPr>
              <p:nvPr/>
            </p:nvSpPr>
            <p:spPr bwMode="auto">
              <a:xfrm>
                <a:off x="846"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09" name="Text Box 11"/>
              <p:cNvSpPr txBox="1">
                <a:spLocks noChangeArrowheads="1"/>
              </p:cNvSpPr>
              <p:nvPr/>
            </p:nvSpPr>
            <p:spPr bwMode="auto">
              <a:xfrm>
                <a:off x="755" y="1355"/>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a:solidFill>
                    <a:schemeClr val="accent1"/>
                  </a:solidFill>
                </a:endParaRPr>
              </a:p>
            </p:txBody>
          </p:sp>
          <p:sp>
            <p:nvSpPr>
              <p:cNvPr id="56410" name="Oval 15"/>
              <p:cNvSpPr>
                <a:spLocks noChangeArrowheads="1"/>
              </p:cNvSpPr>
              <p:nvPr/>
            </p:nvSpPr>
            <p:spPr bwMode="auto">
              <a:xfrm>
                <a:off x="1184" y="1579"/>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11" name="Text Box 16"/>
              <p:cNvSpPr txBox="1">
                <a:spLocks noChangeArrowheads="1"/>
              </p:cNvSpPr>
              <p:nvPr/>
            </p:nvSpPr>
            <p:spPr bwMode="auto">
              <a:xfrm>
                <a:off x="1294" y="1344"/>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412" name="Line 17"/>
              <p:cNvSpPr>
                <a:spLocks noChangeShapeType="1"/>
              </p:cNvSpPr>
              <p:nvPr/>
            </p:nvSpPr>
            <p:spPr bwMode="auto">
              <a:xfrm>
                <a:off x="944" y="1634"/>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413" name="Oval 20"/>
              <p:cNvSpPr>
                <a:spLocks noChangeArrowheads="1"/>
              </p:cNvSpPr>
              <p:nvPr/>
            </p:nvSpPr>
            <p:spPr bwMode="auto">
              <a:xfrm>
                <a:off x="1412" y="187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14" name="Text Box 21"/>
              <p:cNvSpPr txBox="1">
                <a:spLocks noChangeArrowheads="1"/>
              </p:cNvSpPr>
              <p:nvPr/>
            </p:nvSpPr>
            <p:spPr bwMode="auto">
              <a:xfrm>
                <a:off x="1566" y="1746"/>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415" name="Oval 25"/>
              <p:cNvSpPr>
                <a:spLocks noChangeArrowheads="1"/>
              </p:cNvSpPr>
              <p:nvPr/>
            </p:nvSpPr>
            <p:spPr bwMode="auto">
              <a:xfrm>
                <a:off x="1195" y="2162"/>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16" name="Text Box 26"/>
              <p:cNvSpPr txBox="1">
                <a:spLocks noChangeArrowheads="1"/>
              </p:cNvSpPr>
              <p:nvPr/>
            </p:nvSpPr>
            <p:spPr bwMode="auto">
              <a:xfrm>
                <a:off x="1296" y="2205"/>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417" name="Oval 30"/>
              <p:cNvSpPr>
                <a:spLocks noChangeArrowheads="1"/>
              </p:cNvSpPr>
              <p:nvPr/>
            </p:nvSpPr>
            <p:spPr bwMode="auto">
              <a:xfrm>
                <a:off x="838" y="2164"/>
                <a:ext cx="96" cy="96"/>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18" name="Text Box 31"/>
              <p:cNvSpPr txBox="1">
                <a:spLocks noChangeArrowheads="1"/>
              </p:cNvSpPr>
              <p:nvPr/>
            </p:nvSpPr>
            <p:spPr bwMode="auto">
              <a:xfrm>
                <a:off x="745" y="2210"/>
                <a:ext cx="11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419" name="Line 54"/>
              <p:cNvSpPr>
                <a:spLocks noChangeShapeType="1"/>
              </p:cNvSpPr>
              <p:nvPr/>
            </p:nvSpPr>
            <p:spPr bwMode="auto">
              <a:xfrm>
                <a:off x="127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420" name="Line 60"/>
              <p:cNvSpPr>
                <a:spLocks noChangeShapeType="1"/>
              </p:cNvSpPr>
              <p:nvPr/>
            </p:nvSpPr>
            <p:spPr bwMode="auto">
              <a:xfrm flipV="1">
                <a:off x="702" y="1660"/>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421" name="Line 61"/>
              <p:cNvSpPr>
                <a:spLocks noChangeShapeType="1"/>
              </p:cNvSpPr>
              <p:nvPr/>
            </p:nvSpPr>
            <p:spPr bwMode="auto">
              <a:xfrm flipH="1">
                <a:off x="127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422" name="Line 62"/>
              <p:cNvSpPr>
                <a:spLocks noChangeShapeType="1"/>
              </p:cNvSpPr>
              <p:nvPr/>
            </p:nvSpPr>
            <p:spPr bwMode="auto">
              <a:xfrm flipH="1" flipV="1">
                <a:off x="704" y="1962"/>
                <a:ext cx="152" cy="21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423" name="Line 63"/>
              <p:cNvSpPr>
                <a:spLocks noChangeShapeType="1"/>
              </p:cNvSpPr>
              <p:nvPr/>
            </p:nvSpPr>
            <p:spPr bwMode="auto">
              <a:xfrm flipH="1">
                <a:off x="944" y="2210"/>
                <a:ext cx="24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6397" name="Rectangle 25"/>
            <p:cNvSpPr>
              <a:spLocks noChangeArrowheads="1"/>
            </p:cNvSpPr>
            <p:nvPr/>
          </p:nvSpPr>
          <p:spPr bwMode="auto">
            <a:xfrm>
              <a:off x="1084724" y="1044575"/>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1</a:t>
              </a:r>
            </a:p>
          </p:txBody>
        </p:sp>
        <p:grpSp>
          <p:nvGrpSpPr>
            <p:cNvPr id="56398" name="Group 52"/>
            <p:cNvGrpSpPr>
              <a:grpSpLocks/>
            </p:cNvGrpSpPr>
            <p:nvPr/>
          </p:nvGrpSpPr>
          <p:grpSpPr bwMode="auto">
            <a:xfrm>
              <a:off x="762000" y="990600"/>
              <a:ext cx="1920414" cy="1894820"/>
              <a:chOff x="762000" y="990600"/>
              <a:chExt cx="1920414" cy="1894820"/>
            </a:xfrm>
          </p:grpSpPr>
          <p:grpSp>
            <p:nvGrpSpPr>
              <p:cNvPr id="56399" name="Group 45"/>
              <p:cNvGrpSpPr>
                <a:grpSpLocks/>
              </p:cNvGrpSpPr>
              <p:nvPr/>
            </p:nvGrpSpPr>
            <p:grpSpPr bwMode="auto">
              <a:xfrm>
                <a:off x="762000" y="990600"/>
                <a:ext cx="1920414" cy="1894820"/>
                <a:chOff x="762000" y="2093913"/>
                <a:chExt cx="1920414" cy="1894820"/>
              </a:xfrm>
            </p:grpSpPr>
            <p:sp>
              <p:nvSpPr>
                <p:cNvPr id="56402" name="Rectangle 26"/>
                <p:cNvSpPr>
                  <a:spLocks noChangeArrowheads="1"/>
                </p:cNvSpPr>
                <p:nvPr/>
              </p:nvSpPr>
              <p:spPr bwMode="auto">
                <a:xfrm>
                  <a:off x="1903874" y="20939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p>
              </p:txBody>
            </p:sp>
            <p:sp>
              <p:nvSpPr>
                <p:cNvPr id="56403" name="Rectangle 27"/>
                <p:cNvSpPr>
                  <a:spLocks noChangeArrowheads="1"/>
                </p:cNvSpPr>
                <p:nvPr/>
              </p:nvSpPr>
              <p:spPr bwMode="auto">
                <a:xfrm>
                  <a:off x="2318212" y="27797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p>
              </p:txBody>
            </p:sp>
            <p:sp>
              <p:nvSpPr>
                <p:cNvPr id="56404" name="Rectangle 28"/>
                <p:cNvSpPr>
                  <a:spLocks noChangeArrowheads="1"/>
                </p:cNvSpPr>
                <p:nvPr/>
              </p:nvSpPr>
              <p:spPr bwMode="auto">
                <a:xfrm>
                  <a:off x="1857837" y="3465513"/>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p>
              </p:txBody>
            </p:sp>
            <p:sp>
              <p:nvSpPr>
                <p:cNvPr id="56405" name="Rectangle 29"/>
                <p:cNvSpPr>
                  <a:spLocks noChangeArrowheads="1"/>
                </p:cNvSpPr>
                <p:nvPr/>
              </p:nvSpPr>
              <p:spPr bwMode="auto">
                <a:xfrm>
                  <a:off x="762000" y="3465513"/>
                  <a:ext cx="90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p>
              </p:txBody>
            </p:sp>
          </p:grpSp>
          <p:sp>
            <p:nvSpPr>
              <p:cNvPr id="56400" name="Rectangle 77"/>
              <p:cNvSpPr>
                <a:spLocks noChangeArrowheads="1"/>
              </p:cNvSpPr>
              <p:nvPr/>
            </p:nvSpPr>
            <p:spPr bwMode="auto">
              <a:xfrm>
                <a:off x="940204"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401" name="Rectangle 78"/>
              <p:cNvSpPr>
                <a:spLocks noChangeArrowheads="1"/>
              </p:cNvSpPr>
              <p:nvPr/>
            </p:nvSpPr>
            <p:spPr bwMode="auto">
              <a:xfrm>
                <a:off x="1262096" y="1016238"/>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6325" name="Group 133"/>
          <p:cNvGrpSpPr>
            <a:grpSpLocks/>
          </p:cNvGrpSpPr>
          <p:nvPr/>
        </p:nvGrpSpPr>
        <p:grpSpPr bwMode="auto">
          <a:xfrm>
            <a:off x="2698750" y="990600"/>
            <a:ext cx="2311400" cy="2249488"/>
            <a:chOff x="2698912" y="990600"/>
            <a:chExt cx="2311794" cy="2249507"/>
          </a:xfrm>
        </p:grpSpPr>
        <p:sp>
          <p:nvSpPr>
            <p:cNvPr id="56374" name="Rectangle 28"/>
            <p:cNvSpPr>
              <a:spLocks noChangeArrowheads="1"/>
            </p:cNvSpPr>
            <p:nvPr/>
          </p:nvSpPr>
          <p:spPr bwMode="auto">
            <a:xfrm>
              <a:off x="4128368" y="22860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6375" name="Group 132"/>
            <p:cNvGrpSpPr>
              <a:grpSpLocks/>
            </p:cNvGrpSpPr>
            <p:nvPr/>
          </p:nvGrpSpPr>
          <p:grpSpPr bwMode="auto">
            <a:xfrm>
              <a:off x="2698912" y="990600"/>
              <a:ext cx="2311794" cy="1894820"/>
              <a:chOff x="2698912" y="990600"/>
              <a:chExt cx="2311794" cy="1894820"/>
            </a:xfrm>
          </p:grpSpPr>
          <p:sp>
            <p:nvSpPr>
              <p:cNvPr id="56376"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77"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6378"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79"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80"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81"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82"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83"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84"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85"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86"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87"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88"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89"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90"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91"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92" name="Rectangle 26"/>
              <p:cNvSpPr>
                <a:spLocks noChangeArrowheads="1"/>
              </p:cNvSpPr>
              <p:nvPr/>
            </p:nvSpPr>
            <p:spPr bwMode="auto">
              <a:xfrm>
                <a:off x="4052629" y="9906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6393" name="Rectangle 27"/>
              <p:cNvSpPr>
                <a:spLocks noChangeArrowheads="1"/>
              </p:cNvSpPr>
              <p:nvPr/>
            </p:nvSpPr>
            <p:spPr bwMode="auto">
              <a:xfrm>
                <a:off x="4466967" y="1676400"/>
                <a:ext cx="54373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u</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6394" name="Rectangle 29"/>
              <p:cNvSpPr>
                <a:spLocks noChangeArrowheads="1"/>
              </p:cNvSpPr>
              <p:nvPr/>
            </p:nvSpPr>
            <p:spPr bwMode="auto">
              <a:xfrm>
                <a:off x="2698912" y="2362200"/>
                <a:ext cx="1173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u</a:t>
                </a:r>
                <a:endParaRPr lang="en-US" altLang="en-US" i="1" baseline="-25000">
                  <a:solidFill>
                    <a:schemeClr val="accent1"/>
                  </a:solidFill>
                </a:endParaRPr>
              </a:p>
            </p:txBody>
          </p:sp>
          <p:sp>
            <p:nvSpPr>
              <p:cNvPr id="56395" name="Rectangle 106"/>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grpSp>
        <p:nvGrpSpPr>
          <p:cNvPr id="56326" name="Group 137"/>
          <p:cNvGrpSpPr>
            <a:grpSpLocks/>
          </p:cNvGrpSpPr>
          <p:nvPr/>
        </p:nvGrpSpPr>
        <p:grpSpPr bwMode="auto">
          <a:xfrm>
            <a:off x="5205413" y="990600"/>
            <a:ext cx="2290762" cy="2249488"/>
            <a:chOff x="2709332" y="990600"/>
            <a:chExt cx="2290954" cy="2249507"/>
          </a:xfrm>
        </p:grpSpPr>
        <p:sp>
          <p:nvSpPr>
            <p:cNvPr id="56352" name="Rectangle 28"/>
            <p:cNvSpPr>
              <a:spLocks noChangeArrowheads="1"/>
            </p:cNvSpPr>
            <p:nvPr/>
          </p:nvSpPr>
          <p:spPr bwMode="auto">
            <a:xfrm>
              <a:off x="4138787" y="22860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4</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grpSp>
          <p:nvGrpSpPr>
            <p:cNvPr id="56353" name="Group 139"/>
            <p:cNvGrpSpPr>
              <a:grpSpLocks/>
            </p:cNvGrpSpPr>
            <p:nvPr/>
          </p:nvGrpSpPr>
          <p:grpSpPr bwMode="auto">
            <a:xfrm>
              <a:off x="2709332" y="990600"/>
              <a:ext cx="2290954" cy="1894820"/>
              <a:chOff x="2709332" y="990600"/>
              <a:chExt cx="2290954" cy="1894820"/>
            </a:xfrm>
          </p:grpSpPr>
          <p:sp>
            <p:nvSpPr>
              <p:cNvPr id="56354" name="Oval 7"/>
              <p:cNvSpPr>
                <a:spLocks noChangeArrowheads="1"/>
              </p:cNvSpPr>
              <p:nvPr/>
            </p:nvSpPr>
            <p:spPr bwMode="auto">
              <a:xfrm>
                <a:off x="3055938" y="18748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55" name="Text Box 8"/>
              <p:cNvSpPr txBox="1">
                <a:spLocks noChangeArrowheads="1"/>
              </p:cNvSpPr>
              <p:nvPr/>
            </p:nvSpPr>
            <p:spPr bwMode="auto">
              <a:xfrm>
                <a:off x="2819400" y="1704982"/>
                <a:ext cx="363538" cy="523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0</a:t>
                </a:r>
              </a:p>
            </p:txBody>
          </p:sp>
          <p:sp>
            <p:nvSpPr>
              <p:cNvPr id="56356" name="Oval 15"/>
              <p:cNvSpPr>
                <a:spLocks noChangeArrowheads="1"/>
              </p:cNvSpPr>
              <p:nvPr/>
            </p:nvSpPr>
            <p:spPr bwMode="auto">
              <a:xfrm>
                <a:off x="3944938"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57" name="Text Box 16"/>
              <p:cNvSpPr txBox="1">
                <a:spLocks noChangeArrowheads="1"/>
              </p:cNvSpPr>
              <p:nvPr/>
            </p:nvSpPr>
            <p:spPr bwMode="auto">
              <a:xfrm>
                <a:off x="4119563" y="1030294"/>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58" name="Line 17"/>
              <p:cNvSpPr>
                <a:spLocks noChangeShapeType="1"/>
              </p:cNvSpPr>
              <p:nvPr/>
            </p:nvSpPr>
            <p:spPr bwMode="auto">
              <a:xfrm>
                <a:off x="3563938" y="1490670"/>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59" name="Oval 20"/>
              <p:cNvSpPr>
                <a:spLocks noChangeArrowheads="1"/>
              </p:cNvSpPr>
              <p:nvPr/>
            </p:nvSpPr>
            <p:spPr bwMode="auto">
              <a:xfrm>
                <a:off x="4306888" y="18716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60" name="Text Box 21"/>
              <p:cNvSpPr txBox="1">
                <a:spLocks noChangeArrowheads="1"/>
              </p:cNvSpPr>
              <p:nvPr/>
            </p:nvSpPr>
            <p:spPr bwMode="auto">
              <a:xfrm>
                <a:off x="4551363" y="1668470"/>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61" name="Oval 25"/>
              <p:cNvSpPr>
                <a:spLocks noChangeArrowheads="1"/>
              </p:cNvSpPr>
              <p:nvPr/>
            </p:nvSpPr>
            <p:spPr bwMode="auto">
              <a:xfrm>
                <a:off x="3962400" y="2328870"/>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62" name="Text Box 26"/>
              <p:cNvSpPr txBox="1">
                <a:spLocks noChangeArrowheads="1"/>
              </p:cNvSpPr>
              <p:nvPr/>
            </p:nvSpPr>
            <p:spPr bwMode="auto">
              <a:xfrm>
                <a:off x="4122738" y="2397133"/>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63" name="Oval 30"/>
              <p:cNvSpPr>
                <a:spLocks noChangeArrowheads="1"/>
              </p:cNvSpPr>
              <p:nvPr/>
            </p:nvSpPr>
            <p:spPr bwMode="auto">
              <a:xfrm>
                <a:off x="3395663" y="2332045"/>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64" name="Text Box 31"/>
              <p:cNvSpPr txBox="1">
                <a:spLocks noChangeArrowheads="1"/>
              </p:cNvSpPr>
              <p:nvPr/>
            </p:nvSpPr>
            <p:spPr bwMode="auto">
              <a:xfrm>
                <a:off x="3248025" y="2405071"/>
                <a:ext cx="1841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US" altLang="en-US" baseline="30000">
                  <a:solidFill>
                    <a:schemeClr val="accent1"/>
                  </a:solidFill>
                </a:endParaRPr>
              </a:p>
            </p:txBody>
          </p:sp>
          <p:sp>
            <p:nvSpPr>
              <p:cNvPr id="56365" name="Line 54"/>
              <p:cNvSpPr>
                <a:spLocks noChangeShapeType="1"/>
              </p:cNvSpPr>
              <p:nvPr/>
            </p:nvSpPr>
            <p:spPr bwMode="auto">
              <a:xfrm>
                <a:off x="4084638"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66" name="Line 60"/>
              <p:cNvSpPr>
                <a:spLocks noChangeShapeType="1"/>
              </p:cNvSpPr>
              <p:nvPr/>
            </p:nvSpPr>
            <p:spPr bwMode="auto">
              <a:xfrm flipV="1">
                <a:off x="3179763" y="1531945"/>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67" name="Line 61"/>
              <p:cNvSpPr>
                <a:spLocks noChangeShapeType="1"/>
              </p:cNvSpPr>
              <p:nvPr/>
            </p:nvSpPr>
            <p:spPr bwMode="auto">
              <a:xfrm flipH="1">
                <a:off x="4087813"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68" name="Line 62"/>
              <p:cNvSpPr>
                <a:spLocks noChangeShapeType="1"/>
              </p:cNvSpPr>
              <p:nvPr/>
            </p:nvSpPr>
            <p:spPr bwMode="auto">
              <a:xfrm flipH="1" flipV="1">
                <a:off x="3182938" y="2011370"/>
                <a:ext cx="241300" cy="339725"/>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69" name="Line 63"/>
              <p:cNvSpPr>
                <a:spLocks noChangeShapeType="1"/>
              </p:cNvSpPr>
              <p:nvPr/>
            </p:nvSpPr>
            <p:spPr bwMode="auto">
              <a:xfrm flipH="1">
                <a:off x="3563938" y="2405071"/>
                <a:ext cx="381000" cy="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70" name="Rectangle 26"/>
              <p:cNvSpPr>
                <a:spLocks noChangeArrowheads="1"/>
              </p:cNvSpPr>
              <p:nvPr/>
            </p:nvSpPr>
            <p:spPr bwMode="auto">
              <a:xfrm>
                <a:off x="4063048" y="9906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2</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6371" name="Rectangle 27"/>
              <p:cNvSpPr>
                <a:spLocks noChangeArrowheads="1"/>
              </p:cNvSpPr>
              <p:nvPr/>
            </p:nvSpPr>
            <p:spPr bwMode="auto">
              <a:xfrm>
                <a:off x="4477386" y="1676400"/>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accent1"/>
                    </a:solidFill>
                  </a:rPr>
                  <a:t>3</a:t>
                </a:r>
                <a:r>
                  <a:rPr lang="en-US" altLang="en-US" i="1">
                    <a:solidFill>
                      <a:schemeClr val="accent1"/>
                    </a:solidFill>
                  </a:rPr>
                  <a:t>v</a:t>
                </a:r>
                <a:endParaRPr lang="en-US" altLang="en-US" i="1" baseline="-25000">
                  <a:solidFill>
                    <a:schemeClr val="accent1"/>
                  </a:solidFill>
                </a:endParaRPr>
              </a:p>
              <a:p>
                <a:pPr algn="ctr" eaLnBrk="1" hangingPunct="1"/>
                <a:endParaRPr lang="en-US" altLang="en-US">
                  <a:solidFill>
                    <a:schemeClr val="accent1"/>
                  </a:solidFill>
                </a:endParaRPr>
              </a:p>
            </p:txBody>
          </p:sp>
          <p:sp>
            <p:nvSpPr>
              <p:cNvPr id="56372" name="Rectangle 29"/>
              <p:cNvSpPr>
                <a:spLocks noChangeArrowheads="1"/>
              </p:cNvSpPr>
              <p:nvPr/>
            </p:nvSpPr>
            <p:spPr bwMode="auto">
              <a:xfrm>
                <a:off x="2709332" y="2362200"/>
                <a:ext cx="11528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(p</a:t>
                </a:r>
                <a:r>
                  <a:rPr lang="en-US" altLang="en-US">
                    <a:solidFill>
                      <a:schemeClr val="accent1"/>
                    </a:solidFill>
                  </a:rPr>
                  <a:t>-1)</a:t>
                </a:r>
                <a:r>
                  <a:rPr lang="en-US" altLang="en-US" i="1">
                    <a:solidFill>
                      <a:schemeClr val="accent1"/>
                    </a:solidFill>
                  </a:rPr>
                  <a:t> v</a:t>
                </a:r>
                <a:endParaRPr lang="en-US" altLang="en-US" i="1" baseline="-25000">
                  <a:solidFill>
                    <a:schemeClr val="accent1"/>
                  </a:solidFill>
                </a:endParaRPr>
              </a:p>
            </p:txBody>
          </p:sp>
          <p:sp>
            <p:nvSpPr>
              <p:cNvPr id="56373" name="Rectangle 159"/>
              <p:cNvSpPr>
                <a:spLocks noChangeArrowheads="1"/>
              </p:cNvSpPr>
              <p:nvPr/>
            </p:nvSpPr>
            <p:spPr bwMode="auto">
              <a:xfrm>
                <a:off x="2999191" y="1651476"/>
                <a:ext cx="18473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56327" name="Text Box 215"/>
          <p:cNvSpPr txBox="1">
            <a:spLocks noChangeArrowheads="1"/>
          </p:cNvSpPr>
          <p:nvPr/>
        </p:nvSpPr>
        <p:spPr bwMode="auto">
          <a:xfrm>
            <a:off x="1371600" y="2895600"/>
            <a:ext cx="63182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What about </a:t>
            </a:r>
            <a:r>
              <a:rPr lang="en-US" altLang="en-US" i="1">
                <a:solidFill>
                  <a:schemeClr val="accent1"/>
                </a:solidFill>
              </a:rPr>
              <a:t>au + bv</a:t>
            </a:r>
            <a:r>
              <a:rPr lang="en-US" altLang="en-US" i="1" baseline="-25000">
                <a:solidFill>
                  <a:schemeClr val="accent1"/>
                </a:solidFill>
              </a:rPr>
              <a:t>   </a:t>
            </a:r>
            <a:r>
              <a:rPr lang="en-US" altLang="en-US"/>
              <a:t>for</a:t>
            </a:r>
            <a:r>
              <a:rPr lang="en-US" altLang="en-US" i="1">
                <a:solidFill>
                  <a:schemeClr val="accent1"/>
                </a:solidFill>
              </a:rPr>
              <a:t> a </a:t>
            </a:r>
            <a:r>
              <a:rPr lang="en-US" altLang="en-US"/>
              <a:t>and</a:t>
            </a:r>
            <a:r>
              <a:rPr lang="en-US" altLang="en-US" i="1">
                <a:solidFill>
                  <a:schemeClr val="accent1"/>
                </a:solidFill>
              </a:rPr>
              <a:t> b</a:t>
            </a:r>
            <a:r>
              <a:rPr lang="en-US" altLang="en-US" i="1" baseline="-25000">
                <a:solidFill>
                  <a:schemeClr val="accent1"/>
                </a:solidFill>
              </a:rPr>
              <a:t> </a:t>
            </a:r>
            <a:r>
              <a:rPr lang="en-US" altLang="en-US"/>
              <a:t>in</a:t>
            </a:r>
            <a:r>
              <a:rPr lang="en-US" altLang="en-US" i="1">
                <a:solidFill>
                  <a:schemeClr val="accent1"/>
                </a:solidFill>
              </a:rPr>
              <a:t> Z/p</a:t>
            </a:r>
            <a:r>
              <a:rPr lang="en-US" altLang="en-US"/>
              <a:t> ?</a:t>
            </a:r>
          </a:p>
        </p:txBody>
      </p:sp>
      <p:grpSp>
        <p:nvGrpSpPr>
          <p:cNvPr id="56328" name="Group 195"/>
          <p:cNvGrpSpPr>
            <a:grpSpLocks/>
          </p:cNvGrpSpPr>
          <p:nvPr/>
        </p:nvGrpSpPr>
        <p:grpSpPr bwMode="auto">
          <a:xfrm>
            <a:off x="3141663" y="990600"/>
            <a:ext cx="403225" cy="565150"/>
            <a:chOff x="3140998" y="990600"/>
            <a:chExt cx="403977" cy="565157"/>
          </a:xfrm>
        </p:grpSpPr>
        <p:sp>
          <p:nvSpPr>
            <p:cNvPr id="56350" name="Oval 10"/>
            <p:cNvSpPr>
              <a:spLocks noChangeArrowheads="1"/>
            </p:cNvSpPr>
            <p:nvPr/>
          </p:nvSpPr>
          <p:spPr bwMode="auto">
            <a:xfrm>
              <a:off x="3392575" y="140335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51" name="Rectangle 25"/>
            <p:cNvSpPr>
              <a:spLocks noChangeArrowheads="1"/>
            </p:cNvSpPr>
            <p:nvPr/>
          </p:nvSpPr>
          <p:spPr bwMode="auto">
            <a:xfrm>
              <a:off x="3140998" y="9906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u</a:t>
              </a:r>
              <a:endParaRPr lang="en-US" altLang="en-US" i="1" baseline="-25000">
                <a:solidFill>
                  <a:schemeClr val="accent1"/>
                </a:solidFill>
              </a:endParaRPr>
            </a:p>
          </p:txBody>
        </p:sp>
      </p:grpSp>
      <p:grpSp>
        <p:nvGrpSpPr>
          <p:cNvPr id="56329" name="Group 204"/>
          <p:cNvGrpSpPr>
            <a:grpSpLocks/>
          </p:cNvGrpSpPr>
          <p:nvPr/>
        </p:nvGrpSpPr>
        <p:grpSpPr bwMode="auto">
          <a:xfrm>
            <a:off x="5181600" y="974725"/>
            <a:ext cx="1236663" cy="582613"/>
            <a:chOff x="5181600" y="975363"/>
            <a:chExt cx="1236236" cy="582575"/>
          </a:xfrm>
        </p:grpSpPr>
        <p:sp>
          <p:nvSpPr>
            <p:cNvPr id="56348" name="Oval 10"/>
            <p:cNvSpPr>
              <a:spLocks noChangeArrowheads="1"/>
            </p:cNvSpPr>
            <p:nvPr/>
          </p:nvSpPr>
          <p:spPr bwMode="auto">
            <a:xfrm>
              <a:off x="5891346" y="1405538"/>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49" name="Rectangle 25"/>
            <p:cNvSpPr>
              <a:spLocks noChangeArrowheads="1"/>
            </p:cNvSpPr>
            <p:nvPr/>
          </p:nvSpPr>
          <p:spPr bwMode="auto">
            <a:xfrm>
              <a:off x="5181600" y="975363"/>
              <a:ext cx="12362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v= u</a:t>
              </a:r>
              <a:r>
                <a:rPr lang="en-US" altLang="en-US">
                  <a:solidFill>
                    <a:schemeClr val="accent1"/>
                  </a:solidFill>
                </a:rPr>
                <a:t>×</a:t>
              </a:r>
              <a:r>
                <a:rPr lang="en-US" altLang="en-US" i="1">
                  <a:solidFill>
                    <a:schemeClr val="accent1"/>
                  </a:solidFill>
                </a:rPr>
                <a:t>u</a:t>
              </a:r>
              <a:endParaRPr lang="en-US" altLang="en-US" i="1" baseline="-25000">
                <a:solidFill>
                  <a:schemeClr val="accent1"/>
                </a:solidFill>
              </a:endParaRPr>
            </a:p>
          </p:txBody>
        </p:sp>
      </p:grpSp>
      <p:sp>
        <p:nvSpPr>
          <p:cNvPr id="135" name="Rectangle 134"/>
          <p:cNvSpPr>
            <a:spLocks noChangeArrowheads="1"/>
          </p:cNvSpPr>
          <p:nvPr/>
        </p:nvSpPr>
        <p:spPr bwMode="auto">
          <a:xfrm>
            <a:off x="1295400" y="3581400"/>
            <a:ext cx="68580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Or think of </a:t>
            </a:r>
            <a:r>
              <a:rPr lang="en-US" altLang="en-US" i="1">
                <a:solidFill>
                  <a:schemeClr val="accent1"/>
                </a:solidFill>
              </a:rPr>
              <a:t>u </a:t>
            </a:r>
            <a:r>
              <a:rPr lang="en-US" altLang="en-US"/>
              <a:t>and</a:t>
            </a:r>
            <a:r>
              <a:rPr lang="en-US" altLang="en-US" i="1">
                <a:solidFill>
                  <a:schemeClr val="accent1"/>
                </a:solidFill>
              </a:rPr>
              <a:t> v</a:t>
            </a:r>
            <a:r>
              <a:rPr lang="en-US" altLang="en-US" i="1" baseline="-25000">
                <a:solidFill>
                  <a:schemeClr val="accent1"/>
                </a:solidFill>
              </a:rPr>
              <a:t> </a:t>
            </a:r>
            <a:r>
              <a:rPr lang="en-US" altLang="en-US"/>
              <a:t>as vectors in a vector space</a:t>
            </a:r>
            <a:br>
              <a:rPr lang="en-US" altLang="en-US"/>
            </a:br>
            <a:r>
              <a:rPr lang="en-US" altLang="en-US"/>
              <a:t>  with underlying finite field </a:t>
            </a:r>
            <a:r>
              <a:rPr lang="en-US" altLang="en-US" i="1">
                <a:solidFill>
                  <a:schemeClr val="accent1"/>
                </a:solidFill>
              </a:rPr>
              <a:t>Z/p.</a:t>
            </a:r>
            <a:endParaRPr lang="en-CA" altLang="en-US"/>
          </a:p>
        </p:txBody>
      </p:sp>
      <p:sp>
        <p:nvSpPr>
          <p:cNvPr id="136" name="Rectangle 57"/>
          <p:cNvSpPr>
            <a:spLocks noChangeArrowheads="1"/>
          </p:cNvSpPr>
          <p:nvPr/>
        </p:nvSpPr>
        <p:spPr bwMode="auto">
          <a:xfrm>
            <a:off x="3924300" y="5635625"/>
            <a:ext cx="17097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3u + 2v = </a:t>
            </a:r>
          </a:p>
        </p:txBody>
      </p:sp>
      <p:grpSp>
        <p:nvGrpSpPr>
          <p:cNvPr id="12" name="Group 65"/>
          <p:cNvGrpSpPr>
            <a:grpSpLocks/>
          </p:cNvGrpSpPr>
          <p:nvPr/>
        </p:nvGrpSpPr>
        <p:grpSpPr bwMode="auto">
          <a:xfrm>
            <a:off x="5634038" y="5257800"/>
            <a:ext cx="1587500" cy="1341438"/>
            <a:chOff x="1248" y="2747"/>
            <a:chExt cx="1000" cy="845"/>
          </a:xfrm>
        </p:grpSpPr>
        <p:sp>
          <p:nvSpPr>
            <p:cNvPr id="56343" name="Line 58"/>
            <p:cNvSpPr>
              <a:spLocks noChangeShapeType="1"/>
            </p:cNvSpPr>
            <p:nvPr/>
          </p:nvSpPr>
          <p:spPr bwMode="auto">
            <a:xfrm flipV="1">
              <a:off x="1248" y="322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44" name="Line 59"/>
            <p:cNvSpPr>
              <a:spLocks noChangeShapeType="1"/>
            </p:cNvSpPr>
            <p:nvPr/>
          </p:nvSpPr>
          <p:spPr bwMode="auto">
            <a:xfrm flipV="1">
              <a:off x="1488" y="298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45" name="Line 60"/>
            <p:cNvSpPr>
              <a:spLocks noChangeShapeType="1"/>
            </p:cNvSpPr>
            <p:nvPr/>
          </p:nvSpPr>
          <p:spPr bwMode="auto">
            <a:xfrm flipV="1">
              <a:off x="1728" y="274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46" name="Line 61"/>
            <p:cNvSpPr>
              <a:spLocks noChangeShapeType="1"/>
            </p:cNvSpPr>
            <p:nvPr/>
          </p:nvSpPr>
          <p:spPr bwMode="auto">
            <a:xfrm>
              <a:off x="1960" y="2763"/>
              <a:ext cx="144" cy="41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47" name="Line 62"/>
            <p:cNvSpPr>
              <a:spLocks noChangeShapeType="1"/>
            </p:cNvSpPr>
            <p:nvPr/>
          </p:nvSpPr>
          <p:spPr bwMode="auto">
            <a:xfrm>
              <a:off x="2104" y="3179"/>
              <a:ext cx="144" cy="41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43" name="Line 63"/>
          <p:cNvSpPr>
            <a:spLocks noChangeShapeType="1"/>
          </p:cNvSpPr>
          <p:nvPr/>
        </p:nvSpPr>
        <p:spPr bwMode="auto">
          <a:xfrm>
            <a:off x="5664200" y="6370638"/>
            <a:ext cx="1574800" cy="185737"/>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3" name="Group 73"/>
          <p:cNvGrpSpPr>
            <a:grpSpLocks/>
          </p:cNvGrpSpPr>
          <p:nvPr/>
        </p:nvGrpSpPr>
        <p:grpSpPr bwMode="auto">
          <a:xfrm>
            <a:off x="1452563" y="5133975"/>
            <a:ext cx="1366837" cy="1419225"/>
            <a:chOff x="398418" y="2948752"/>
            <a:chExt cx="1366882" cy="1418594"/>
          </a:xfrm>
        </p:grpSpPr>
        <p:sp>
          <p:nvSpPr>
            <p:cNvPr id="56335" name="Line 5"/>
            <p:cNvSpPr>
              <a:spLocks noChangeShapeType="1"/>
            </p:cNvSpPr>
            <p:nvPr/>
          </p:nvSpPr>
          <p:spPr bwMode="auto">
            <a:xfrm flipV="1">
              <a:off x="1384300" y="3124201"/>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36" name="Rectangle 54"/>
            <p:cNvSpPr>
              <a:spLocks noChangeArrowheads="1"/>
            </p:cNvSpPr>
            <p:nvPr/>
          </p:nvSpPr>
          <p:spPr bwMode="auto">
            <a:xfrm>
              <a:off x="819309" y="3017838"/>
              <a:ext cx="426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t>
              </a:r>
            </a:p>
          </p:txBody>
        </p:sp>
        <p:sp>
          <p:nvSpPr>
            <p:cNvPr id="56337" name="Line 55"/>
            <p:cNvSpPr>
              <a:spLocks noChangeShapeType="1"/>
            </p:cNvSpPr>
            <p:nvPr/>
          </p:nvSpPr>
          <p:spPr bwMode="auto">
            <a:xfrm>
              <a:off x="1380309" y="3711708"/>
              <a:ext cx="228600" cy="655638"/>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38" name="Rectangle 56"/>
            <p:cNvSpPr>
              <a:spLocks noChangeArrowheads="1"/>
            </p:cNvSpPr>
            <p:nvPr/>
          </p:nvSpPr>
          <p:spPr bwMode="auto">
            <a:xfrm>
              <a:off x="816112" y="3711708"/>
              <a:ext cx="4267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t>
              </a:r>
            </a:p>
          </p:txBody>
        </p:sp>
        <p:sp>
          <p:nvSpPr>
            <p:cNvPr id="56339" name="Oval 10"/>
            <p:cNvSpPr>
              <a:spLocks noChangeArrowheads="1"/>
            </p:cNvSpPr>
            <p:nvPr/>
          </p:nvSpPr>
          <p:spPr bwMode="auto">
            <a:xfrm>
              <a:off x="641286" y="3302727"/>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40" name="Rectangle 25"/>
            <p:cNvSpPr>
              <a:spLocks noChangeArrowheads="1"/>
            </p:cNvSpPr>
            <p:nvPr/>
          </p:nvSpPr>
          <p:spPr bwMode="auto">
            <a:xfrm>
              <a:off x="398418" y="2948752"/>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u</a:t>
              </a:r>
              <a:endParaRPr lang="en-US" altLang="en-US" i="1" baseline="-25000" dirty="0">
                <a:solidFill>
                  <a:schemeClr val="accent1"/>
                </a:solidFill>
              </a:endParaRPr>
            </a:p>
          </p:txBody>
        </p:sp>
        <p:sp>
          <p:nvSpPr>
            <p:cNvPr id="56341" name="Oval 10"/>
            <p:cNvSpPr>
              <a:spLocks noChangeArrowheads="1"/>
            </p:cNvSpPr>
            <p:nvPr/>
          </p:nvSpPr>
          <p:spPr bwMode="auto">
            <a:xfrm>
              <a:off x="627018" y="4029891"/>
              <a:ext cx="152400" cy="152400"/>
            </a:xfrm>
            <a:prstGeom prst="ellipse">
              <a:avLst/>
            </a:prstGeom>
            <a:solidFill>
              <a:srgbClr val="00FFFF"/>
            </a:solidFill>
            <a:ln>
              <a:noFill/>
            </a:ln>
            <a:extLst>
              <a:ext uri="{91240B29-F687-4F45-9708-019B960494DF}">
                <a14:hiddenLine xmlns:a14="http://schemas.microsoft.com/office/drawing/2010/main" w="25400" algn="ctr">
                  <a:solidFill>
                    <a:srgbClr val="000000"/>
                  </a:solidFill>
                  <a:round/>
                  <a:headEnd/>
                  <a:tailEnd/>
                </a14:hiddenLine>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56342" name="Rectangle 25"/>
            <p:cNvSpPr>
              <a:spLocks noChangeArrowheads="1"/>
            </p:cNvSpPr>
            <p:nvPr/>
          </p:nvSpPr>
          <p:spPr bwMode="auto">
            <a:xfrm>
              <a:off x="401218" y="3684625"/>
              <a:ext cx="343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v</a:t>
              </a:r>
              <a:endParaRPr lang="en-US" altLang="en-US" i="1" baseline="-25000">
                <a:solidFill>
                  <a:schemeClr val="accent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500" fill="hold"/>
                                        <p:tgtEl>
                                          <p:spTgt spid="135"/>
                                        </p:tgtEl>
                                        <p:attrNameLst>
                                          <p:attrName>ppt_x</p:attrName>
                                        </p:attrNameLst>
                                      </p:cBhvr>
                                      <p:tavLst>
                                        <p:tav tm="0">
                                          <p:val>
                                            <p:strVal val="#ppt_x"/>
                                          </p:val>
                                        </p:tav>
                                        <p:tav tm="100000">
                                          <p:val>
                                            <p:strVal val="#ppt_x"/>
                                          </p:val>
                                        </p:tav>
                                      </p:tavLst>
                                    </p:anim>
                                    <p:anim calcmode="lin" valueType="num">
                                      <p:cBhvr additive="base">
                                        <p:cTn id="8"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6"/>
                                        </p:tgtEl>
                                        <p:attrNameLst>
                                          <p:attrName>style.visibility</p:attrName>
                                        </p:attrNameLst>
                                      </p:cBhvr>
                                      <p:to>
                                        <p:strVal val="visible"/>
                                      </p:to>
                                    </p:set>
                                    <p:anim calcmode="lin" valueType="num">
                                      <p:cBhvr additive="base">
                                        <p:cTn id="19" dur="500" fill="hold"/>
                                        <p:tgtEl>
                                          <p:spTgt spid="136"/>
                                        </p:tgtEl>
                                        <p:attrNameLst>
                                          <p:attrName>ppt_x</p:attrName>
                                        </p:attrNameLst>
                                      </p:cBhvr>
                                      <p:tavLst>
                                        <p:tav tm="0">
                                          <p:val>
                                            <p:strVal val="#ppt_x"/>
                                          </p:val>
                                        </p:tav>
                                        <p:tav tm="100000">
                                          <p:val>
                                            <p:strVal val="#ppt_x"/>
                                          </p:val>
                                        </p:tav>
                                      </p:tavLst>
                                    </p:anim>
                                    <p:anim calcmode="lin" valueType="num">
                                      <p:cBhvr additive="base">
                                        <p:cTn id="2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cBhvr additive="base">
                                        <p:cTn id="31" dur="500" fill="hold"/>
                                        <p:tgtEl>
                                          <p:spTgt spid="143"/>
                                        </p:tgtEl>
                                        <p:attrNameLst>
                                          <p:attrName>ppt_x</p:attrName>
                                        </p:attrNameLst>
                                      </p:cBhvr>
                                      <p:tavLst>
                                        <p:tav tm="0">
                                          <p:val>
                                            <p:strVal val="#ppt_x"/>
                                          </p:val>
                                        </p:tav>
                                        <p:tav tm="100000">
                                          <p:val>
                                            <p:strVal val="#ppt_x"/>
                                          </p:val>
                                        </p:tav>
                                      </p:tavLst>
                                    </p:anim>
                                    <p:anim calcmode="lin" valueType="num">
                                      <p:cBhvr additive="base">
                                        <p:cTn id="32"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P spid="136" grpId="0"/>
      <p:bldP spid="14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1458913" y="762000"/>
            <a:ext cx="6543675"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We now have considered </a:t>
            </a:r>
          </a:p>
          <a:p>
            <a:pPr lvl="1" eaLnBrk="1" hangingPunct="1">
              <a:buFontTx/>
              <a:buChar char="•"/>
            </a:pPr>
            <a:r>
              <a:rPr lang="en-US" altLang="en-US" i="1">
                <a:solidFill>
                  <a:schemeClr val="accent1"/>
                </a:solidFill>
              </a:rPr>
              <a:t>Z/p</a:t>
            </a:r>
            <a:r>
              <a:rPr lang="en-US" altLang="en-US"/>
              <a:t> = 0,1,2,…,p-1</a:t>
            </a:r>
          </a:p>
          <a:p>
            <a:pPr lvl="1" eaLnBrk="1" hangingPunct="1">
              <a:buFontTx/>
              <a:buChar char="•"/>
            </a:pPr>
            <a:r>
              <a:rPr lang="en-US" altLang="en-US" i="1">
                <a:solidFill>
                  <a:schemeClr val="accent1"/>
                </a:solidFill>
              </a:rPr>
              <a:t>u</a:t>
            </a:r>
          </a:p>
          <a:p>
            <a:pPr lvl="1" eaLnBrk="1" hangingPunct="1">
              <a:buFontTx/>
              <a:buChar char="•"/>
            </a:pPr>
            <a:r>
              <a:rPr lang="en-US" altLang="en-US" i="1">
                <a:solidFill>
                  <a:schemeClr val="accent1"/>
                </a:solidFill>
              </a:rPr>
              <a:t>v= u</a:t>
            </a:r>
            <a:r>
              <a:rPr lang="en-US" altLang="en-US">
                <a:solidFill>
                  <a:schemeClr val="accent1"/>
                </a:solidFill>
              </a:rPr>
              <a:t>×</a:t>
            </a:r>
            <a:r>
              <a:rPr lang="en-US" altLang="en-US" i="1">
                <a:solidFill>
                  <a:schemeClr val="accent1"/>
                </a:solidFill>
              </a:rPr>
              <a:t>u</a:t>
            </a:r>
            <a:endParaRPr lang="en-US" altLang="en-US" i="1" baseline="-25000">
              <a:solidFill>
                <a:schemeClr val="accent1"/>
              </a:solidFill>
            </a:endParaRPr>
          </a:p>
          <a:p>
            <a:pPr lvl="1" eaLnBrk="1" hangingPunct="1">
              <a:buFontTx/>
              <a:buChar char="•"/>
            </a:pPr>
            <a:r>
              <a:rPr lang="en-US" altLang="en-US"/>
              <a:t>Linear combinations </a:t>
            </a:r>
            <a:r>
              <a:rPr lang="en-US" altLang="en-US" i="1">
                <a:solidFill>
                  <a:schemeClr val="accent1"/>
                </a:solidFill>
              </a:rPr>
              <a:t>au+bv</a:t>
            </a:r>
          </a:p>
          <a:p>
            <a:pPr eaLnBrk="1" hangingPunct="1">
              <a:buFontTx/>
              <a:buChar char="•"/>
            </a:pPr>
            <a:r>
              <a:rPr lang="en-US" altLang="en-US"/>
              <a:t>Now consider </a:t>
            </a:r>
            <a:r>
              <a:rPr lang="en-US" altLang="en-US" i="1">
                <a:solidFill>
                  <a:schemeClr val="accent1"/>
                </a:solidFill>
              </a:rPr>
              <a:t>x</a:t>
            </a:r>
            <a:r>
              <a:rPr lang="en-US" altLang="en-US" i="1" baseline="30000">
                <a:solidFill>
                  <a:schemeClr val="accent1"/>
                </a:solidFill>
              </a:rPr>
              <a:t>3</a:t>
            </a:r>
            <a:r>
              <a:rPr lang="en-US" altLang="en-US" i="1">
                <a:solidFill>
                  <a:schemeClr val="accent1"/>
                </a:solidFill>
              </a:rPr>
              <a:t>, x</a:t>
            </a:r>
            <a:r>
              <a:rPr lang="en-US" altLang="en-US" i="1" baseline="30000">
                <a:solidFill>
                  <a:schemeClr val="accent1"/>
                </a:solidFill>
              </a:rPr>
              <a:t>4</a:t>
            </a:r>
            <a:r>
              <a:rPr lang="en-US" altLang="en-US" i="1">
                <a:solidFill>
                  <a:schemeClr val="accent1"/>
                </a:solidFill>
              </a:rPr>
              <a:t>, x</a:t>
            </a:r>
            <a:r>
              <a:rPr lang="en-US" altLang="en-US" i="1" baseline="30000">
                <a:solidFill>
                  <a:schemeClr val="accent1"/>
                </a:solidFill>
              </a:rPr>
              <a:t>5</a:t>
            </a:r>
            <a:r>
              <a:rPr lang="en-US" altLang="en-US" i="1">
                <a:solidFill>
                  <a:schemeClr val="accent1"/>
                </a:solidFill>
              </a:rPr>
              <a:t>, ..., x</a:t>
            </a:r>
            <a:r>
              <a:rPr lang="en-US" altLang="en-US" i="1" baseline="30000">
                <a:solidFill>
                  <a:schemeClr val="accent1"/>
                </a:solidFill>
              </a:rPr>
              <a:t>d-1</a:t>
            </a:r>
            <a:r>
              <a:rPr lang="en-US" altLang="en-US" i="1">
                <a:solidFill>
                  <a:schemeClr val="accent1"/>
                </a:solidFill>
              </a:rPr>
              <a:t> </a:t>
            </a:r>
          </a:p>
          <a:p>
            <a:pPr eaLnBrk="1" hangingPunct="1">
              <a:buFontTx/>
              <a:buChar char="•"/>
            </a:pPr>
            <a:r>
              <a:rPr lang="en-US" altLang="en-US"/>
              <a:t>And</a:t>
            </a:r>
            <a:r>
              <a:rPr lang="en-US" altLang="en-US" i="1">
                <a:solidFill>
                  <a:schemeClr val="accent1"/>
                </a:solidFill>
                <a:latin typeface="Symbol" pitchFamily="18" charset="2"/>
              </a:rPr>
              <a:t> </a:t>
            </a:r>
            <a:r>
              <a:rPr lang="en-US" altLang="en-US"/>
              <a:t>Linear combinations </a:t>
            </a:r>
            <a:br>
              <a:rPr lang="en-US" altLang="en-US"/>
            </a:br>
            <a:r>
              <a:rPr lang="en-US" altLang="en-US"/>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0</a:t>
            </a:r>
            <a:r>
              <a:rPr lang="en-US" altLang="en-US" i="1">
                <a:solidFill>
                  <a:schemeClr val="accent1"/>
                </a:solidFill>
              </a:rPr>
              <a:t>+ a</a:t>
            </a:r>
            <a:r>
              <a:rPr lang="en-US" altLang="en-US" i="1" baseline="-25000">
                <a:solidFill>
                  <a:schemeClr val="accent1"/>
                </a:solidFill>
              </a:rPr>
              <a:t>1</a:t>
            </a:r>
            <a:r>
              <a:rPr lang="en-US" altLang="en-US" i="1">
                <a:solidFill>
                  <a:schemeClr val="accent1"/>
                </a:solidFill>
              </a:rPr>
              <a:t> x</a:t>
            </a:r>
            <a:r>
              <a:rPr lang="en-US" altLang="en-US" i="1" baseline="30000">
                <a:solidFill>
                  <a:schemeClr val="accent1"/>
                </a:solidFill>
              </a:rPr>
              <a:t> </a:t>
            </a:r>
            <a:r>
              <a:rPr lang="en-US" altLang="en-US" i="1">
                <a:solidFill>
                  <a:schemeClr val="accent1"/>
                </a:solidFill>
              </a:rPr>
              <a:t>+ a</a:t>
            </a:r>
            <a:r>
              <a:rPr lang="en-US" altLang="en-US" i="1" baseline="-25000">
                <a:solidFill>
                  <a:schemeClr val="accent1"/>
                </a:solidFill>
              </a:rPr>
              <a:t>2</a:t>
            </a:r>
            <a:r>
              <a:rPr lang="en-US" altLang="en-US" i="1">
                <a:solidFill>
                  <a:schemeClr val="accent1"/>
                </a:solidFill>
              </a:rPr>
              <a:t> x</a:t>
            </a:r>
            <a:r>
              <a:rPr lang="en-US" altLang="en-US" i="1" baseline="30000">
                <a:solidFill>
                  <a:schemeClr val="accent1"/>
                </a:solidFill>
              </a:rPr>
              <a:t>2 </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 x</a:t>
            </a:r>
            <a:r>
              <a:rPr lang="en-US" altLang="en-US" i="1" baseline="30000">
                <a:solidFill>
                  <a:schemeClr val="accent1"/>
                </a:solidFill>
              </a:rPr>
              <a:t>3 </a:t>
            </a:r>
            <a:r>
              <a:rPr lang="en-US" altLang="en-US" i="1">
                <a:solidFill>
                  <a:schemeClr val="accent1"/>
                </a:solidFill>
              </a:rPr>
              <a:t>+ … + a</a:t>
            </a:r>
            <a:r>
              <a:rPr lang="en-US" altLang="en-US" i="1" baseline="-25000">
                <a:solidFill>
                  <a:schemeClr val="accent1"/>
                </a:solidFill>
              </a:rPr>
              <a:t>d-1</a:t>
            </a:r>
            <a:r>
              <a:rPr lang="en-US" altLang="en-US" i="1">
                <a:solidFill>
                  <a:schemeClr val="accent1"/>
                </a:solidFill>
              </a:rPr>
              <a:t> x</a:t>
            </a:r>
            <a:r>
              <a:rPr lang="en-US" altLang="en-US" i="1" baseline="30000">
                <a:solidFill>
                  <a:schemeClr val="accent1"/>
                </a:solidFill>
              </a:rPr>
              <a:t>d-1</a:t>
            </a:r>
          </a:p>
          <a:p>
            <a:pPr eaLnBrk="1" hangingPunct="1">
              <a:buFontTx/>
              <a:buChar char="•"/>
            </a:pPr>
            <a:r>
              <a:rPr lang="en-US" altLang="en-US"/>
              <a:t>Until </a:t>
            </a:r>
            <a:r>
              <a:rPr lang="en-US" altLang="en-US" i="1">
                <a:solidFill>
                  <a:schemeClr val="accent1"/>
                </a:solidFill>
              </a:rPr>
              <a:t>d</a:t>
            </a:r>
            <a:r>
              <a:rPr lang="en-US" altLang="en-US"/>
              <a:t> is such that </a:t>
            </a:r>
            <a:r>
              <a:rPr lang="en-US" altLang="en-US" i="1">
                <a:solidFill>
                  <a:schemeClr val="accent1"/>
                </a:solidFill>
              </a:rPr>
              <a:t>x</a:t>
            </a:r>
            <a:r>
              <a:rPr lang="en-US" altLang="en-US" i="1" baseline="30000">
                <a:solidFill>
                  <a:schemeClr val="accent1"/>
                </a:solidFill>
              </a:rPr>
              <a:t>d</a:t>
            </a:r>
            <a:r>
              <a:rPr lang="en-US" altLang="en-US" i="1">
                <a:solidFill>
                  <a:schemeClr val="accent1"/>
                </a:solidFill>
              </a:rPr>
              <a:t> </a:t>
            </a:r>
            <a:r>
              <a:rPr lang="en-US" altLang="en-US"/>
              <a:t>has been seen before</a:t>
            </a:r>
            <a:r>
              <a:rPr lang="en-US" altLang="en-US" i="1"/>
              <a:t>.</a:t>
            </a:r>
            <a:r>
              <a:rPr lang="en-US" altLang="en-US" i="1">
                <a:solidFill>
                  <a:schemeClr val="accent1"/>
                </a:solidFill>
              </a:rPr>
              <a:t/>
            </a:r>
            <a:br>
              <a:rPr lang="en-US" altLang="en-US" i="1">
                <a:solidFill>
                  <a:schemeClr val="accent1"/>
                </a:solidFill>
              </a:rPr>
            </a:br>
            <a:r>
              <a:rPr lang="en-US" altLang="en-US" i="1">
                <a:solidFill>
                  <a:schemeClr val="accent1"/>
                </a:solidFill>
              </a:rPr>
              <a:t>  </a:t>
            </a:r>
            <a:r>
              <a:rPr lang="en-US" altLang="en-US"/>
              <a:t>Perhaps</a:t>
            </a:r>
            <a:r>
              <a:rPr lang="en-US" altLang="en-US" i="1">
                <a:solidFill>
                  <a:schemeClr val="accent1"/>
                </a:solidFill>
              </a:rPr>
              <a:t> x</a:t>
            </a:r>
            <a:r>
              <a:rPr lang="en-US" altLang="en-US" i="1" baseline="30000">
                <a:solidFill>
                  <a:schemeClr val="accent1"/>
                </a:solidFill>
              </a:rPr>
              <a:t>d </a:t>
            </a:r>
            <a:r>
              <a:rPr lang="en-US" altLang="en-US" i="1">
                <a:solidFill>
                  <a:schemeClr val="accent1"/>
                </a:solidFill>
              </a:rPr>
              <a:t>= 2x</a:t>
            </a:r>
            <a:r>
              <a:rPr lang="en-US" altLang="en-US" i="1" baseline="30000">
                <a:solidFill>
                  <a:schemeClr val="accent1"/>
                </a:solidFill>
              </a:rPr>
              <a:t>d-1</a:t>
            </a:r>
            <a:r>
              <a:rPr lang="en-US" altLang="en-US" i="1">
                <a:solidFill>
                  <a:schemeClr val="accent1"/>
                </a:solidFill>
              </a:rPr>
              <a:t> + … + 3x</a:t>
            </a:r>
            <a:r>
              <a:rPr lang="en-US" altLang="en-US" i="1" baseline="30000">
                <a:solidFill>
                  <a:schemeClr val="accent1"/>
                </a:solidFill>
              </a:rPr>
              <a:t>2</a:t>
            </a:r>
            <a:r>
              <a:rPr lang="en-US" altLang="en-US" i="1">
                <a:solidFill>
                  <a:schemeClr val="accent1"/>
                </a:solidFill>
              </a:rPr>
              <a:t> + x +4</a:t>
            </a:r>
            <a:endParaRPr lang="en-US" altLang="en-US"/>
          </a:p>
        </p:txBody>
      </p:sp>
      <p:sp>
        <p:nvSpPr>
          <p:cNvPr id="57347"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7348"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sp>
        <p:nvSpPr>
          <p:cNvPr id="102" name="Rectangle 101"/>
          <p:cNvSpPr>
            <a:spLocks noChangeArrowheads="1"/>
          </p:cNvSpPr>
          <p:nvPr/>
        </p:nvSpPr>
        <p:spPr bwMode="auto">
          <a:xfrm>
            <a:off x="2311400" y="1660525"/>
            <a:ext cx="676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02"/>
                                        </p:tgtEl>
                                        <p:attrNameLst>
                                          <p:attrName>style.visibility</p:attrName>
                                        </p:attrNameLst>
                                      </p:cBhvr>
                                      <p:to>
                                        <p:strVal val="visible"/>
                                      </p:to>
                                    </p:set>
                                    <p:anim calcmode="lin" valueType="num">
                                      <p:cBhvr additive="base">
                                        <p:cTn id="37" dur="500" fill="hold"/>
                                        <p:tgtEl>
                                          <p:spTgt spid="102"/>
                                        </p:tgtEl>
                                        <p:attrNameLst>
                                          <p:attrName>ppt_x</p:attrName>
                                        </p:attrNameLst>
                                      </p:cBhvr>
                                      <p:tavLst>
                                        <p:tav tm="0">
                                          <p:val>
                                            <p:strVal val="1+#ppt_w/2"/>
                                          </p:val>
                                        </p:tav>
                                        <p:tav tm="100000">
                                          <p:val>
                                            <p:strVal val="#ppt_x"/>
                                          </p:val>
                                        </p:tav>
                                      </p:tavLst>
                                    </p:anim>
                                    <p:anim calcmode="lin" valueType="num">
                                      <p:cBhvr additive="base">
                                        <p:cTn id="38"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7847">
                                            <p:txEl>
                                              <p:pRg st="5" end="5"/>
                                            </p:txEl>
                                          </p:spTgt>
                                        </p:tgtEl>
                                        <p:attrNameLst>
                                          <p:attrName>style.visibility</p:attrName>
                                        </p:attrNameLst>
                                      </p:cBhvr>
                                      <p:to>
                                        <p:strVal val="visible"/>
                                      </p:to>
                                    </p:set>
                                    <p:anim calcmode="lin" valueType="num">
                                      <p:cBhvr additive="base">
                                        <p:cTn id="43"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97847">
                                            <p:txEl>
                                              <p:pRg st="6" end="6"/>
                                            </p:txEl>
                                          </p:spTgt>
                                        </p:tgtEl>
                                        <p:attrNameLst>
                                          <p:attrName>style.visibility</p:attrName>
                                        </p:attrNameLst>
                                      </p:cBhvr>
                                      <p:to>
                                        <p:strVal val="visible"/>
                                      </p:to>
                                    </p:set>
                                    <p:anim calcmode="lin" valueType="num">
                                      <p:cBhvr additive="base">
                                        <p:cTn id="49"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9784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97847">
                                            <p:txEl>
                                              <p:pRg st="7" end="7"/>
                                            </p:txEl>
                                          </p:spTgt>
                                        </p:tgtEl>
                                        <p:attrNameLst>
                                          <p:attrName>style.visibility</p:attrName>
                                        </p:attrNameLst>
                                      </p:cBhvr>
                                      <p:to>
                                        <p:strVal val="visible"/>
                                      </p:to>
                                    </p:set>
                                    <p:anim calcmode="lin" valueType="num">
                                      <p:cBhvr additive="base">
                                        <p:cTn id="55" dur="500" fill="hold"/>
                                        <p:tgtEl>
                                          <p:spTgt spid="197847">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97847">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1458913" y="762000"/>
            <a:ext cx="6675437"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The elements of our field then consist of</a:t>
            </a:r>
          </a:p>
          <a:p>
            <a:pPr lvl="1" eaLnBrk="1" hangingPunct="1">
              <a:buFontTx/>
              <a:buChar char="•"/>
            </a:pPr>
            <a:r>
              <a:rPr lang="en-US" altLang="en-US"/>
              <a:t>the set of polynomials </a:t>
            </a:r>
            <a:br>
              <a:rPr lang="en-US" altLang="en-US"/>
            </a:br>
            <a:r>
              <a:rPr lang="en-US" altLang="en-US" i="1">
                <a:solidFill>
                  <a:schemeClr val="accent1"/>
                </a:solidFill>
                <a:sym typeface="Symbol" pitchFamily="18" charset="2"/>
              </a:rPr>
              <a:t> a</a:t>
            </a:r>
            <a:r>
              <a:rPr lang="en-US" altLang="en-US" i="1" baseline="-25000">
                <a:solidFill>
                  <a:schemeClr val="accent1"/>
                </a:solidFill>
                <a:sym typeface="Symbol" pitchFamily="18" charset="2"/>
              </a:rPr>
              <a:t>0</a:t>
            </a:r>
            <a:r>
              <a:rPr lang="en-US" altLang="en-US" i="1">
                <a:solidFill>
                  <a:schemeClr val="accent1"/>
                </a:solidFill>
              </a:rPr>
              <a:t>+ a</a:t>
            </a:r>
            <a:r>
              <a:rPr lang="en-US" altLang="en-US" i="1" baseline="-25000">
                <a:solidFill>
                  <a:schemeClr val="accent1"/>
                </a:solidFill>
              </a:rPr>
              <a:t>1</a:t>
            </a:r>
            <a:r>
              <a:rPr lang="en-US" altLang="en-US" i="1">
                <a:solidFill>
                  <a:schemeClr val="accent1"/>
                </a:solidFill>
              </a:rPr>
              <a:t> x</a:t>
            </a:r>
            <a:r>
              <a:rPr lang="en-US" altLang="en-US" i="1" baseline="30000">
                <a:solidFill>
                  <a:schemeClr val="accent1"/>
                </a:solidFill>
              </a:rPr>
              <a:t> </a:t>
            </a:r>
            <a:r>
              <a:rPr lang="en-US" altLang="en-US" i="1">
                <a:solidFill>
                  <a:schemeClr val="accent1"/>
                </a:solidFill>
              </a:rPr>
              <a:t>+ a</a:t>
            </a:r>
            <a:r>
              <a:rPr lang="en-US" altLang="en-US" i="1" baseline="-25000">
                <a:solidFill>
                  <a:schemeClr val="accent1"/>
                </a:solidFill>
              </a:rPr>
              <a:t>2</a:t>
            </a:r>
            <a:r>
              <a:rPr lang="en-US" altLang="en-US" i="1">
                <a:solidFill>
                  <a:schemeClr val="accent1"/>
                </a:solidFill>
              </a:rPr>
              <a:t> x</a:t>
            </a:r>
            <a:r>
              <a:rPr lang="en-US" altLang="en-US" i="1" baseline="30000">
                <a:solidFill>
                  <a:schemeClr val="accent1"/>
                </a:solidFill>
              </a:rPr>
              <a:t>2 </a:t>
            </a:r>
            <a:r>
              <a:rPr lang="en-US" altLang="en-US" i="1">
                <a:solidFill>
                  <a:schemeClr val="accent1"/>
                </a:solidFill>
              </a:rPr>
              <a:t>+ a</a:t>
            </a:r>
            <a:r>
              <a:rPr lang="en-US" altLang="en-US" i="1" baseline="-25000">
                <a:solidFill>
                  <a:schemeClr val="accent1"/>
                </a:solidFill>
              </a:rPr>
              <a:t>3</a:t>
            </a:r>
            <a:r>
              <a:rPr lang="en-US" altLang="en-US" i="1">
                <a:solidFill>
                  <a:schemeClr val="accent1"/>
                </a:solidFill>
              </a:rPr>
              <a:t> x</a:t>
            </a:r>
            <a:r>
              <a:rPr lang="en-US" altLang="en-US" i="1" baseline="30000">
                <a:solidFill>
                  <a:schemeClr val="accent1"/>
                </a:solidFill>
              </a:rPr>
              <a:t>3 </a:t>
            </a:r>
            <a:r>
              <a:rPr lang="en-US" altLang="en-US" i="1">
                <a:solidFill>
                  <a:schemeClr val="accent1"/>
                </a:solidFill>
              </a:rPr>
              <a:t>+ … + a</a:t>
            </a:r>
            <a:r>
              <a:rPr lang="en-US" altLang="en-US" i="1" baseline="-25000">
                <a:solidFill>
                  <a:schemeClr val="accent1"/>
                </a:solidFill>
              </a:rPr>
              <a:t>d-1</a:t>
            </a:r>
            <a:r>
              <a:rPr lang="en-US" altLang="en-US" i="1">
                <a:solidFill>
                  <a:schemeClr val="accent1"/>
                </a:solidFill>
              </a:rPr>
              <a:t> x</a:t>
            </a:r>
            <a:r>
              <a:rPr lang="en-US" altLang="en-US" i="1" baseline="30000">
                <a:solidFill>
                  <a:schemeClr val="accent1"/>
                </a:solidFill>
              </a:rPr>
              <a:t>d-1</a:t>
            </a:r>
            <a:endParaRPr lang="en-US" altLang="en-US"/>
          </a:p>
          <a:p>
            <a:pPr lvl="1" eaLnBrk="1" hangingPunct="1">
              <a:buFontTx/>
              <a:buChar char="•"/>
            </a:pPr>
            <a:r>
              <a:rPr lang="en-US" altLang="en-US"/>
              <a:t>with coefficients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i </a:t>
            </a:r>
            <a:r>
              <a:rPr lang="en-US" altLang="en-US"/>
              <a:t>in </a:t>
            </a:r>
            <a:r>
              <a:rPr lang="en-US" altLang="en-US" i="1">
                <a:solidFill>
                  <a:schemeClr val="accent1"/>
                </a:solidFill>
              </a:rPr>
              <a:t>Z/p</a:t>
            </a:r>
            <a:r>
              <a:rPr lang="en-US" altLang="en-US"/>
              <a:t>.</a:t>
            </a:r>
          </a:p>
          <a:p>
            <a:pPr lvl="1" eaLnBrk="1" hangingPunct="1">
              <a:buFontTx/>
              <a:buChar char="•"/>
            </a:pPr>
            <a:r>
              <a:rPr lang="en-US" altLang="en-US"/>
              <a:t>Degree at most </a:t>
            </a:r>
            <a:r>
              <a:rPr lang="en-US" altLang="en-US" i="1">
                <a:solidFill>
                  <a:schemeClr val="accent1"/>
                </a:solidFill>
              </a:rPr>
              <a:t>d-1</a:t>
            </a:r>
            <a:r>
              <a:rPr lang="en-US" altLang="en-US"/>
              <a:t>.</a:t>
            </a:r>
          </a:p>
          <a:p>
            <a:pPr lvl="1" eaLnBrk="1" hangingPunct="1">
              <a:buFontTx/>
              <a:buChar char="•"/>
            </a:pPr>
            <a:r>
              <a:rPr lang="en-US" altLang="en-US"/>
              <a:t>Mod </a:t>
            </a:r>
            <a:r>
              <a:rPr lang="en-US" altLang="en-US" i="1">
                <a:solidFill>
                  <a:schemeClr val="accent1"/>
                </a:solidFill>
              </a:rPr>
              <a:t>x</a:t>
            </a:r>
            <a:r>
              <a:rPr lang="en-US" altLang="en-US" i="1" baseline="30000">
                <a:solidFill>
                  <a:schemeClr val="accent1"/>
                </a:solidFill>
              </a:rPr>
              <a:t>d</a:t>
            </a:r>
            <a:r>
              <a:rPr lang="en-US" altLang="en-US" i="1">
                <a:solidFill>
                  <a:schemeClr val="accent1"/>
                </a:solidFill>
              </a:rPr>
              <a:t> - 2x</a:t>
            </a:r>
            <a:r>
              <a:rPr lang="en-US" altLang="en-US" i="1" baseline="30000">
                <a:solidFill>
                  <a:schemeClr val="accent1"/>
                </a:solidFill>
              </a:rPr>
              <a:t>d-1</a:t>
            </a:r>
            <a:r>
              <a:rPr lang="en-US" altLang="en-US" i="1">
                <a:solidFill>
                  <a:schemeClr val="accent1"/>
                </a:solidFill>
              </a:rPr>
              <a:t> - … - 3x</a:t>
            </a:r>
            <a:r>
              <a:rPr lang="en-US" altLang="en-US" i="1" baseline="30000">
                <a:solidFill>
                  <a:schemeClr val="accent1"/>
                </a:solidFill>
              </a:rPr>
              <a:t>2</a:t>
            </a:r>
            <a:r>
              <a:rPr lang="en-US" altLang="en-US" i="1">
                <a:solidFill>
                  <a:schemeClr val="accent1"/>
                </a:solidFill>
              </a:rPr>
              <a:t> - x – 4 = 0</a:t>
            </a:r>
          </a:p>
          <a:p>
            <a:pPr lvl="1" eaLnBrk="1" hangingPunct="1">
              <a:buFontTx/>
              <a:buChar char="•"/>
            </a:pPr>
            <a:r>
              <a:rPr lang="en-US" altLang="en-US"/>
              <a:t>(This is a polynomial that is like a prime </a:t>
            </a:r>
            <a:br>
              <a:rPr lang="en-US" altLang="en-US"/>
            </a:br>
            <a:r>
              <a:rPr lang="en-US" altLang="en-US"/>
              <a:t>   in that it has no factors.)</a:t>
            </a:r>
          </a:p>
          <a:p>
            <a:pPr lvl="1" eaLnBrk="1" hangingPunct="1">
              <a:buFontTx/>
              <a:buChar char="•"/>
            </a:pPr>
            <a:r>
              <a:rPr lang="en-US" altLang="en-US"/>
              <a:t>Note this field has </a:t>
            </a:r>
            <a:r>
              <a:rPr lang="en-US" altLang="en-US" i="1">
                <a:solidFill>
                  <a:schemeClr val="accent1"/>
                </a:solidFill>
              </a:rPr>
              <a:t>p</a:t>
            </a:r>
            <a:r>
              <a:rPr lang="en-US" altLang="en-US" i="1" baseline="30000">
                <a:solidFill>
                  <a:schemeClr val="accent1"/>
                </a:solidFill>
              </a:rPr>
              <a:t>d</a:t>
            </a:r>
            <a:r>
              <a:rPr lang="en-US" altLang="en-US"/>
              <a:t> elements.</a:t>
            </a:r>
          </a:p>
          <a:p>
            <a:pPr lvl="1" eaLnBrk="1" hangingPunct="1">
              <a:buFontTx/>
              <a:buChar char="•"/>
            </a:pPr>
            <a:endParaRPr lang="en-US" altLang="en-US">
              <a:sym typeface="Symbol" pitchFamily="18" charset="2"/>
            </a:endParaRPr>
          </a:p>
        </p:txBody>
      </p:sp>
      <p:sp>
        <p:nvSpPr>
          <p:cNvPr id="58371" name="Rectangle 2"/>
          <p:cNvSpPr>
            <a:spLocks noChangeArrowheads="1"/>
          </p:cNvSpPr>
          <p:nvPr/>
        </p:nvSpPr>
        <p:spPr bwMode="auto">
          <a:xfrm>
            <a:off x="-914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Types of Finite Fields</a:t>
            </a:r>
          </a:p>
        </p:txBody>
      </p:sp>
      <p:sp>
        <p:nvSpPr>
          <p:cNvPr id="58372" name="Text Box 215"/>
          <p:cNvSpPr txBox="1">
            <a:spLocks noChangeArrowheads="1"/>
          </p:cNvSpPr>
          <p:nvPr/>
        </p:nvSpPr>
        <p:spPr bwMode="auto">
          <a:xfrm>
            <a:off x="5478463" y="0"/>
            <a:ext cx="3741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2000"/>
              <a:t>Every finite field has</a:t>
            </a:r>
            <a:r>
              <a:rPr lang="en-US" altLang="en-US" sz="2000" i="1"/>
              <a:t> </a:t>
            </a:r>
            <a:r>
              <a:rPr lang="en-US" altLang="en-US" sz="2000" i="1">
                <a:solidFill>
                  <a:schemeClr val="accent1"/>
                </a:solidFill>
              </a:rPr>
              <a:t>p</a:t>
            </a:r>
            <a:r>
              <a:rPr lang="en-US" altLang="en-US" sz="2000" i="1" baseline="30000">
                <a:solidFill>
                  <a:schemeClr val="accent1"/>
                </a:solidFill>
              </a:rPr>
              <a:t>d</a:t>
            </a:r>
            <a:r>
              <a:rPr lang="en-US" altLang="en-US" sz="2000"/>
              <a:t> elements </a:t>
            </a:r>
          </a:p>
          <a:p>
            <a:pPr eaLnBrk="1" hangingPunct="1"/>
            <a:r>
              <a:rPr lang="en-US" altLang="en-US" sz="2000"/>
              <a:t>And effectively is determined.</a:t>
            </a:r>
            <a:endParaRPr lang="en-US" altLang="en-US" sz="2000">
              <a:solidFill>
                <a:schemeClr val="accent1"/>
              </a:solidFill>
              <a:sym typeface="Symbol" pitchFamily="18" charset="2"/>
            </a:endParaRPr>
          </a:p>
        </p:txBody>
      </p:sp>
      <p:cxnSp>
        <p:nvCxnSpPr>
          <p:cNvPr id="6" name="Straight Arrow Connector 5"/>
          <p:cNvCxnSpPr>
            <a:cxnSpLocks noChangeShapeType="1"/>
          </p:cNvCxnSpPr>
          <p:nvPr/>
        </p:nvCxnSpPr>
        <p:spPr bwMode="auto">
          <a:xfrm rot="5400000" flipH="1" flipV="1">
            <a:off x="3695700" y="1943100"/>
            <a:ext cx="3581400" cy="1066800"/>
          </a:xfrm>
          <a:prstGeom prst="straightConnector1">
            <a:avLst/>
          </a:prstGeom>
          <a:noFill/>
          <a:ln w="25400" algn="ctr">
            <a:solidFill>
              <a:srgbClr val="FF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7847">
                                            <p:txEl>
                                              <p:pRg st="5" end="5"/>
                                            </p:txEl>
                                          </p:spTgt>
                                        </p:tgtEl>
                                        <p:attrNameLst>
                                          <p:attrName>style.visibility</p:attrName>
                                        </p:attrNameLst>
                                      </p:cBhvr>
                                      <p:to>
                                        <p:strVal val="visible"/>
                                      </p:to>
                                    </p:set>
                                    <p:anim calcmode="lin" valueType="num">
                                      <p:cBhvr additive="base">
                                        <p:cTn id="37"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7847">
                                            <p:txEl>
                                              <p:pRg st="6" end="6"/>
                                            </p:txEl>
                                          </p:spTgt>
                                        </p:tgtEl>
                                        <p:attrNameLst>
                                          <p:attrName>style.visibility</p:attrName>
                                        </p:attrNameLst>
                                      </p:cBhvr>
                                      <p:to>
                                        <p:strVal val="visible"/>
                                      </p:to>
                                    </p:set>
                                    <p:anim calcmode="lin" valueType="num">
                                      <p:cBhvr additive="base">
                                        <p:cTn id="43"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784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515938"/>
            <a:ext cx="6718300"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 Eg:</a:t>
            </a:r>
          </a:p>
          <a:p>
            <a:pPr lvl="2" eaLnBrk="1" hangingPunct="1">
              <a:buFontTx/>
              <a:buChar char="•"/>
            </a:pPr>
            <a:r>
              <a:rPr lang="en-US" altLang="en-US"/>
              <a:t>An arrow with a direction and a length</a:t>
            </a:r>
          </a:p>
          <a:p>
            <a:pPr lvl="2" eaLnBrk="1" hangingPunct="1">
              <a:buFontTx/>
              <a:buChar char="•"/>
            </a:pPr>
            <a:r>
              <a:rPr lang="en-US" altLang="en-US"/>
              <a:t>A knapsack of toys</a:t>
            </a:r>
          </a:p>
          <a:p>
            <a:pPr lvl="2" eaLnBrk="1" hangingPunct="1">
              <a:buFontTx/>
              <a:buChar char="•"/>
            </a:pPr>
            <a:r>
              <a:rPr lang="en-US" altLang="en-US"/>
              <a:t>A function</a:t>
            </a:r>
          </a:p>
        </p:txBody>
      </p:sp>
      <p:grpSp>
        <p:nvGrpSpPr>
          <p:cNvPr id="2" name="Group 10"/>
          <p:cNvGrpSpPr>
            <a:grpSpLocks/>
          </p:cNvGrpSpPr>
          <p:nvPr/>
        </p:nvGrpSpPr>
        <p:grpSpPr bwMode="auto">
          <a:xfrm>
            <a:off x="609600" y="3962400"/>
            <a:ext cx="1943100" cy="1327150"/>
            <a:chOff x="480" y="2496"/>
            <a:chExt cx="1224" cy="836"/>
          </a:xfrm>
        </p:grpSpPr>
        <p:sp>
          <p:nvSpPr>
            <p:cNvPr id="59444" name="Line 8"/>
            <p:cNvSpPr>
              <a:spLocks noChangeShapeType="1"/>
            </p:cNvSpPr>
            <p:nvPr/>
          </p:nvSpPr>
          <p:spPr bwMode="auto">
            <a:xfrm flipV="1">
              <a:off x="480" y="2496"/>
              <a:ext cx="768" cy="72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45" name="Text Box 9"/>
            <p:cNvSpPr txBox="1">
              <a:spLocks noChangeArrowheads="1"/>
            </p:cNvSpPr>
            <p:nvPr/>
          </p:nvSpPr>
          <p:spPr bwMode="auto">
            <a:xfrm>
              <a:off x="624" y="2736"/>
              <a:ext cx="108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1inch</a:t>
              </a:r>
            </a:p>
            <a:p>
              <a:pPr algn="ctr" eaLnBrk="1" hangingPunct="1"/>
              <a:r>
                <a:rPr lang="en-US" altLang="en-US"/>
                <a:t>North East</a:t>
              </a:r>
            </a:p>
          </p:txBody>
        </p:sp>
      </p:grpSp>
      <p:grpSp>
        <p:nvGrpSpPr>
          <p:cNvPr id="3" name="Group 62"/>
          <p:cNvGrpSpPr>
            <a:grpSpLocks/>
          </p:cNvGrpSpPr>
          <p:nvPr/>
        </p:nvGrpSpPr>
        <p:grpSpPr bwMode="auto">
          <a:xfrm>
            <a:off x="3048000" y="3127375"/>
            <a:ext cx="2438400" cy="2892425"/>
            <a:chOff x="2636" y="1922"/>
            <a:chExt cx="1536" cy="1822"/>
          </a:xfrm>
        </p:grpSpPr>
        <p:grpSp>
          <p:nvGrpSpPr>
            <p:cNvPr id="59399" name="Group 63"/>
            <p:cNvGrpSpPr>
              <a:grpSpLocks/>
            </p:cNvGrpSpPr>
            <p:nvPr/>
          </p:nvGrpSpPr>
          <p:grpSpPr bwMode="auto">
            <a:xfrm>
              <a:off x="2636" y="2496"/>
              <a:ext cx="1056" cy="1056"/>
              <a:chOff x="2569" y="1329"/>
              <a:chExt cx="905" cy="521"/>
            </a:xfrm>
          </p:grpSpPr>
          <p:sp>
            <p:nvSpPr>
              <p:cNvPr id="59418"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9"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0"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1"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2"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3"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4"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5"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6"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7"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8"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9"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0"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1"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2"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3"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4"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5"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6"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7"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8"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9"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0"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1"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2"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3"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9400" name="Group 91"/>
            <p:cNvGrpSpPr>
              <a:grpSpLocks/>
            </p:cNvGrpSpPr>
            <p:nvPr/>
          </p:nvGrpSpPr>
          <p:grpSpPr bwMode="auto">
            <a:xfrm>
              <a:off x="2682" y="1922"/>
              <a:ext cx="1490" cy="1822"/>
              <a:chOff x="1059" y="1025"/>
              <a:chExt cx="1490" cy="1822"/>
            </a:xfrm>
          </p:grpSpPr>
          <p:sp>
            <p:nvSpPr>
              <p:cNvPr id="59403"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4"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5"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6"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7"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8"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9"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0"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1"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2"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3"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4"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5"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6"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7"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59401" name="Picture 4" descr="j0238687"/>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0" y="2201"/>
              <a:ext cx="558" cy="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2" name="Picture 5" descr="j0232136"/>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56" y="3072"/>
              <a:ext cx="365"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4" name="Group 352"/>
          <p:cNvGrpSpPr>
            <a:grpSpLocks/>
          </p:cNvGrpSpPr>
          <p:nvPr/>
        </p:nvGrpSpPr>
        <p:grpSpPr bwMode="auto">
          <a:xfrm>
            <a:off x="6292849" y="3429000"/>
            <a:ext cx="1936751" cy="1436688"/>
            <a:chOff x="1381" y="3217"/>
            <a:chExt cx="1220" cy="905"/>
          </a:xfrm>
        </p:grpSpPr>
        <p:sp>
          <p:nvSpPr>
            <p:cNvPr id="55" name="Rectangle 348"/>
            <p:cNvSpPr>
              <a:spLocks noChangeArrowheads="1"/>
            </p:cNvSpPr>
            <p:nvPr/>
          </p:nvSpPr>
          <p:spPr bwMode="auto">
            <a:xfrm>
              <a:off x="1560" y="3217"/>
              <a:ext cx="10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6 x</a:t>
              </a:r>
              <a:r>
                <a:rPr lang="en-US" altLang="en-US" i="1" baseline="30000" dirty="0">
                  <a:solidFill>
                    <a:schemeClr val="accent1"/>
                  </a:solidFill>
                </a:rPr>
                <a:t>2</a:t>
              </a:r>
              <a:r>
                <a:rPr lang="en-US" altLang="en-US" i="1" dirty="0">
                  <a:solidFill>
                    <a:schemeClr val="accent1"/>
                  </a:solidFill>
                </a:rPr>
                <a:t>e</a:t>
              </a:r>
              <a:r>
                <a:rPr lang="en-US" altLang="en-US" i="1" baseline="30000" dirty="0">
                  <a:solidFill>
                    <a:schemeClr val="accent1"/>
                  </a:solidFill>
                </a:rPr>
                <a:t>x</a:t>
              </a:r>
              <a:r>
                <a:rPr lang="en-US" altLang="en-US" i="1" dirty="0">
                  <a:solidFill>
                    <a:schemeClr val="accent1"/>
                  </a:solidFill>
                </a:rPr>
                <a:t>sin x</a:t>
              </a:r>
            </a:p>
          </p:txBody>
        </p:sp>
        <p:sp>
          <p:nvSpPr>
            <p:cNvPr id="56" name="Rectangle 349"/>
            <p:cNvSpPr>
              <a:spLocks noChangeArrowheads="1"/>
            </p:cNvSpPr>
            <p:nvPr/>
          </p:nvSpPr>
          <p:spPr bwMode="auto">
            <a:xfrm>
              <a:off x="1381" y="3495"/>
              <a:ext cx="12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+ 7 xe</a:t>
              </a:r>
              <a:r>
                <a:rPr lang="en-US" altLang="en-US" i="1" baseline="30000">
                  <a:solidFill>
                    <a:schemeClr val="accent1"/>
                  </a:solidFill>
                </a:rPr>
                <a:t>x</a:t>
              </a:r>
              <a:r>
                <a:rPr lang="en-US" altLang="en-US" i="1">
                  <a:solidFill>
                    <a:schemeClr val="accent1"/>
                  </a:solidFill>
                </a:rPr>
                <a:t>cos x</a:t>
              </a:r>
            </a:p>
          </p:txBody>
        </p:sp>
        <p:sp>
          <p:nvSpPr>
            <p:cNvPr id="57" name="Rectangle 350"/>
            <p:cNvSpPr>
              <a:spLocks noChangeArrowheads="1"/>
            </p:cNvSpPr>
            <p:nvPr/>
          </p:nvSpPr>
          <p:spPr bwMode="auto">
            <a:xfrm>
              <a:off x="1439" y="3792"/>
              <a:ext cx="108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+ 2 </a:t>
              </a:r>
              <a:r>
                <a:rPr lang="en-US" altLang="en-US" i="1" dirty="0" err="1">
                  <a:solidFill>
                    <a:schemeClr val="accent1"/>
                  </a:solidFill>
                </a:rPr>
                <a:t>e</a:t>
              </a:r>
              <a:r>
                <a:rPr lang="en-US" altLang="en-US" i="1" baseline="30000" dirty="0" err="1">
                  <a:solidFill>
                    <a:schemeClr val="accent1"/>
                  </a:solidFill>
                </a:rPr>
                <a:t>x</a:t>
              </a:r>
              <a:r>
                <a:rPr lang="en-US" altLang="en-US" i="1" dirty="0" err="1">
                  <a:solidFill>
                    <a:schemeClr val="accent1"/>
                  </a:solidFill>
                </a:rPr>
                <a:t>sin</a:t>
              </a:r>
              <a:r>
                <a:rPr lang="en-US" altLang="en-US" i="1" dirty="0">
                  <a:solidFill>
                    <a:schemeClr val="accent1"/>
                  </a:solidFill>
                </a:rPr>
                <a:t> x</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97847">
                                            <p:txEl>
                                              <p:pRg st="3" end="3"/>
                                            </p:txEl>
                                          </p:spTgt>
                                        </p:tgtEl>
                                        <p:attrNameLst>
                                          <p:attrName>style.visibility</p:attrName>
                                        </p:attrNameLst>
                                      </p:cBhvr>
                                      <p:to>
                                        <p:strVal val="visible"/>
                                      </p:to>
                                    </p:set>
                                    <p:anim calcmode="lin" valueType="num">
                                      <p:cBhvr additive="base">
                                        <p:cTn id="29"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97847">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97847">
                                            <p:txEl>
                                              <p:pRg st="4" end="4"/>
                                            </p:txEl>
                                          </p:spTgt>
                                        </p:tgtEl>
                                        <p:attrNameLst>
                                          <p:attrName>style.visibility</p:attrName>
                                        </p:attrNameLst>
                                      </p:cBhvr>
                                      <p:to>
                                        <p:strVal val="visible"/>
                                      </p:to>
                                    </p:set>
                                    <p:anim calcmode="lin" valueType="num">
                                      <p:cBhvr additive="base">
                                        <p:cTn id="39"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97847">
                                            <p:txEl>
                                              <p:pRg st="4" end="4"/>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500" fill="hold"/>
                                        <p:tgtEl>
                                          <p:spTgt spid="54"/>
                                        </p:tgtEl>
                                        <p:attrNameLst>
                                          <p:attrName>ppt_x</p:attrName>
                                        </p:attrNameLst>
                                      </p:cBhvr>
                                      <p:tavLst>
                                        <p:tav tm="0">
                                          <p:val>
                                            <p:strVal val="#ppt_x"/>
                                          </p:val>
                                        </p:tav>
                                        <p:tav tm="100000">
                                          <p:val>
                                            <p:strVal val="#ppt_x"/>
                                          </p:val>
                                        </p:tav>
                                      </p:tavLst>
                                    </p:anim>
                                    <p:anim calcmode="lin" valueType="num">
                                      <p:cBhvr additive="base">
                                        <p:cTn id="4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Finite Fields</a:t>
            </a:r>
          </a:p>
        </p:txBody>
      </p:sp>
      <p:grpSp>
        <p:nvGrpSpPr>
          <p:cNvPr id="2" name="Group 112"/>
          <p:cNvGrpSpPr>
            <a:grpSpLocks/>
          </p:cNvGrpSpPr>
          <p:nvPr/>
        </p:nvGrpSpPr>
        <p:grpSpPr bwMode="auto">
          <a:xfrm>
            <a:off x="6172200" y="3640138"/>
            <a:ext cx="2525713" cy="3141662"/>
            <a:chOff x="3401" y="1728"/>
            <a:chExt cx="1591" cy="1979"/>
          </a:xfrm>
        </p:grpSpPr>
        <p:grpSp>
          <p:nvGrpSpPr>
            <p:cNvPr id="6206" name="Group 3"/>
            <p:cNvGrpSpPr>
              <a:grpSpLocks/>
            </p:cNvGrpSpPr>
            <p:nvPr/>
          </p:nvGrpSpPr>
          <p:grpSpPr bwMode="auto">
            <a:xfrm>
              <a:off x="3408" y="1751"/>
              <a:ext cx="1584" cy="1956"/>
              <a:chOff x="3408" y="1751"/>
              <a:chExt cx="1584" cy="1956"/>
            </a:xfrm>
          </p:grpSpPr>
          <p:sp>
            <p:nvSpPr>
              <p:cNvPr id="6210" name="Rectangle 4"/>
              <p:cNvSpPr>
                <a:spLocks noChangeArrowheads="1"/>
              </p:cNvSpPr>
              <p:nvPr/>
            </p:nvSpPr>
            <p:spPr bwMode="auto">
              <a:xfrm>
                <a:off x="472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11" name="Rectangle 5"/>
              <p:cNvSpPr>
                <a:spLocks noChangeArrowheads="1"/>
              </p:cNvSpPr>
              <p:nvPr/>
            </p:nvSpPr>
            <p:spPr bwMode="auto">
              <a:xfrm>
                <a:off x="4464"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12" name="Rectangle 6"/>
              <p:cNvSpPr>
                <a:spLocks noChangeArrowheads="1"/>
              </p:cNvSpPr>
              <p:nvPr/>
            </p:nvSpPr>
            <p:spPr bwMode="auto">
              <a:xfrm>
                <a:off x="4200"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13" name="Rectangle 7"/>
              <p:cNvSpPr>
                <a:spLocks noChangeArrowheads="1"/>
              </p:cNvSpPr>
              <p:nvPr/>
            </p:nvSpPr>
            <p:spPr bwMode="auto">
              <a:xfrm>
                <a:off x="3942" y="338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14" name="Rectangle 8"/>
              <p:cNvSpPr>
                <a:spLocks noChangeArrowheads="1"/>
              </p:cNvSpPr>
              <p:nvPr/>
            </p:nvSpPr>
            <p:spPr bwMode="auto">
              <a:xfrm>
                <a:off x="3672" y="338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15" name="Rectangle 9"/>
              <p:cNvSpPr>
                <a:spLocks noChangeArrowheads="1"/>
              </p:cNvSpPr>
              <p:nvPr/>
            </p:nvSpPr>
            <p:spPr bwMode="auto">
              <a:xfrm>
                <a:off x="340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16" name="Rectangle 10"/>
              <p:cNvSpPr>
                <a:spLocks noChangeArrowheads="1"/>
              </p:cNvSpPr>
              <p:nvPr/>
            </p:nvSpPr>
            <p:spPr bwMode="auto">
              <a:xfrm>
                <a:off x="472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17" name="Rectangle 11"/>
              <p:cNvSpPr>
                <a:spLocks noChangeArrowheads="1"/>
              </p:cNvSpPr>
              <p:nvPr/>
            </p:nvSpPr>
            <p:spPr bwMode="auto">
              <a:xfrm>
                <a:off x="4464"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18" name="Rectangle 12"/>
              <p:cNvSpPr>
                <a:spLocks noChangeArrowheads="1"/>
              </p:cNvSpPr>
              <p:nvPr/>
            </p:nvSpPr>
            <p:spPr bwMode="auto">
              <a:xfrm>
                <a:off x="4200"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19" name="Rectangle 13"/>
              <p:cNvSpPr>
                <a:spLocks noChangeArrowheads="1"/>
              </p:cNvSpPr>
              <p:nvPr/>
            </p:nvSpPr>
            <p:spPr bwMode="auto">
              <a:xfrm>
                <a:off x="3942" y="3055"/>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20" name="Rectangle 14"/>
              <p:cNvSpPr>
                <a:spLocks noChangeArrowheads="1"/>
              </p:cNvSpPr>
              <p:nvPr/>
            </p:nvSpPr>
            <p:spPr bwMode="auto">
              <a:xfrm>
                <a:off x="3672" y="3055"/>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21" name="Rectangle 15"/>
              <p:cNvSpPr>
                <a:spLocks noChangeArrowheads="1"/>
              </p:cNvSpPr>
              <p:nvPr/>
            </p:nvSpPr>
            <p:spPr bwMode="auto">
              <a:xfrm>
                <a:off x="340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22" name="Rectangle 16"/>
              <p:cNvSpPr>
                <a:spLocks noChangeArrowheads="1"/>
              </p:cNvSpPr>
              <p:nvPr/>
            </p:nvSpPr>
            <p:spPr bwMode="auto">
              <a:xfrm>
                <a:off x="472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23" name="Rectangle 17"/>
              <p:cNvSpPr>
                <a:spLocks noChangeArrowheads="1"/>
              </p:cNvSpPr>
              <p:nvPr/>
            </p:nvSpPr>
            <p:spPr bwMode="auto">
              <a:xfrm>
                <a:off x="4464"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24" name="Rectangle 18"/>
              <p:cNvSpPr>
                <a:spLocks noChangeArrowheads="1"/>
              </p:cNvSpPr>
              <p:nvPr/>
            </p:nvSpPr>
            <p:spPr bwMode="auto">
              <a:xfrm>
                <a:off x="4200"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25" name="Rectangle 19"/>
              <p:cNvSpPr>
                <a:spLocks noChangeArrowheads="1"/>
              </p:cNvSpPr>
              <p:nvPr/>
            </p:nvSpPr>
            <p:spPr bwMode="auto">
              <a:xfrm>
                <a:off x="3942" y="2729"/>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26" name="Rectangle 20"/>
              <p:cNvSpPr>
                <a:spLocks noChangeArrowheads="1"/>
              </p:cNvSpPr>
              <p:nvPr/>
            </p:nvSpPr>
            <p:spPr bwMode="auto">
              <a:xfrm>
                <a:off x="3672" y="2729"/>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27" name="Rectangle 21"/>
              <p:cNvSpPr>
                <a:spLocks noChangeArrowheads="1"/>
              </p:cNvSpPr>
              <p:nvPr/>
            </p:nvSpPr>
            <p:spPr bwMode="auto">
              <a:xfrm>
                <a:off x="340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28" name="Rectangle 22"/>
              <p:cNvSpPr>
                <a:spLocks noChangeArrowheads="1"/>
              </p:cNvSpPr>
              <p:nvPr/>
            </p:nvSpPr>
            <p:spPr bwMode="auto">
              <a:xfrm>
                <a:off x="472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29" name="Rectangle 23"/>
              <p:cNvSpPr>
                <a:spLocks noChangeArrowheads="1"/>
              </p:cNvSpPr>
              <p:nvPr/>
            </p:nvSpPr>
            <p:spPr bwMode="auto">
              <a:xfrm>
                <a:off x="4464"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30" name="Rectangle 24"/>
              <p:cNvSpPr>
                <a:spLocks noChangeArrowheads="1"/>
              </p:cNvSpPr>
              <p:nvPr/>
            </p:nvSpPr>
            <p:spPr bwMode="auto">
              <a:xfrm>
                <a:off x="4200"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31" name="Rectangle 25"/>
              <p:cNvSpPr>
                <a:spLocks noChangeArrowheads="1"/>
              </p:cNvSpPr>
              <p:nvPr/>
            </p:nvSpPr>
            <p:spPr bwMode="auto">
              <a:xfrm>
                <a:off x="3942" y="2403"/>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32" name="Rectangle 26"/>
              <p:cNvSpPr>
                <a:spLocks noChangeArrowheads="1"/>
              </p:cNvSpPr>
              <p:nvPr/>
            </p:nvSpPr>
            <p:spPr bwMode="auto">
              <a:xfrm>
                <a:off x="3672" y="2403"/>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3" name="Rectangle 27"/>
              <p:cNvSpPr>
                <a:spLocks noChangeArrowheads="1"/>
              </p:cNvSpPr>
              <p:nvPr/>
            </p:nvSpPr>
            <p:spPr bwMode="auto">
              <a:xfrm>
                <a:off x="340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34" name="Rectangle 28"/>
              <p:cNvSpPr>
                <a:spLocks noChangeArrowheads="1"/>
              </p:cNvSpPr>
              <p:nvPr/>
            </p:nvSpPr>
            <p:spPr bwMode="auto">
              <a:xfrm>
                <a:off x="472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5" name="Rectangle 29"/>
              <p:cNvSpPr>
                <a:spLocks noChangeArrowheads="1"/>
              </p:cNvSpPr>
              <p:nvPr/>
            </p:nvSpPr>
            <p:spPr bwMode="auto">
              <a:xfrm>
                <a:off x="4464"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6" name="Rectangle 30"/>
              <p:cNvSpPr>
                <a:spLocks noChangeArrowheads="1"/>
              </p:cNvSpPr>
              <p:nvPr/>
            </p:nvSpPr>
            <p:spPr bwMode="auto">
              <a:xfrm>
                <a:off x="4200"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7" name="Rectangle 31"/>
              <p:cNvSpPr>
                <a:spLocks noChangeArrowheads="1"/>
              </p:cNvSpPr>
              <p:nvPr/>
            </p:nvSpPr>
            <p:spPr bwMode="auto">
              <a:xfrm>
                <a:off x="3942" y="2077"/>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8" name="Rectangle 32"/>
              <p:cNvSpPr>
                <a:spLocks noChangeArrowheads="1"/>
              </p:cNvSpPr>
              <p:nvPr/>
            </p:nvSpPr>
            <p:spPr bwMode="auto">
              <a:xfrm>
                <a:off x="3672" y="2077"/>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39" name="Rectangle 33"/>
              <p:cNvSpPr>
                <a:spLocks noChangeArrowheads="1"/>
              </p:cNvSpPr>
              <p:nvPr/>
            </p:nvSpPr>
            <p:spPr bwMode="auto">
              <a:xfrm>
                <a:off x="340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40" name="Rectangle 34"/>
              <p:cNvSpPr>
                <a:spLocks noChangeArrowheads="1"/>
              </p:cNvSpPr>
              <p:nvPr/>
            </p:nvSpPr>
            <p:spPr bwMode="auto">
              <a:xfrm>
                <a:off x="472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241" name="Rectangle 35"/>
              <p:cNvSpPr>
                <a:spLocks noChangeArrowheads="1"/>
              </p:cNvSpPr>
              <p:nvPr/>
            </p:nvSpPr>
            <p:spPr bwMode="auto">
              <a:xfrm>
                <a:off x="4464"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242" name="Rectangle 36"/>
              <p:cNvSpPr>
                <a:spLocks noChangeArrowheads="1"/>
              </p:cNvSpPr>
              <p:nvPr/>
            </p:nvSpPr>
            <p:spPr bwMode="auto">
              <a:xfrm>
                <a:off x="4200"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243" name="Rectangle 37"/>
              <p:cNvSpPr>
                <a:spLocks noChangeArrowheads="1"/>
              </p:cNvSpPr>
              <p:nvPr/>
            </p:nvSpPr>
            <p:spPr bwMode="auto">
              <a:xfrm>
                <a:off x="3942" y="175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244" name="Rectangle 38"/>
              <p:cNvSpPr>
                <a:spLocks noChangeArrowheads="1"/>
              </p:cNvSpPr>
              <p:nvPr/>
            </p:nvSpPr>
            <p:spPr bwMode="auto">
              <a:xfrm>
                <a:off x="3672" y="175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245" name="Rectangle 39"/>
              <p:cNvSpPr>
                <a:spLocks noChangeArrowheads="1"/>
              </p:cNvSpPr>
              <p:nvPr/>
            </p:nvSpPr>
            <p:spPr bwMode="auto">
              <a:xfrm>
                <a:off x="340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6246" name="Line 40"/>
              <p:cNvSpPr>
                <a:spLocks noChangeShapeType="1"/>
              </p:cNvSpPr>
              <p:nvPr/>
            </p:nvSpPr>
            <p:spPr bwMode="auto">
              <a:xfrm>
                <a:off x="3408" y="1751"/>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 name="Line 41"/>
              <p:cNvSpPr>
                <a:spLocks noChangeShapeType="1"/>
              </p:cNvSpPr>
              <p:nvPr/>
            </p:nvSpPr>
            <p:spPr bwMode="auto">
              <a:xfrm>
                <a:off x="3408" y="2077"/>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 name="Line 42"/>
              <p:cNvSpPr>
                <a:spLocks noChangeShapeType="1"/>
              </p:cNvSpPr>
              <p:nvPr/>
            </p:nvSpPr>
            <p:spPr bwMode="auto">
              <a:xfrm>
                <a:off x="3408" y="2403"/>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9" name="Line 43"/>
              <p:cNvSpPr>
                <a:spLocks noChangeShapeType="1"/>
              </p:cNvSpPr>
              <p:nvPr/>
            </p:nvSpPr>
            <p:spPr bwMode="auto">
              <a:xfrm>
                <a:off x="3408" y="2729"/>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0" name="Line 44"/>
              <p:cNvSpPr>
                <a:spLocks noChangeShapeType="1"/>
              </p:cNvSpPr>
              <p:nvPr/>
            </p:nvSpPr>
            <p:spPr bwMode="auto">
              <a:xfrm>
                <a:off x="3408" y="3055"/>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1" name="Line 45"/>
              <p:cNvSpPr>
                <a:spLocks noChangeShapeType="1"/>
              </p:cNvSpPr>
              <p:nvPr/>
            </p:nvSpPr>
            <p:spPr bwMode="auto">
              <a:xfrm>
                <a:off x="3408" y="3381"/>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2" name="Line 46"/>
              <p:cNvSpPr>
                <a:spLocks noChangeShapeType="1"/>
              </p:cNvSpPr>
              <p:nvPr/>
            </p:nvSpPr>
            <p:spPr bwMode="auto">
              <a:xfrm>
                <a:off x="3408" y="3707"/>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 name="Line 47"/>
              <p:cNvSpPr>
                <a:spLocks noChangeShapeType="1"/>
              </p:cNvSpPr>
              <p:nvPr/>
            </p:nvSpPr>
            <p:spPr bwMode="auto">
              <a:xfrm>
                <a:off x="3408"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 name="Line 48"/>
              <p:cNvSpPr>
                <a:spLocks noChangeShapeType="1"/>
              </p:cNvSpPr>
              <p:nvPr/>
            </p:nvSpPr>
            <p:spPr bwMode="auto">
              <a:xfrm>
                <a:off x="367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 name="Line 49"/>
              <p:cNvSpPr>
                <a:spLocks noChangeShapeType="1"/>
              </p:cNvSpPr>
              <p:nvPr/>
            </p:nvSpPr>
            <p:spPr bwMode="auto">
              <a:xfrm>
                <a:off x="394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 name="Line 50"/>
              <p:cNvSpPr>
                <a:spLocks noChangeShapeType="1"/>
              </p:cNvSpPr>
              <p:nvPr/>
            </p:nvSpPr>
            <p:spPr bwMode="auto">
              <a:xfrm>
                <a:off x="4200"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 name="Line 51"/>
              <p:cNvSpPr>
                <a:spLocks noChangeShapeType="1"/>
              </p:cNvSpPr>
              <p:nvPr/>
            </p:nvSpPr>
            <p:spPr bwMode="auto">
              <a:xfrm>
                <a:off x="4464"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 name="Line 52"/>
              <p:cNvSpPr>
                <a:spLocks noChangeShapeType="1"/>
              </p:cNvSpPr>
              <p:nvPr/>
            </p:nvSpPr>
            <p:spPr bwMode="auto">
              <a:xfrm>
                <a:off x="4728"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 name="Line 53"/>
              <p:cNvSpPr>
                <a:spLocks noChangeShapeType="1"/>
              </p:cNvSpPr>
              <p:nvPr/>
            </p:nvSpPr>
            <p:spPr bwMode="auto">
              <a:xfrm>
                <a:off x="4992"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07" name="Line 54"/>
            <p:cNvSpPr>
              <a:spLocks noChangeShapeType="1"/>
            </p:cNvSpPr>
            <p:nvPr/>
          </p:nvSpPr>
          <p:spPr bwMode="auto">
            <a:xfrm flipV="1">
              <a:off x="3669" y="1728"/>
              <a:ext cx="0" cy="197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8" name="Line 55"/>
            <p:cNvSpPr>
              <a:spLocks noChangeShapeType="1"/>
            </p:cNvSpPr>
            <p:nvPr/>
          </p:nvSpPr>
          <p:spPr bwMode="auto">
            <a:xfrm>
              <a:off x="3408" y="2078"/>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9" name="Rectangle 56"/>
            <p:cNvSpPr>
              <a:spLocks noChangeArrowheads="1"/>
            </p:cNvSpPr>
            <p:nvPr/>
          </p:nvSpPr>
          <p:spPr bwMode="auto">
            <a:xfrm>
              <a:off x="3401" y="1756"/>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4" name="Group 57"/>
          <p:cNvGrpSpPr>
            <a:grpSpLocks/>
          </p:cNvGrpSpPr>
          <p:nvPr/>
        </p:nvGrpSpPr>
        <p:grpSpPr bwMode="auto">
          <a:xfrm>
            <a:off x="6183313" y="381000"/>
            <a:ext cx="2525712" cy="3130550"/>
            <a:chOff x="857" y="1772"/>
            <a:chExt cx="1591" cy="1972"/>
          </a:xfrm>
        </p:grpSpPr>
        <p:sp>
          <p:nvSpPr>
            <p:cNvPr id="6153" name="Rectangle 58"/>
            <p:cNvSpPr>
              <a:spLocks noChangeArrowheads="1"/>
            </p:cNvSpPr>
            <p:nvPr/>
          </p:nvSpPr>
          <p:spPr bwMode="auto">
            <a:xfrm>
              <a:off x="218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54" name="Rectangle 59"/>
            <p:cNvSpPr>
              <a:spLocks noChangeArrowheads="1"/>
            </p:cNvSpPr>
            <p:nvPr/>
          </p:nvSpPr>
          <p:spPr bwMode="auto">
            <a:xfrm>
              <a:off x="1920"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55" name="Rectangle 60"/>
            <p:cNvSpPr>
              <a:spLocks noChangeArrowheads="1"/>
            </p:cNvSpPr>
            <p:nvPr/>
          </p:nvSpPr>
          <p:spPr bwMode="auto">
            <a:xfrm>
              <a:off x="1656"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56" name="Rectangle 61"/>
            <p:cNvSpPr>
              <a:spLocks noChangeArrowheads="1"/>
            </p:cNvSpPr>
            <p:nvPr/>
          </p:nvSpPr>
          <p:spPr bwMode="auto">
            <a:xfrm>
              <a:off x="1398" y="341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57" name="Rectangle 62"/>
            <p:cNvSpPr>
              <a:spLocks noChangeArrowheads="1"/>
            </p:cNvSpPr>
            <p:nvPr/>
          </p:nvSpPr>
          <p:spPr bwMode="auto">
            <a:xfrm>
              <a:off x="1128" y="341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58" name="Rectangle 63"/>
            <p:cNvSpPr>
              <a:spLocks noChangeArrowheads="1"/>
            </p:cNvSpPr>
            <p:nvPr/>
          </p:nvSpPr>
          <p:spPr bwMode="auto">
            <a:xfrm>
              <a:off x="86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59" name="Rectangle 64"/>
            <p:cNvSpPr>
              <a:spLocks noChangeArrowheads="1"/>
            </p:cNvSpPr>
            <p:nvPr/>
          </p:nvSpPr>
          <p:spPr bwMode="auto">
            <a:xfrm>
              <a:off x="218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60" name="Rectangle 65"/>
            <p:cNvSpPr>
              <a:spLocks noChangeArrowheads="1"/>
            </p:cNvSpPr>
            <p:nvPr/>
          </p:nvSpPr>
          <p:spPr bwMode="auto">
            <a:xfrm>
              <a:off x="1920"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61" name="Rectangle 66"/>
            <p:cNvSpPr>
              <a:spLocks noChangeArrowheads="1"/>
            </p:cNvSpPr>
            <p:nvPr/>
          </p:nvSpPr>
          <p:spPr bwMode="auto">
            <a:xfrm>
              <a:off x="1656"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62" name="Rectangle 67"/>
            <p:cNvSpPr>
              <a:spLocks noChangeArrowheads="1"/>
            </p:cNvSpPr>
            <p:nvPr/>
          </p:nvSpPr>
          <p:spPr bwMode="auto">
            <a:xfrm>
              <a:off x="1398" y="3092"/>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63" name="Rectangle 68"/>
            <p:cNvSpPr>
              <a:spLocks noChangeArrowheads="1"/>
            </p:cNvSpPr>
            <p:nvPr/>
          </p:nvSpPr>
          <p:spPr bwMode="auto">
            <a:xfrm>
              <a:off x="1128" y="3092"/>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64" name="Rectangle 69"/>
            <p:cNvSpPr>
              <a:spLocks noChangeArrowheads="1"/>
            </p:cNvSpPr>
            <p:nvPr/>
          </p:nvSpPr>
          <p:spPr bwMode="auto">
            <a:xfrm>
              <a:off x="86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65" name="Rectangle 70"/>
            <p:cNvSpPr>
              <a:spLocks noChangeArrowheads="1"/>
            </p:cNvSpPr>
            <p:nvPr/>
          </p:nvSpPr>
          <p:spPr bwMode="auto">
            <a:xfrm>
              <a:off x="218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66" name="Rectangle 71"/>
            <p:cNvSpPr>
              <a:spLocks noChangeArrowheads="1"/>
            </p:cNvSpPr>
            <p:nvPr/>
          </p:nvSpPr>
          <p:spPr bwMode="auto">
            <a:xfrm>
              <a:off x="1920"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67" name="Rectangle 72"/>
            <p:cNvSpPr>
              <a:spLocks noChangeArrowheads="1"/>
            </p:cNvSpPr>
            <p:nvPr/>
          </p:nvSpPr>
          <p:spPr bwMode="auto">
            <a:xfrm>
              <a:off x="1656"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68" name="Rectangle 73"/>
            <p:cNvSpPr>
              <a:spLocks noChangeArrowheads="1"/>
            </p:cNvSpPr>
            <p:nvPr/>
          </p:nvSpPr>
          <p:spPr bwMode="auto">
            <a:xfrm>
              <a:off x="1398" y="2766"/>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69" name="Rectangle 74"/>
            <p:cNvSpPr>
              <a:spLocks noChangeArrowheads="1"/>
            </p:cNvSpPr>
            <p:nvPr/>
          </p:nvSpPr>
          <p:spPr bwMode="auto">
            <a:xfrm>
              <a:off x="1128" y="2766"/>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70" name="Rectangle 75"/>
            <p:cNvSpPr>
              <a:spLocks noChangeArrowheads="1"/>
            </p:cNvSpPr>
            <p:nvPr/>
          </p:nvSpPr>
          <p:spPr bwMode="auto">
            <a:xfrm>
              <a:off x="86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71" name="Rectangle 76"/>
            <p:cNvSpPr>
              <a:spLocks noChangeArrowheads="1"/>
            </p:cNvSpPr>
            <p:nvPr/>
          </p:nvSpPr>
          <p:spPr bwMode="auto">
            <a:xfrm>
              <a:off x="218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72" name="Rectangle 77"/>
            <p:cNvSpPr>
              <a:spLocks noChangeArrowheads="1"/>
            </p:cNvSpPr>
            <p:nvPr/>
          </p:nvSpPr>
          <p:spPr bwMode="auto">
            <a:xfrm>
              <a:off x="1920"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73" name="Rectangle 78"/>
            <p:cNvSpPr>
              <a:spLocks noChangeArrowheads="1"/>
            </p:cNvSpPr>
            <p:nvPr/>
          </p:nvSpPr>
          <p:spPr bwMode="auto">
            <a:xfrm>
              <a:off x="1656"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74" name="Rectangle 79"/>
            <p:cNvSpPr>
              <a:spLocks noChangeArrowheads="1"/>
            </p:cNvSpPr>
            <p:nvPr/>
          </p:nvSpPr>
          <p:spPr bwMode="auto">
            <a:xfrm>
              <a:off x="1398" y="2440"/>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75" name="Rectangle 80"/>
            <p:cNvSpPr>
              <a:spLocks noChangeArrowheads="1"/>
            </p:cNvSpPr>
            <p:nvPr/>
          </p:nvSpPr>
          <p:spPr bwMode="auto">
            <a:xfrm>
              <a:off x="1128" y="2440"/>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76" name="Rectangle 81"/>
            <p:cNvSpPr>
              <a:spLocks noChangeArrowheads="1"/>
            </p:cNvSpPr>
            <p:nvPr/>
          </p:nvSpPr>
          <p:spPr bwMode="auto">
            <a:xfrm>
              <a:off x="86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77" name="Rectangle 82"/>
            <p:cNvSpPr>
              <a:spLocks noChangeArrowheads="1"/>
            </p:cNvSpPr>
            <p:nvPr/>
          </p:nvSpPr>
          <p:spPr bwMode="auto">
            <a:xfrm>
              <a:off x="218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78" name="Rectangle 83"/>
            <p:cNvSpPr>
              <a:spLocks noChangeArrowheads="1"/>
            </p:cNvSpPr>
            <p:nvPr/>
          </p:nvSpPr>
          <p:spPr bwMode="auto">
            <a:xfrm>
              <a:off x="1920"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79" name="Rectangle 84"/>
            <p:cNvSpPr>
              <a:spLocks noChangeArrowheads="1"/>
            </p:cNvSpPr>
            <p:nvPr/>
          </p:nvSpPr>
          <p:spPr bwMode="auto">
            <a:xfrm>
              <a:off x="1656"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80" name="Rectangle 85"/>
            <p:cNvSpPr>
              <a:spLocks noChangeArrowheads="1"/>
            </p:cNvSpPr>
            <p:nvPr/>
          </p:nvSpPr>
          <p:spPr bwMode="auto">
            <a:xfrm>
              <a:off x="1398" y="2114"/>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81" name="Rectangle 86"/>
            <p:cNvSpPr>
              <a:spLocks noChangeArrowheads="1"/>
            </p:cNvSpPr>
            <p:nvPr/>
          </p:nvSpPr>
          <p:spPr bwMode="auto">
            <a:xfrm>
              <a:off x="1128" y="2114"/>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82" name="Rectangle 87"/>
            <p:cNvSpPr>
              <a:spLocks noChangeArrowheads="1"/>
            </p:cNvSpPr>
            <p:nvPr/>
          </p:nvSpPr>
          <p:spPr bwMode="auto">
            <a:xfrm>
              <a:off x="86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83" name="Rectangle 88"/>
            <p:cNvSpPr>
              <a:spLocks noChangeArrowheads="1"/>
            </p:cNvSpPr>
            <p:nvPr/>
          </p:nvSpPr>
          <p:spPr bwMode="auto">
            <a:xfrm>
              <a:off x="218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6184" name="Rectangle 89"/>
            <p:cNvSpPr>
              <a:spLocks noChangeArrowheads="1"/>
            </p:cNvSpPr>
            <p:nvPr/>
          </p:nvSpPr>
          <p:spPr bwMode="auto">
            <a:xfrm>
              <a:off x="1920"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6185" name="Rectangle 90"/>
            <p:cNvSpPr>
              <a:spLocks noChangeArrowheads="1"/>
            </p:cNvSpPr>
            <p:nvPr/>
          </p:nvSpPr>
          <p:spPr bwMode="auto">
            <a:xfrm>
              <a:off x="1656"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6186" name="Rectangle 91"/>
            <p:cNvSpPr>
              <a:spLocks noChangeArrowheads="1"/>
            </p:cNvSpPr>
            <p:nvPr/>
          </p:nvSpPr>
          <p:spPr bwMode="auto">
            <a:xfrm>
              <a:off x="1398" y="178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6187" name="Rectangle 92"/>
            <p:cNvSpPr>
              <a:spLocks noChangeArrowheads="1"/>
            </p:cNvSpPr>
            <p:nvPr/>
          </p:nvSpPr>
          <p:spPr bwMode="auto">
            <a:xfrm>
              <a:off x="1128" y="178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6188" name="Rectangle 93"/>
            <p:cNvSpPr>
              <a:spLocks noChangeArrowheads="1"/>
            </p:cNvSpPr>
            <p:nvPr/>
          </p:nvSpPr>
          <p:spPr bwMode="auto">
            <a:xfrm>
              <a:off x="86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6189" name="Line 94"/>
            <p:cNvSpPr>
              <a:spLocks noChangeShapeType="1"/>
            </p:cNvSpPr>
            <p:nvPr/>
          </p:nvSpPr>
          <p:spPr bwMode="auto">
            <a:xfrm>
              <a:off x="864" y="1788"/>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0" name="Line 95"/>
            <p:cNvSpPr>
              <a:spLocks noChangeShapeType="1"/>
            </p:cNvSpPr>
            <p:nvPr/>
          </p:nvSpPr>
          <p:spPr bwMode="auto">
            <a:xfrm>
              <a:off x="864" y="2114"/>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1" name="Line 96"/>
            <p:cNvSpPr>
              <a:spLocks noChangeShapeType="1"/>
            </p:cNvSpPr>
            <p:nvPr/>
          </p:nvSpPr>
          <p:spPr bwMode="auto">
            <a:xfrm>
              <a:off x="864" y="2440"/>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2" name="Line 97"/>
            <p:cNvSpPr>
              <a:spLocks noChangeShapeType="1"/>
            </p:cNvSpPr>
            <p:nvPr/>
          </p:nvSpPr>
          <p:spPr bwMode="auto">
            <a:xfrm>
              <a:off x="864" y="2766"/>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3" name="Line 98"/>
            <p:cNvSpPr>
              <a:spLocks noChangeShapeType="1"/>
            </p:cNvSpPr>
            <p:nvPr/>
          </p:nvSpPr>
          <p:spPr bwMode="auto">
            <a:xfrm>
              <a:off x="864" y="3092"/>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4" name="Line 99"/>
            <p:cNvSpPr>
              <a:spLocks noChangeShapeType="1"/>
            </p:cNvSpPr>
            <p:nvPr/>
          </p:nvSpPr>
          <p:spPr bwMode="auto">
            <a:xfrm>
              <a:off x="864" y="3418"/>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5" name="Line 100"/>
            <p:cNvSpPr>
              <a:spLocks noChangeShapeType="1"/>
            </p:cNvSpPr>
            <p:nvPr/>
          </p:nvSpPr>
          <p:spPr bwMode="auto">
            <a:xfrm>
              <a:off x="864" y="3744"/>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6" name="Line 101"/>
            <p:cNvSpPr>
              <a:spLocks noChangeShapeType="1"/>
            </p:cNvSpPr>
            <p:nvPr/>
          </p:nvSpPr>
          <p:spPr bwMode="auto">
            <a:xfrm>
              <a:off x="864"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7" name="Line 102"/>
            <p:cNvSpPr>
              <a:spLocks noChangeShapeType="1"/>
            </p:cNvSpPr>
            <p:nvPr/>
          </p:nvSpPr>
          <p:spPr bwMode="auto">
            <a:xfrm>
              <a:off x="112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8" name="Line 103"/>
            <p:cNvSpPr>
              <a:spLocks noChangeShapeType="1"/>
            </p:cNvSpPr>
            <p:nvPr/>
          </p:nvSpPr>
          <p:spPr bwMode="auto">
            <a:xfrm>
              <a:off x="139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99" name="Line 104"/>
            <p:cNvSpPr>
              <a:spLocks noChangeShapeType="1"/>
            </p:cNvSpPr>
            <p:nvPr/>
          </p:nvSpPr>
          <p:spPr bwMode="auto">
            <a:xfrm>
              <a:off x="1656"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0" name="Line 105"/>
            <p:cNvSpPr>
              <a:spLocks noChangeShapeType="1"/>
            </p:cNvSpPr>
            <p:nvPr/>
          </p:nvSpPr>
          <p:spPr bwMode="auto">
            <a:xfrm>
              <a:off x="1920"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1" name="Line 106"/>
            <p:cNvSpPr>
              <a:spLocks noChangeShapeType="1"/>
            </p:cNvSpPr>
            <p:nvPr/>
          </p:nvSpPr>
          <p:spPr bwMode="auto">
            <a:xfrm>
              <a:off x="2184"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2" name="Line 107"/>
            <p:cNvSpPr>
              <a:spLocks noChangeShapeType="1"/>
            </p:cNvSpPr>
            <p:nvPr/>
          </p:nvSpPr>
          <p:spPr bwMode="auto">
            <a:xfrm>
              <a:off x="2448"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3" name="Line 108"/>
            <p:cNvSpPr>
              <a:spLocks noChangeShapeType="1"/>
            </p:cNvSpPr>
            <p:nvPr/>
          </p:nvSpPr>
          <p:spPr bwMode="auto">
            <a:xfrm flipV="1">
              <a:off x="1125" y="1772"/>
              <a:ext cx="0" cy="19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4" name="Line 109"/>
            <p:cNvSpPr>
              <a:spLocks noChangeShapeType="1"/>
            </p:cNvSpPr>
            <p:nvPr/>
          </p:nvSpPr>
          <p:spPr bwMode="auto">
            <a:xfrm>
              <a:off x="864" y="2115"/>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05" name="Rectangle 110"/>
            <p:cNvSpPr>
              <a:spLocks noChangeArrowheads="1"/>
            </p:cNvSpPr>
            <p:nvPr/>
          </p:nvSpPr>
          <p:spPr bwMode="auto">
            <a:xfrm>
              <a:off x="857" y="1793"/>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13" name="Text Box 215"/>
          <p:cNvSpPr txBox="1">
            <a:spLocks noChangeArrowheads="1"/>
          </p:cNvSpPr>
          <p:nvPr/>
        </p:nvSpPr>
        <p:spPr bwMode="auto">
          <a:xfrm>
            <a:off x="325438" y="725488"/>
            <a:ext cx="43418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Integers mod 5  (</a:t>
            </a:r>
            <a:r>
              <a:rPr lang="en-US" altLang="en-US" i="1">
                <a:solidFill>
                  <a:schemeClr val="accent1"/>
                </a:solidFill>
              </a:rPr>
              <a:t>Z/5</a:t>
            </a:r>
            <a:r>
              <a:rPr lang="en-US" altLang="en-US"/>
              <a:t>)</a:t>
            </a:r>
            <a:endParaRPr lang="en-US" altLang="en-US">
              <a:solidFill>
                <a:schemeClr val="accent1"/>
              </a:solidFill>
            </a:endParaRPr>
          </a:p>
          <a:p>
            <a:pPr lvl="1" eaLnBrk="1" hangingPunct="1">
              <a:buFontTx/>
              <a:buChar char="•"/>
            </a:pPr>
            <a:r>
              <a:rPr lang="en-US" altLang="en-US"/>
              <a:t>Universe </a:t>
            </a:r>
            <a:r>
              <a:rPr lang="en-US" altLang="en-US" i="1">
                <a:solidFill>
                  <a:schemeClr val="accent1"/>
                </a:solidFill>
              </a:rPr>
              <a:t>U = {0,1,2,3,4}</a:t>
            </a:r>
            <a:endParaRPr lang="en-US" altLang="en-US"/>
          </a:p>
          <a:p>
            <a:pPr lvl="1" eaLnBrk="1" hangingPunct="1">
              <a:buFontTx/>
              <a:buChar char="•"/>
            </a:pPr>
            <a:r>
              <a:rPr lang="en-US" altLang="en-US"/>
              <a:t>Two operations </a:t>
            </a:r>
            <a:r>
              <a:rPr lang="en-US" altLang="en-US">
                <a:solidFill>
                  <a:schemeClr val="accent1"/>
                </a:solidFill>
              </a:rPr>
              <a:t>+</a:t>
            </a:r>
            <a:r>
              <a:rPr lang="en-US" altLang="en-US"/>
              <a:t> and </a:t>
            </a:r>
            <a:r>
              <a:rPr lang="en-US" altLang="en-US">
                <a:solidFill>
                  <a:schemeClr val="accent1"/>
                </a:solidFill>
                <a:cs typeface="Times New Roman" pitchFamily="18" charset="0"/>
              </a:rPr>
              <a:t>×</a:t>
            </a:r>
          </a:p>
          <a:p>
            <a:pPr lvl="2" eaLnBrk="1" hangingPunct="1">
              <a:buFontTx/>
              <a:buChar char="•"/>
            </a:pPr>
            <a:r>
              <a:rPr lang="en-US" altLang="en-US">
                <a:solidFill>
                  <a:schemeClr val="accent1"/>
                </a:solidFill>
                <a:cs typeface="Times New Roman" pitchFamily="18" charset="0"/>
              </a:rPr>
              <a:t> 3+4 =   7 =</a:t>
            </a:r>
            <a:r>
              <a:rPr lang="en-US" altLang="en-US" baseline="-25000">
                <a:solidFill>
                  <a:schemeClr val="accent1"/>
                </a:solidFill>
                <a:cs typeface="Times New Roman" pitchFamily="18" charset="0"/>
              </a:rPr>
              <a:t>mod 5</a:t>
            </a:r>
            <a:r>
              <a:rPr lang="en-US" altLang="en-US">
                <a:solidFill>
                  <a:schemeClr val="accent1"/>
                </a:solidFill>
                <a:cs typeface="Times New Roman" pitchFamily="18" charset="0"/>
              </a:rPr>
              <a:t> 2</a:t>
            </a:r>
          </a:p>
          <a:p>
            <a:pPr lvl="2" eaLnBrk="1" hangingPunct="1">
              <a:buFontTx/>
              <a:buChar char="•"/>
            </a:pPr>
            <a:r>
              <a:rPr lang="en-US" altLang="en-US">
                <a:solidFill>
                  <a:schemeClr val="accent1"/>
                </a:solidFill>
                <a:cs typeface="Times New Roman" pitchFamily="18" charset="0"/>
              </a:rPr>
              <a:t> 3×4 = 12 =</a:t>
            </a:r>
            <a:r>
              <a:rPr lang="en-US" altLang="en-US" baseline="-25000">
                <a:solidFill>
                  <a:schemeClr val="accent1"/>
                </a:solidFill>
                <a:cs typeface="Times New Roman" pitchFamily="18" charset="0"/>
              </a:rPr>
              <a:t>mod 5</a:t>
            </a:r>
            <a:r>
              <a:rPr lang="en-US" altLang="en-US">
                <a:solidFill>
                  <a:schemeClr val="accent1"/>
                </a:solidFill>
                <a:cs typeface="Times New Roman" pitchFamily="18" charset="0"/>
              </a:rPr>
              <a:t> 2</a:t>
            </a:r>
          </a:p>
        </p:txBody>
      </p:sp>
      <p:sp>
        <p:nvSpPr>
          <p:cNvPr id="114" name="Oval 176"/>
          <p:cNvSpPr>
            <a:spLocks noChangeArrowheads="1"/>
          </p:cNvSpPr>
          <p:nvPr/>
        </p:nvSpPr>
        <p:spPr bwMode="auto">
          <a:xfrm>
            <a:off x="8297863" y="25400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5" name="Oval 176"/>
          <p:cNvSpPr>
            <a:spLocks noChangeArrowheads="1"/>
          </p:cNvSpPr>
          <p:nvPr/>
        </p:nvSpPr>
        <p:spPr bwMode="auto">
          <a:xfrm>
            <a:off x="8272463" y="5799138"/>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1732" name="Text Box 116"/>
          <p:cNvSpPr txBox="1">
            <a:spLocks noChangeArrowheads="1"/>
          </p:cNvSpPr>
          <p:nvPr/>
        </p:nvSpPr>
        <p:spPr bwMode="auto">
          <a:xfrm>
            <a:off x="304800" y="3352800"/>
            <a:ext cx="5791200"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Don’t think of mod 5 </a:t>
            </a:r>
            <a:br>
              <a:rPr lang="en-US" altLang="en-US"/>
            </a:br>
            <a:r>
              <a:rPr lang="en-US" altLang="en-US"/>
              <a:t>  as a function </a:t>
            </a:r>
            <a:r>
              <a:rPr lang="en-US" altLang="en-US">
                <a:solidFill>
                  <a:schemeClr val="accent1"/>
                </a:solidFill>
              </a:rPr>
              <a:t>mod</a:t>
            </a:r>
            <a:r>
              <a:rPr lang="en-US" altLang="en-US" baseline="-25000">
                <a:solidFill>
                  <a:schemeClr val="accent1"/>
                </a:solidFill>
              </a:rPr>
              <a:t>5</a:t>
            </a:r>
            <a:r>
              <a:rPr lang="en-US" altLang="en-US">
                <a:solidFill>
                  <a:schemeClr val="accent1"/>
                </a:solidFill>
              </a:rPr>
              <a:t>(7) = 2</a:t>
            </a:r>
            <a:r>
              <a:rPr lang="en-US" altLang="en-US"/>
              <a:t>.</a:t>
            </a:r>
          </a:p>
          <a:p>
            <a:pPr eaLnBrk="1" hangingPunct="1">
              <a:buFontTx/>
              <a:buChar char="•"/>
            </a:pPr>
            <a:r>
              <a:rPr lang="en-US" altLang="en-US"/>
              <a:t>Think of it as equivalence classes</a:t>
            </a:r>
            <a:br>
              <a:rPr lang="en-US" altLang="en-US"/>
            </a:br>
            <a:r>
              <a:rPr lang="en-US" altLang="en-US"/>
              <a:t> </a:t>
            </a:r>
            <a:r>
              <a:rPr lang="en-US" altLang="en-US">
                <a:solidFill>
                  <a:schemeClr val="accent1"/>
                </a:solidFill>
              </a:rPr>
              <a:t>  … -8 =</a:t>
            </a:r>
            <a:r>
              <a:rPr lang="en-US" altLang="en-US" baseline="-25000">
                <a:solidFill>
                  <a:schemeClr val="accent1"/>
                </a:solidFill>
              </a:rPr>
              <a:t>mod 5</a:t>
            </a:r>
            <a:r>
              <a:rPr lang="en-US" altLang="en-US">
                <a:solidFill>
                  <a:schemeClr val="accent1"/>
                </a:solidFill>
              </a:rPr>
              <a:t> -3 =</a:t>
            </a:r>
            <a:r>
              <a:rPr lang="en-US" altLang="en-US" baseline="-25000">
                <a:solidFill>
                  <a:schemeClr val="accent1"/>
                </a:solidFill>
              </a:rPr>
              <a:t>mod 5</a:t>
            </a:r>
            <a:r>
              <a:rPr lang="en-US" altLang="en-US">
                <a:solidFill>
                  <a:schemeClr val="accent1"/>
                </a:solidFill>
              </a:rPr>
              <a:t> 2 =</a:t>
            </a:r>
            <a:r>
              <a:rPr lang="en-US" altLang="en-US" baseline="-25000">
                <a:solidFill>
                  <a:schemeClr val="accent1"/>
                </a:solidFill>
              </a:rPr>
              <a:t>mod 5</a:t>
            </a:r>
            <a:r>
              <a:rPr lang="en-US" altLang="en-US">
                <a:solidFill>
                  <a:schemeClr val="accent1"/>
                </a:solidFill>
              </a:rPr>
              <a:t> 7 …</a:t>
            </a:r>
          </a:p>
          <a:p>
            <a:pPr eaLnBrk="1" hangingPunct="1">
              <a:buFontTx/>
              <a:buChar char="•"/>
            </a:pPr>
            <a:r>
              <a:rPr lang="en-US" altLang="en-US"/>
              <a:t>Must prove</a:t>
            </a:r>
            <a:r>
              <a:rPr lang="en-US" altLang="en-US">
                <a:solidFill>
                  <a:schemeClr val="accent1"/>
                </a:solidFill>
              </a:rPr>
              <a:t> + </a:t>
            </a:r>
            <a:r>
              <a:rPr lang="en-US" altLang="en-US" sz="1800"/>
              <a:t>&amp;</a:t>
            </a:r>
            <a:r>
              <a:rPr lang="en-US" altLang="en-US">
                <a:solidFill>
                  <a:schemeClr val="accent1"/>
                </a:solidFill>
              </a:rPr>
              <a:t> × </a:t>
            </a:r>
            <a:r>
              <a:rPr lang="en-US" altLang="en-US"/>
              <a:t>are well defined</a:t>
            </a:r>
            <a:endParaRPr lang="en-US" altLang="en-US">
              <a:solidFill>
                <a:schemeClr val="accent1"/>
              </a:solidFill>
            </a:endParaRPr>
          </a:p>
          <a:p>
            <a:pPr eaLnBrk="1" hangingPunct="1"/>
            <a:r>
              <a:rPr lang="en-US" altLang="en-US">
                <a:solidFill>
                  <a:schemeClr val="accent1"/>
                </a:solidFill>
              </a:rPr>
              <a:t>    [a]</a:t>
            </a:r>
            <a:r>
              <a:rPr lang="en-US" altLang="en-US" baseline="-25000">
                <a:solidFill>
                  <a:schemeClr val="accent1"/>
                </a:solidFill>
              </a:rPr>
              <a:t>modp</a:t>
            </a:r>
            <a:r>
              <a:rPr lang="en-US" altLang="en-US">
                <a:solidFill>
                  <a:schemeClr val="accent1"/>
                </a:solidFill>
              </a:rPr>
              <a:t> × [b]</a:t>
            </a:r>
            <a:r>
              <a:rPr lang="en-US" altLang="en-US" baseline="-25000">
                <a:solidFill>
                  <a:schemeClr val="accent1"/>
                </a:solidFill>
              </a:rPr>
              <a:t>modp</a:t>
            </a:r>
            <a:r>
              <a:rPr lang="en-US" altLang="en-US">
                <a:solidFill>
                  <a:schemeClr val="accent1"/>
                </a:solidFill>
              </a:rPr>
              <a:t> = [a+ip]×[b+jp]</a:t>
            </a:r>
          </a:p>
          <a:p>
            <a:pPr eaLnBrk="1" hangingPunct="1"/>
            <a:r>
              <a:rPr lang="en-US" altLang="en-US">
                <a:solidFill>
                  <a:schemeClr val="accent1"/>
                </a:solidFill>
              </a:rPr>
              <a:t>      = a×b + (aj+bi+ijp)p</a:t>
            </a:r>
          </a:p>
          <a:p>
            <a:pPr eaLnBrk="1" hangingPunct="1"/>
            <a:r>
              <a:rPr lang="en-US" altLang="en-US">
                <a:solidFill>
                  <a:schemeClr val="accent1"/>
                </a:solidFill>
              </a:rPr>
              <a:t>      = [a×b]</a:t>
            </a:r>
            <a:r>
              <a:rPr lang="en-US" altLang="en-US" baseline="-25000">
                <a:solidFill>
                  <a:schemeClr val="accent1"/>
                </a:solidFill>
              </a:rPr>
              <a:t>modp</a:t>
            </a:r>
            <a:endParaRPr lang="en-US" altLang="en-US">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13">
                                            <p:txEl>
                                              <p:pRg st="0" end="0"/>
                                            </p:txEl>
                                          </p:spTgt>
                                        </p:tgtEl>
                                        <p:attrNameLst>
                                          <p:attrName>style.visibility</p:attrName>
                                        </p:attrNameLst>
                                      </p:cBhvr>
                                      <p:to>
                                        <p:strVal val="visible"/>
                                      </p:to>
                                    </p:set>
                                    <p:anim calcmode="lin" valueType="num">
                                      <p:cBhvr additive="base">
                                        <p:cTn id="7"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3">
                                            <p:txEl>
                                              <p:pRg st="1" end="1"/>
                                            </p:txEl>
                                          </p:spTgt>
                                        </p:tgtEl>
                                        <p:attrNameLst>
                                          <p:attrName>style.visibility</p:attrName>
                                        </p:attrNameLst>
                                      </p:cBhvr>
                                      <p:to>
                                        <p:strVal val="visible"/>
                                      </p:to>
                                    </p:set>
                                    <p:anim calcmode="lin" valueType="num">
                                      <p:cBhvr additive="base">
                                        <p:cTn id="13" dur="500" fill="hold"/>
                                        <p:tgtEl>
                                          <p:spTgt spid="1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13">
                                            <p:txEl>
                                              <p:pRg st="2" end="2"/>
                                            </p:txEl>
                                          </p:spTgt>
                                        </p:tgtEl>
                                        <p:attrNameLst>
                                          <p:attrName>style.visibility</p:attrName>
                                        </p:attrNameLst>
                                      </p:cBhvr>
                                      <p:to>
                                        <p:strVal val="visible"/>
                                      </p:to>
                                    </p:set>
                                    <p:anim calcmode="lin" valueType="num">
                                      <p:cBhvr additive="base">
                                        <p:cTn id="19" dur="500" fill="hold"/>
                                        <p:tgtEl>
                                          <p:spTgt spid="11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1+#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13">
                                            <p:txEl>
                                              <p:pRg st="3" end="3"/>
                                            </p:txEl>
                                          </p:spTgt>
                                        </p:tgtEl>
                                        <p:attrNameLst>
                                          <p:attrName>style.visibility</p:attrName>
                                        </p:attrNameLst>
                                      </p:cBhvr>
                                      <p:to>
                                        <p:strVal val="visible"/>
                                      </p:to>
                                    </p:set>
                                    <p:anim calcmode="lin" valueType="num">
                                      <p:cBhvr additive="base">
                                        <p:cTn id="33" dur="500" fill="hold"/>
                                        <p:tgtEl>
                                          <p:spTgt spid="11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 calcmode="lin" valueType="num">
                                      <p:cBhvr additive="base">
                                        <p:cTn id="37" dur="500" fill="hold"/>
                                        <p:tgtEl>
                                          <p:spTgt spid="114"/>
                                        </p:tgtEl>
                                        <p:attrNameLst>
                                          <p:attrName>ppt_x</p:attrName>
                                        </p:attrNameLst>
                                      </p:cBhvr>
                                      <p:tavLst>
                                        <p:tav tm="0">
                                          <p:val>
                                            <p:strVal val="0-#ppt_w/2"/>
                                          </p:val>
                                        </p:tav>
                                        <p:tav tm="100000">
                                          <p:val>
                                            <p:strVal val="#ppt_x"/>
                                          </p:val>
                                        </p:tav>
                                      </p:tavLst>
                                    </p:anim>
                                    <p:anim calcmode="lin" valueType="num">
                                      <p:cBhvr additive="base">
                                        <p:cTn id="38"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13">
                                            <p:txEl>
                                              <p:pRg st="4" end="4"/>
                                            </p:txEl>
                                          </p:spTgt>
                                        </p:tgtEl>
                                        <p:attrNameLst>
                                          <p:attrName>style.visibility</p:attrName>
                                        </p:attrNameLst>
                                      </p:cBhvr>
                                      <p:to>
                                        <p:strVal val="visible"/>
                                      </p:to>
                                    </p:set>
                                    <p:anim calcmode="lin" valueType="num">
                                      <p:cBhvr additive="base">
                                        <p:cTn id="43" dur="500" fill="hold"/>
                                        <p:tgtEl>
                                          <p:spTgt spid="113">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15"/>
                                        </p:tgtEl>
                                        <p:attrNameLst>
                                          <p:attrName>style.visibility</p:attrName>
                                        </p:attrNameLst>
                                      </p:cBhvr>
                                      <p:to>
                                        <p:strVal val="visible"/>
                                      </p:to>
                                    </p:set>
                                    <p:anim calcmode="lin" valueType="num">
                                      <p:cBhvr additive="base">
                                        <p:cTn id="47" dur="500" fill="hold"/>
                                        <p:tgtEl>
                                          <p:spTgt spid="115"/>
                                        </p:tgtEl>
                                        <p:attrNameLst>
                                          <p:attrName>ppt_x</p:attrName>
                                        </p:attrNameLst>
                                      </p:cBhvr>
                                      <p:tavLst>
                                        <p:tav tm="0">
                                          <p:val>
                                            <p:strVal val="0-#ppt_w/2"/>
                                          </p:val>
                                        </p:tav>
                                        <p:tav tm="100000">
                                          <p:val>
                                            <p:strVal val="#ppt_x"/>
                                          </p:val>
                                        </p:tav>
                                      </p:tavLst>
                                    </p:anim>
                                    <p:anim calcmode="lin" valueType="num">
                                      <p:cBhvr additive="base">
                                        <p:cTn id="48"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11732">
                                            <p:txEl>
                                              <p:pRg st="0" end="0"/>
                                            </p:txEl>
                                          </p:spTgt>
                                        </p:tgtEl>
                                        <p:attrNameLst>
                                          <p:attrName>style.visibility</p:attrName>
                                        </p:attrNameLst>
                                      </p:cBhvr>
                                      <p:to>
                                        <p:strVal val="visible"/>
                                      </p:to>
                                    </p:set>
                                    <p:anim calcmode="lin" valueType="num">
                                      <p:cBhvr additive="base">
                                        <p:cTn id="53" dur="500" fill="hold"/>
                                        <p:tgtEl>
                                          <p:spTgt spid="111732">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117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111732">
                                            <p:txEl>
                                              <p:pRg st="1" end="1"/>
                                            </p:txEl>
                                          </p:spTgt>
                                        </p:tgtEl>
                                        <p:attrNameLst>
                                          <p:attrName>style.visibility</p:attrName>
                                        </p:attrNameLst>
                                      </p:cBhvr>
                                      <p:to>
                                        <p:strVal val="visible"/>
                                      </p:to>
                                    </p:set>
                                    <p:anim calcmode="lin" valueType="num">
                                      <p:cBhvr additive="base">
                                        <p:cTn id="59" dur="500" fill="hold"/>
                                        <p:tgtEl>
                                          <p:spTgt spid="111732">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117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111732">
                                            <p:txEl>
                                              <p:pRg st="2" end="2"/>
                                            </p:txEl>
                                          </p:spTgt>
                                        </p:tgtEl>
                                        <p:attrNameLst>
                                          <p:attrName>style.visibility</p:attrName>
                                        </p:attrNameLst>
                                      </p:cBhvr>
                                      <p:to>
                                        <p:strVal val="visible"/>
                                      </p:to>
                                    </p:set>
                                    <p:anim calcmode="lin" valueType="num">
                                      <p:cBhvr additive="base">
                                        <p:cTn id="65" dur="500" fill="hold"/>
                                        <p:tgtEl>
                                          <p:spTgt spid="111732">
                                            <p:txEl>
                                              <p:pRg st="2" end="2"/>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117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111732">
                                            <p:txEl>
                                              <p:pRg st="3" end="3"/>
                                            </p:txEl>
                                          </p:spTgt>
                                        </p:tgtEl>
                                        <p:attrNameLst>
                                          <p:attrName>style.visibility</p:attrName>
                                        </p:attrNameLst>
                                      </p:cBhvr>
                                      <p:to>
                                        <p:strVal val="visible"/>
                                      </p:to>
                                    </p:set>
                                    <p:anim calcmode="lin" valueType="num">
                                      <p:cBhvr additive="base">
                                        <p:cTn id="71" dur="500" fill="hold"/>
                                        <p:tgtEl>
                                          <p:spTgt spid="111732">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117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111732">
                                            <p:txEl>
                                              <p:pRg st="4" end="4"/>
                                            </p:txEl>
                                          </p:spTgt>
                                        </p:tgtEl>
                                        <p:attrNameLst>
                                          <p:attrName>style.visibility</p:attrName>
                                        </p:attrNameLst>
                                      </p:cBhvr>
                                      <p:to>
                                        <p:strVal val="visible"/>
                                      </p:to>
                                    </p:set>
                                    <p:anim calcmode="lin" valueType="num">
                                      <p:cBhvr additive="base">
                                        <p:cTn id="77" dur="500" fill="hold"/>
                                        <p:tgtEl>
                                          <p:spTgt spid="111732">
                                            <p:txEl>
                                              <p:pRg st="4" end="4"/>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117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111732">
                                            <p:txEl>
                                              <p:pRg st="5" end="5"/>
                                            </p:txEl>
                                          </p:spTgt>
                                        </p:tgtEl>
                                        <p:attrNameLst>
                                          <p:attrName>style.visibility</p:attrName>
                                        </p:attrNameLst>
                                      </p:cBhvr>
                                      <p:to>
                                        <p:strVal val="visible"/>
                                      </p:to>
                                    </p:set>
                                    <p:anim calcmode="lin" valueType="num">
                                      <p:cBhvr additive="base">
                                        <p:cTn id="83" dur="500" fill="hold"/>
                                        <p:tgtEl>
                                          <p:spTgt spid="111732">
                                            <p:txEl>
                                              <p:pRg st="5" end="5"/>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1173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515938"/>
            <a:ext cx="55483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a:t>
            </a:r>
          </a:p>
          <a:p>
            <a:pPr lvl="1" eaLnBrk="1" hangingPunct="1">
              <a:buFontTx/>
              <a:buChar char="•"/>
            </a:pPr>
            <a:r>
              <a:rPr lang="en-US" altLang="en-US"/>
              <a:t>An underlying field </a:t>
            </a:r>
            <a:r>
              <a:rPr lang="en-US" altLang="en-US" i="1">
                <a:solidFill>
                  <a:schemeClr val="accent1"/>
                </a:solidFill>
              </a:rPr>
              <a:t>F</a:t>
            </a:r>
            <a:r>
              <a:rPr lang="en-US" altLang="en-US"/>
              <a:t>.</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p:txBody>
      </p:sp>
      <p:grpSp>
        <p:nvGrpSpPr>
          <p:cNvPr id="2" name="Group 64"/>
          <p:cNvGrpSpPr>
            <a:grpSpLocks/>
          </p:cNvGrpSpPr>
          <p:nvPr/>
        </p:nvGrpSpPr>
        <p:grpSpPr bwMode="auto">
          <a:xfrm>
            <a:off x="2820988" y="3170238"/>
            <a:ext cx="2525712" cy="685800"/>
            <a:chOff x="233" y="1997"/>
            <a:chExt cx="1591" cy="432"/>
          </a:xfrm>
        </p:grpSpPr>
        <p:sp>
          <p:nvSpPr>
            <p:cNvPr id="60429" name="Line 5"/>
            <p:cNvSpPr>
              <a:spLocks noChangeShapeType="1"/>
            </p:cNvSpPr>
            <p:nvPr/>
          </p:nvSpPr>
          <p:spPr bwMode="auto">
            <a:xfrm flipV="1">
              <a:off x="672" y="2064"/>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30" name="Rectangle 54"/>
            <p:cNvSpPr>
              <a:spLocks noChangeArrowheads="1"/>
            </p:cNvSpPr>
            <p:nvPr/>
          </p:nvSpPr>
          <p:spPr bwMode="auto">
            <a:xfrm>
              <a:off x="233" y="1997"/>
              <a:ext cx="43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u =</a:t>
              </a:r>
            </a:p>
          </p:txBody>
        </p:sp>
        <p:sp>
          <p:nvSpPr>
            <p:cNvPr id="60431" name="Line 55"/>
            <p:cNvSpPr>
              <a:spLocks noChangeShapeType="1"/>
            </p:cNvSpPr>
            <p:nvPr/>
          </p:nvSpPr>
          <p:spPr bwMode="auto">
            <a:xfrm>
              <a:off x="1680" y="2016"/>
              <a:ext cx="144" cy="41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32" name="Rectangle 56"/>
            <p:cNvSpPr>
              <a:spLocks noChangeArrowheads="1"/>
            </p:cNvSpPr>
            <p:nvPr/>
          </p:nvSpPr>
          <p:spPr bwMode="auto">
            <a:xfrm>
              <a:off x="1248" y="2016"/>
              <a:ext cx="42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sp>
        <p:nvSpPr>
          <p:cNvPr id="238649" name="Rectangle 57"/>
          <p:cNvSpPr>
            <a:spLocks noChangeArrowheads="1"/>
          </p:cNvSpPr>
          <p:nvPr/>
        </p:nvSpPr>
        <p:spPr bwMode="auto">
          <a:xfrm>
            <a:off x="2722563" y="4738688"/>
            <a:ext cx="17097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3u + 2v = </a:t>
            </a:r>
          </a:p>
        </p:txBody>
      </p:sp>
      <p:grpSp>
        <p:nvGrpSpPr>
          <p:cNvPr id="3" name="Group 65"/>
          <p:cNvGrpSpPr>
            <a:grpSpLocks/>
          </p:cNvGrpSpPr>
          <p:nvPr/>
        </p:nvGrpSpPr>
        <p:grpSpPr bwMode="auto">
          <a:xfrm>
            <a:off x="4432300" y="4360863"/>
            <a:ext cx="1587500" cy="1341437"/>
            <a:chOff x="1248" y="2747"/>
            <a:chExt cx="1000" cy="845"/>
          </a:xfrm>
        </p:grpSpPr>
        <p:sp>
          <p:nvSpPr>
            <p:cNvPr id="60424" name="Line 58"/>
            <p:cNvSpPr>
              <a:spLocks noChangeShapeType="1"/>
            </p:cNvSpPr>
            <p:nvPr/>
          </p:nvSpPr>
          <p:spPr bwMode="auto">
            <a:xfrm flipV="1">
              <a:off x="1248" y="322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5" name="Line 59"/>
            <p:cNvSpPr>
              <a:spLocks noChangeShapeType="1"/>
            </p:cNvSpPr>
            <p:nvPr/>
          </p:nvSpPr>
          <p:spPr bwMode="auto">
            <a:xfrm flipV="1">
              <a:off x="1488" y="298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6" name="Line 60"/>
            <p:cNvSpPr>
              <a:spLocks noChangeShapeType="1"/>
            </p:cNvSpPr>
            <p:nvPr/>
          </p:nvSpPr>
          <p:spPr bwMode="auto">
            <a:xfrm flipV="1">
              <a:off x="1728" y="2747"/>
              <a:ext cx="24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7" name="Line 61"/>
            <p:cNvSpPr>
              <a:spLocks noChangeShapeType="1"/>
            </p:cNvSpPr>
            <p:nvPr/>
          </p:nvSpPr>
          <p:spPr bwMode="auto">
            <a:xfrm>
              <a:off x="1960" y="2763"/>
              <a:ext cx="144" cy="41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8" name="Line 62"/>
            <p:cNvSpPr>
              <a:spLocks noChangeShapeType="1"/>
            </p:cNvSpPr>
            <p:nvPr/>
          </p:nvSpPr>
          <p:spPr bwMode="auto">
            <a:xfrm>
              <a:off x="2104" y="3179"/>
              <a:ext cx="144" cy="41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38655" name="Line 63"/>
          <p:cNvSpPr>
            <a:spLocks noChangeShapeType="1"/>
          </p:cNvSpPr>
          <p:nvPr/>
        </p:nvSpPr>
        <p:spPr bwMode="auto">
          <a:xfrm>
            <a:off x="4432300" y="5529263"/>
            <a:ext cx="1574800" cy="185737"/>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2" end="2"/>
                                            </p:txEl>
                                          </p:spTgt>
                                        </p:tgtEl>
                                        <p:attrNameLst>
                                          <p:attrName>style.visibility</p:attrName>
                                        </p:attrNameLst>
                                      </p:cBhvr>
                                      <p:to>
                                        <p:strVal val="visible"/>
                                      </p:to>
                                    </p:set>
                                    <p:anim calcmode="lin" valueType="num">
                                      <p:cBhvr additive="base">
                                        <p:cTn id="7"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3" end="3"/>
                                            </p:txEl>
                                          </p:spTgt>
                                        </p:tgtEl>
                                        <p:attrNameLst>
                                          <p:attrName>style.visibility</p:attrName>
                                        </p:attrNameLst>
                                      </p:cBhvr>
                                      <p:to>
                                        <p:strVal val="visible"/>
                                      </p:to>
                                    </p:set>
                                    <p:anim calcmode="lin" valueType="num">
                                      <p:cBhvr additive="base">
                                        <p:cTn id="13"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3" end="3"/>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97847">
                                            <p:txEl>
                                              <p:pRg st="4" end="4"/>
                                            </p:txEl>
                                          </p:spTgt>
                                        </p:tgtEl>
                                        <p:attrNameLst>
                                          <p:attrName>style.visibility</p:attrName>
                                        </p:attrNameLst>
                                      </p:cBhvr>
                                      <p:to>
                                        <p:strVal val="visible"/>
                                      </p:to>
                                    </p:set>
                                    <p:anim calcmode="lin" valueType="num">
                                      <p:cBhvr additive="base">
                                        <p:cTn id="17"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38649"/>
                                        </p:tgtEl>
                                        <p:attrNameLst>
                                          <p:attrName>style.visibility</p:attrName>
                                        </p:attrNameLst>
                                      </p:cBhvr>
                                      <p:to>
                                        <p:strVal val="visible"/>
                                      </p:to>
                                    </p:set>
                                    <p:anim calcmode="lin" valueType="num">
                                      <p:cBhvr additive="base">
                                        <p:cTn id="27" dur="500" fill="hold"/>
                                        <p:tgtEl>
                                          <p:spTgt spid="238649"/>
                                        </p:tgtEl>
                                        <p:attrNameLst>
                                          <p:attrName>ppt_x</p:attrName>
                                        </p:attrNameLst>
                                      </p:cBhvr>
                                      <p:tavLst>
                                        <p:tav tm="0">
                                          <p:val>
                                            <p:strVal val="#ppt_x"/>
                                          </p:val>
                                        </p:tav>
                                        <p:tav tm="100000">
                                          <p:val>
                                            <p:strVal val="#ppt_x"/>
                                          </p:val>
                                        </p:tav>
                                      </p:tavLst>
                                    </p:anim>
                                    <p:anim calcmode="lin" valueType="num">
                                      <p:cBhvr additive="base">
                                        <p:cTn id="28" dur="500" fill="hold"/>
                                        <p:tgtEl>
                                          <p:spTgt spid="238649"/>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38655"/>
                                        </p:tgtEl>
                                        <p:attrNameLst>
                                          <p:attrName>style.visibility</p:attrName>
                                        </p:attrNameLst>
                                      </p:cBhvr>
                                      <p:to>
                                        <p:strVal val="visible"/>
                                      </p:to>
                                    </p:set>
                                    <p:anim calcmode="lin" valueType="num">
                                      <p:cBhvr additive="base">
                                        <p:cTn id="39" dur="500" fill="hold"/>
                                        <p:tgtEl>
                                          <p:spTgt spid="238655"/>
                                        </p:tgtEl>
                                        <p:attrNameLst>
                                          <p:attrName>ppt_x</p:attrName>
                                        </p:attrNameLst>
                                      </p:cBhvr>
                                      <p:tavLst>
                                        <p:tav tm="0">
                                          <p:val>
                                            <p:strVal val="#ppt_x"/>
                                          </p:val>
                                        </p:tav>
                                        <p:tav tm="100000">
                                          <p:val>
                                            <p:strVal val="#ppt_x"/>
                                          </p:val>
                                        </p:tav>
                                      </p:tavLst>
                                    </p:anim>
                                    <p:anim calcmode="lin" valueType="num">
                                      <p:cBhvr additive="base">
                                        <p:cTn id="40" dur="500" fill="hold"/>
                                        <p:tgtEl>
                                          <p:spTgt spid="2386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649" grpId="0"/>
      <p:bldP spid="23865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61443" name="Text Box 215"/>
          <p:cNvSpPr txBox="1">
            <a:spLocks noChangeArrowheads="1"/>
          </p:cNvSpPr>
          <p:nvPr/>
        </p:nvSpPr>
        <p:spPr bwMode="auto">
          <a:xfrm>
            <a:off x="325438" y="515938"/>
            <a:ext cx="55483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a:t>
            </a:r>
          </a:p>
          <a:p>
            <a:pPr lvl="1" eaLnBrk="1" hangingPunct="1">
              <a:buFontTx/>
              <a:buChar char="•"/>
            </a:pPr>
            <a:r>
              <a:rPr lang="en-US" altLang="en-US"/>
              <a:t>An underlying finite field </a:t>
            </a:r>
            <a:r>
              <a:rPr lang="en-US" altLang="en-US" i="1">
                <a:solidFill>
                  <a:schemeClr val="accent1"/>
                </a:solidFill>
              </a:rPr>
              <a:t>F</a:t>
            </a:r>
            <a:r>
              <a:rPr lang="en-US" altLang="en-US"/>
              <a:t>.</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p:txBody>
      </p:sp>
      <p:sp>
        <p:nvSpPr>
          <p:cNvPr id="240649" name="Rectangle 9"/>
          <p:cNvSpPr>
            <a:spLocks noChangeArrowheads="1"/>
          </p:cNvSpPr>
          <p:nvPr/>
        </p:nvSpPr>
        <p:spPr bwMode="auto">
          <a:xfrm>
            <a:off x="5605463" y="2743200"/>
            <a:ext cx="17097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3u + 2v = </a:t>
            </a:r>
          </a:p>
        </p:txBody>
      </p:sp>
      <p:grpSp>
        <p:nvGrpSpPr>
          <p:cNvPr id="2" name="Group 359"/>
          <p:cNvGrpSpPr>
            <a:grpSpLocks/>
          </p:cNvGrpSpPr>
          <p:nvPr/>
        </p:nvGrpSpPr>
        <p:grpSpPr bwMode="auto">
          <a:xfrm>
            <a:off x="457200" y="3660775"/>
            <a:ext cx="5257800" cy="2892425"/>
            <a:chOff x="288" y="2306"/>
            <a:chExt cx="3312" cy="1822"/>
          </a:xfrm>
        </p:grpSpPr>
        <p:sp>
          <p:nvSpPr>
            <p:cNvPr id="61664" name="Rectangle 6"/>
            <p:cNvSpPr>
              <a:spLocks noChangeArrowheads="1"/>
            </p:cNvSpPr>
            <p:nvPr/>
          </p:nvSpPr>
          <p:spPr bwMode="auto">
            <a:xfrm>
              <a:off x="288" y="2352"/>
              <a:ext cx="43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u =</a:t>
              </a:r>
            </a:p>
          </p:txBody>
        </p:sp>
        <p:grpSp>
          <p:nvGrpSpPr>
            <p:cNvPr id="61665" name="Group 63"/>
            <p:cNvGrpSpPr>
              <a:grpSpLocks/>
            </p:cNvGrpSpPr>
            <p:nvPr/>
          </p:nvGrpSpPr>
          <p:grpSpPr bwMode="auto">
            <a:xfrm>
              <a:off x="2688" y="2976"/>
              <a:ext cx="432" cy="480"/>
              <a:chOff x="2569" y="1329"/>
              <a:chExt cx="905" cy="521"/>
            </a:xfrm>
          </p:grpSpPr>
          <p:sp>
            <p:nvSpPr>
              <p:cNvPr id="61758"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9"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0"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1"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2"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3"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4"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5"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6"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7"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8"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9"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0"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1"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2"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3"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4"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5"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6"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7"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8"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79"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0"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1"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2"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3"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666" name="Group 91"/>
            <p:cNvGrpSpPr>
              <a:grpSpLocks/>
            </p:cNvGrpSpPr>
            <p:nvPr/>
          </p:nvGrpSpPr>
          <p:grpSpPr bwMode="auto">
            <a:xfrm>
              <a:off x="2110" y="2306"/>
              <a:ext cx="1490" cy="1822"/>
              <a:chOff x="1059" y="1025"/>
              <a:chExt cx="1490" cy="1822"/>
            </a:xfrm>
          </p:grpSpPr>
          <p:sp>
            <p:nvSpPr>
              <p:cNvPr id="61743"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4"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5"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6"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7"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8"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9"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0"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1"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2"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3"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4"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5"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6"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7"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667"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04" y="3552"/>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68"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76" y="3552"/>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669" name="Group 63"/>
            <p:cNvGrpSpPr>
              <a:grpSpLocks/>
            </p:cNvGrpSpPr>
            <p:nvPr/>
          </p:nvGrpSpPr>
          <p:grpSpPr bwMode="auto">
            <a:xfrm>
              <a:off x="718" y="3072"/>
              <a:ext cx="432" cy="480"/>
              <a:chOff x="2569" y="1329"/>
              <a:chExt cx="905" cy="521"/>
            </a:xfrm>
          </p:grpSpPr>
          <p:sp>
            <p:nvSpPr>
              <p:cNvPr id="61717"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8"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9"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0"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1"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2"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3"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4"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5"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6"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7"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8"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29"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0"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1"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2"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3"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4"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5"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6"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7"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8"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39"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0"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1"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42"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670" name="Group 91"/>
            <p:cNvGrpSpPr>
              <a:grpSpLocks/>
            </p:cNvGrpSpPr>
            <p:nvPr/>
          </p:nvGrpSpPr>
          <p:grpSpPr bwMode="auto">
            <a:xfrm>
              <a:off x="336" y="2306"/>
              <a:ext cx="1490" cy="1822"/>
              <a:chOff x="1059" y="1025"/>
              <a:chExt cx="1490" cy="1822"/>
            </a:xfrm>
          </p:grpSpPr>
          <p:sp>
            <p:nvSpPr>
              <p:cNvPr id="61702"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3"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4"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5"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6"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7"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8"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9"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0"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1"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2"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3"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4"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5"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16"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671"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6" y="2634"/>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72" name="Rectangle 156"/>
            <p:cNvSpPr>
              <a:spLocks noChangeArrowheads="1"/>
            </p:cNvSpPr>
            <p:nvPr/>
          </p:nvSpPr>
          <p:spPr bwMode="auto">
            <a:xfrm>
              <a:off x="2020" y="2361"/>
              <a:ext cx="42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nvGrpSpPr>
            <p:cNvPr id="61673" name="Group 63"/>
            <p:cNvGrpSpPr>
              <a:grpSpLocks/>
            </p:cNvGrpSpPr>
            <p:nvPr/>
          </p:nvGrpSpPr>
          <p:grpSpPr bwMode="auto">
            <a:xfrm>
              <a:off x="2304" y="3024"/>
              <a:ext cx="432" cy="480"/>
              <a:chOff x="2569" y="1329"/>
              <a:chExt cx="905" cy="521"/>
            </a:xfrm>
          </p:grpSpPr>
          <p:sp>
            <p:nvSpPr>
              <p:cNvPr id="61676"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77"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78"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79"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0"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1"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2"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3"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4"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5"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6"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7"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8"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89"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0"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1"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2"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3"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4"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5"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6"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7"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8"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99"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0"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01"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674"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4" y="3552"/>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75"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6" y="2593"/>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 name="Group 360"/>
          <p:cNvGrpSpPr>
            <a:grpSpLocks/>
          </p:cNvGrpSpPr>
          <p:nvPr/>
        </p:nvGrpSpPr>
        <p:grpSpPr bwMode="auto">
          <a:xfrm>
            <a:off x="5867400" y="2743200"/>
            <a:ext cx="3276600" cy="4114800"/>
            <a:chOff x="3696" y="1728"/>
            <a:chExt cx="2064" cy="2592"/>
          </a:xfrm>
        </p:grpSpPr>
        <p:grpSp>
          <p:nvGrpSpPr>
            <p:cNvPr id="61447" name="Group 63"/>
            <p:cNvGrpSpPr>
              <a:grpSpLocks/>
            </p:cNvGrpSpPr>
            <p:nvPr/>
          </p:nvGrpSpPr>
          <p:grpSpPr bwMode="auto">
            <a:xfrm>
              <a:off x="4368" y="3072"/>
              <a:ext cx="432" cy="480"/>
              <a:chOff x="2569" y="1329"/>
              <a:chExt cx="905" cy="521"/>
            </a:xfrm>
          </p:grpSpPr>
          <p:sp>
            <p:nvSpPr>
              <p:cNvPr id="61638"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9"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0"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1"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2"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3"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4"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5"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6"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7"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8"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9"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0"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1"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2"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3"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4"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5"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6"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7"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8"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9"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60"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61"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62"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63"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48" name="Group 91"/>
            <p:cNvGrpSpPr>
              <a:grpSpLocks/>
            </p:cNvGrpSpPr>
            <p:nvPr/>
          </p:nvGrpSpPr>
          <p:grpSpPr bwMode="auto">
            <a:xfrm>
              <a:off x="3696" y="1728"/>
              <a:ext cx="2064" cy="2592"/>
              <a:chOff x="1059" y="1025"/>
              <a:chExt cx="1490" cy="1822"/>
            </a:xfrm>
          </p:grpSpPr>
          <p:sp>
            <p:nvSpPr>
              <p:cNvPr id="61623"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4"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5"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6"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7"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8"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9"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0"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1"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2"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3"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4"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5"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6"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7"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449"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32" y="2442"/>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0"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80" y="3504"/>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1"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52" y="3504"/>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2"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56" y="3504"/>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3"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24" y="3840"/>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4"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12" y="3792"/>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55"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84" y="3792"/>
              <a:ext cx="256"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456" name="Group 63"/>
            <p:cNvGrpSpPr>
              <a:grpSpLocks/>
            </p:cNvGrpSpPr>
            <p:nvPr/>
          </p:nvGrpSpPr>
          <p:grpSpPr bwMode="auto">
            <a:xfrm>
              <a:off x="3936" y="3072"/>
              <a:ext cx="432" cy="480"/>
              <a:chOff x="2569" y="1329"/>
              <a:chExt cx="905" cy="521"/>
            </a:xfrm>
          </p:grpSpPr>
          <p:sp>
            <p:nvSpPr>
              <p:cNvPr id="61597"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8"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9"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0"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1"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2"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3"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4"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5"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6"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7"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8"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9"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0"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1"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2"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3"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4"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5"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6"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7"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8"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9"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0"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1"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2"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57" name="Group 63"/>
            <p:cNvGrpSpPr>
              <a:grpSpLocks/>
            </p:cNvGrpSpPr>
            <p:nvPr/>
          </p:nvGrpSpPr>
          <p:grpSpPr bwMode="auto">
            <a:xfrm>
              <a:off x="4656" y="3120"/>
              <a:ext cx="432" cy="480"/>
              <a:chOff x="2569" y="1329"/>
              <a:chExt cx="905" cy="521"/>
            </a:xfrm>
          </p:grpSpPr>
          <p:sp>
            <p:nvSpPr>
              <p:cNvPr id="61571"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2"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3"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4"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5"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6"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7"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8"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9"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0"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1"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2"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3"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4"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5"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6"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7"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8"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89"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0"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1"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2"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3"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4"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5"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96"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58" name="Group 63"/>
            <p:cNvGrpSpPr>
              <a:grpSpLocks/>
            </p:cNvGrpSpPr>
            <p:nvPr/>
          </p:nvGrpSpPr>
          <p:grpSpPr bwMode="auto">
            <a:xfrm>
              <a:off x="4608" y="2736"/>
              <a:ext cx="432" cy="480"/>
              <a:chOff x="2569" y="1329"/>
              <a:chExt cx="905" cy="521"/>
            </a:xfrm>
          </p:grpSpPr>
          <p:sp>
            <p:nvSpPr>
              <p:cNvPr id="61545"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6"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7"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8"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9"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0"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1"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2"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3"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4"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5"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6"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7"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8"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59"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0"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1"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2"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3"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4"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5"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6"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7"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8"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69"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70"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59" name="Group 63"/>
            <p:cNvGrpSpPr>
              <a:grpSpLocks/>
            </p:cNvGrpSpPr>
            <p:nvPr/>
          </p:nvGrpSpPr>
          <p:grpSpPr bwMode="auto">
            <a:xfrm>
              <a:off x="4896" y="2832"/>
              <a:ext cx="432" cy="480"/>
              <a:chOff x="2569" y="1329"/>
              <a:chExt cx="905" cy="521"/>
            </a:xfrm>
          </p:grpSpPr>
          <p:sp>
            <p:nvSpPr>
              <p:cNvPr id="61519"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0"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1"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2"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3"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4"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5"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6"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7"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8"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29"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0"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1"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2"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3"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4"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5"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6"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7"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8"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39"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0"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1"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2"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3"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44"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60" name="Group 63"/>
            <p:cNvGrpSpPr>
              <a:grpSpLocks/>
            </p:cNvGrpSpPr>
            <p:nvPr/>
          </p:nvGrpSpPr>
          <p:grpSpPr bwMode="auto">
            <a:xfrm>
              <a:off x="4224" y="2736"/>
              <a:ext cx="432" cy="480"/>
              <a:chOff x="2569" y="1329"/>
              <a:chExt cx="905" cy="521"/>
            </a:xfrm>
          </p:grpSpPr>
          <p:sp>
            <p:nvSpPr>
              <p:cNvPr id="61493"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4"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5"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6"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7"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8"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9"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0"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1"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2"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3"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4"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5"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6"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7"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8"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09"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0"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1"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2"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3"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4"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5"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6"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7"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8"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461" name="Group 63"/>
            <p:cNvGrpSpPr>
              <a:grpSpLocks/>
            </p:cNvGrpSpPr>
            <p:nvPr/>
          </p:nvGrpSpPr>
          <p:grpSpPr bwMode="auto">
            <a:xfrm>
              <a:off x="3888" y="2736"/>
              <a:ext cx="432" cy="480"/>
              <a:chOff x="2569" y="1329"/>
              <a:chExt cx="905" cy="521"/>
            </a:xfrm>
          </p:grpSpPr>
          <p:sp>
            <p:nvSpPr>
              <p:cNvPr id="61467"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8"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69"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0"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1"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2"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3"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4"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5"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6"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7"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8"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79"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0"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1"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2"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3"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4"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5"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6"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7"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8"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89"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0"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1"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492"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1462"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12" y="2352"/>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63"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44" y="2442"/>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64"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28" y="2154"/>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65"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08" y="2064"/>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66"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40" y="2154"/>
              <a:ext cx="528"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0649"/>
                                        </p:tgtEl>
                                        <p:attrNameLst>
                                          <p:attrName>style.visibility</p:attrName>
                                        </p:attrNameLst>
                                      </p:cBhvr>
                                      <p:to>
                                        <p:strVal val="visible"/>
                                      </p:to>
                                    </p:set>
                                    <p:anim calcmode="lin" valueType="num">
                                      <p:cBhvr additive="base">
                                        <p:cTn id="11" dur="500" fill="hold"/>
                                        <p:tgtEl>
                                          <p:spTgt spid="240649"/>
                                        </p:tgtEl>
                                        <p:attrNameLst>
                                          <p:attrName>ppt_x</p:attrName>
                                        </p:attrNameLst>
                                      </p:cBhvr>
                                      <p:tavLst>
                                        <p:tav tm="0">
                                          <p:val>
                                            <p:strVal val="#ppt_x"/>
                                          </p:val>
                                        </p:tav>
                                        <p:tav tm="100000">
                                          <p:val>
                                            <p:strVal val="#ppt_x"/>
                                          </p:val>
                                        </p:tav>
                                      </p:tavLst>
                                    </p:anim>
                                    <p:anim calcmode="lin" valueType="num">
                                      <p:cBhvr additive="base">
                                        <p:cTn id="12" dur="500" fill="hold"/>
                                        <p:tgtEl>
                                          <p:spTgt spid="24064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62467" name="Text Box 215"/>
          <p:cNvSpPr txBox="1">
            <a:spLocks noChangeArrowheads="1"/>
          </p:cNvSpPr>
          <p:nvPr/>
        </p:nvSpPr>
        <p:spPr bwMode="auto">
          <a:xfrm>
            <a:off x="325438" y="515938"/>
            <a:ext cx="5548312" cy="222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a:t>
            </a:r>
          </a:p>
          <a:p>
            <a:pPr lvl="1" eaLnBrk="1" hangingPunct="1">
              <a:buFontTx/>
              <a:buChar char="•"/>
            </a:pPr>
            <a:r>
              <a:rPr lang="en-US" altLang="en-US"/>
              <a:t>An underlying finite field </a:t>
            </a:r>
            <a:r>
              <a:rPr lang="en-US" altLang="en-US" i="1">
                <a:solidFill>
                  <a:schemeClr val="accent1"/>
                </a:solidFill>
              </a:rPr>
              <a:t>F</a:t>
            </a:r>
            <a:r>
              <a:rPr lang="en-US" altLang="en-US"/>
              <a:t>.</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p:txBody>
      </p:sp>
      <p:sp>
        <p:nvSpPr>
          <p:cNvPr id="242692" name="Rectangle 4"/>
          <p:cNvSpPr>
            <a:spLocks noChangeArrowheads="1"/>
          </p:cNvSpPr>
          <p:nvPr/>
        </p:nvSpPr>
        <p:spPr bwMode="auto">
          <a:xfrm>
            <a:off x="930275" y="4662488"/>
            <a:ext cx="1709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3u + 2v = </a:t>
            </a:r>
          </a:p>
        </p:txBody>
      </p:sp>
      <p:grpSp>
        <p:nvGrpSpPr>
          <p:cNvPr id="2" name="Group 351"/>
          <p:cNvGrpSpPr>
            <a:grpSpLocks/>
          </p:cNvGrpSpPr>
          <p:nvPr/>
        </p:nvGrpSpPr>
        <p:grpSpPr bwMode="auto">
          <a:xfrm>
            <a:off x="1954213" y="3276600"/>
            <a:ext cx="5741987" cy="1219200"/>
            <a:chOff x="1231" y="2352"/>
            <a:chExt cx="3617" cy="768"/>
          </a:xfrm>
        </p:grpSpPr>
        <p:sp>
          <p:nvSpPr>
            <p:cNvPr id="62474" name="Rectangle 6"/>
            <p:cNvSpPr>
              <a:spLocks noChangeArrowheads="1"/>
            </p:cNvSpPr>
            <p:nvPr/>
          </p:nvSpPr>
          <p:spPr bwMode="auto">
            <a:xfrm>
              <a:off x="1231" y="2352"/>
              <a:ext cx="43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u =</a:t>
              </a:r>
            </a:p>
          </p:txBody>
        </p:sp>
        <p:sp>
          <p:nvSpPr>
            <p:cNvPr id="62475" name="Rectangle 96"/>
            <p:cNvSpPr>
              <a:spLocks noChangeArrowheads="1"/>
            </p:cNvSpPr>
            <p:nvPr/>
          </p:nvSpPr>
          <p:spPr bwMode="auto">
            <a:xfrm>
              <a:off x="1231" y="2784"/>
              <a:ext cx="42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62476" name="Rectangle 344"/>
            <p:cNvSpPr>
              <a:spLocks noChangeArrowheads="1"/>
            </p:cNvSpPr>
            <p:nvPr/>
          </p:nvSpPr>
          <p:spPr bwMode="auto">
            <a:xfrm>
              <a:off x="1594" y="2352"/>
              <a:ext cx="10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2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p:txBody>
        </p:sp>
        <p:sp>
          <p:nvSpPr>
            <p:cNvPr id="62477" name="Rectangle 345"/>
            <p:cNvSpPr>
              <a:spLocks noChangeArrowheads="1"/>
            </p:cNvSpPr>
            <p:nvPr/>
          </p:nvSpPr>
          <p:spPr bwMode="auto">
            <a:xfrm>
              <a:off x="2839" y="2352"/>
              <a:ext cx="10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 xe</a:t>
              </a:r>
              <a:r>
                <a:rPr lang="en-US" altLang="en-US" i="1" baseline="30000">
                  <a:solidFill>
                    <a:schemeClr val="accent1"/>
                  </a:solidFill>
                </a:rPr>
                <a:t>x</a:t>
              </a:r>
              <a:r>
                <a:rPr lang="en-US" altLang="en-US" i="1">
                  <a:solidFill>
                    <a:schemeClr val="accent1"/>
                  </a:solidFill>
                </a:rPr>
                <a:t>cos x</a:t>
              </a:r>
            </a:p>
          </p:txBody>
        </p:sp>
        <p:sp>
          <p:nvSpPr>
            <p:cNvPr id="62478" name="Rectangle 346"/>
            <p:cNvSpPr>
              <a:spLocks noChangeArrowheads="1"/>
            </p:cNvSpPr>
            <p:nvPr/>
          </p:nvSpPr>
          <p:spPr bwMode="auto">
            <a:xfrm>
              <a:off x="2880" y="2784"/>
              <a:ext cx="100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2 </a:t>
              </a:r>
              <a:r>
                <a:rPr lang="en-US" altLang="en-US" i="1" dirty="0" err="1">
                  <a:solidFill>
                    <a:schemeClr val="accent1"/>
                  </a:solidFill>
                </a:rPr>
                <a:t>xe</a:t>
              </a:r>
              <a:r>
                <a:rPr lang="en-US" altLang="en-US" i="1" baseline="30000" dirty="0" err="1">
                  <a:solidFill>
                    <a:schemeClr val="accent1"/>
                  </a:solidFill>
                </a:rPr>
                <a:t>x</a:t>
              </a:r>
              <a:r>
                <a:rPr lang="en-US" altLang="en-US" i="1" dirty="0" err="1">
                  <a:solidFill>
                    <a:schemeClr val="accent1"/>
                  </a:solidFill>
                </a:rPr>
                <a:t>cos</a:t>
              </a:r>
              <a:r>
                <a:rPr lang="en-US" altLang="en-US" i="1" dirty="0">
                  <a:solidFill>
                    <a:schemeClr val="accent1"/>
                  </a:solidFill>
                </a:rPr>
                <a:t> x</a:t>
              </a:r>
            </a:p>
          </p:txBody>
        </p:sp>
        <p:sp>
          <p:nvSpPr>
            <p:cNvPr id="62479" name="Rectangle 347"/>
            <p:cNvSpPr>
              <a:spLocks noChangeArrowheads="1"/>
            </p:cNvSpPr>
            <p:nvPr/>
          </p:nvSpPr>
          <p:spPr bwMode="auto">
            <a:xfrm>
              <a:off x="3775" y="2793"/>
              <a:ext cx="107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chemeClr val="accent1"/>
                  </a:solidFill>
                </a:rPr>
                <a:t>+ 3 </a:t>
              </a:r>
              <a:r>
                <a:rPr lang="en-US" altLang="en-US" i="1" dirty="0" err="1">
                  <a:solidFill>
                    <a:schemeClr val="accent1"/>
                  </a:solidFill>
                </a:rPr>
                <a:t>e</a:t>
              </a:r>
              <a:r>
                <a:rPr lang="en-US" altLang="en-US" i="1" baseline="30000" dirty="0" err="1">
                  <a:solidFill>
                    <a:schemeClr val="accent1"/>
                  </a:solidFill>
                </a:rPr>
                <a:t>x</a:t>
              </a:r>
              <a:r>
                <a:rPr lang="en-US" altLang="en-US" i="1" dirty="0" err="1">
                  <a:solidFill>
                    <a:schemeClr val="accent1"/>
                  </a:solidFill>
                </a:rPr>
                <a:t>sin</a:t>
              </a:r>
              <a:r>
                <a:rPr lang="en-US" altLang="en-US" i="1" dirty="0">
                  <a:solidFill>
                    <a:schemeClr val="accent1"/>
                  </a:solidFill>
                </a:rPr>
                <a:t> x</a:t>
              </a:r>
            </a:p>
          </p:txBody>
        </p:sp>
      </p:grpSp>
      <p:grpSp>
        <p:nvGrpSpPr>
          <p:cNvPr id="3" name="Group 352"/>
          <p:cNvGrpSpPr>
            <a:grpSpLocks/>
          </p:cNvGrpSpPr>
          <p:nvPr/>
        </p:nvGrpSpPr>
        <p:grpSpPr bwMode="auto">
          <a:xfrm>
            <a:off x="2476500" y="4648200"/>
            <a:ext cx="5245100" cy="520700"/>
            <a:chOff x="1560" y="3216"/>
            <a:chExt cx="3304" cy="328"/>
          </a:xfrm>
        </p:grpSpPr>
        <p:sp>
          <p:nvSpPr>
            <p:cNvPr id="62471" name="Rectangle 348"/>
            <p:cNvSpPr>
              <a:spLocks noChangeArrowheads="1"/>
            </p:cNvSpPr>
            <p:nvPr/>
          </p:nvSpPr>
          <p:spPr bwMode="auto">
            <a:xfrm>
              <a:off x="1560" y="3217"/>
              <a:ext cx="10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dirty="0">
                  <a:solidFill>
                    <a:schemeClr val="accent1"/>
                  </a:solidFill>
                </a:rPr>
                <a:t>6 x</a:t>
              </a:r>
              <a:r>
                <a:rPr lang="en-US" altLang="en-US" i="1" baseline="30000" dirty="0">
                  <a:solidFill>
                    <a:schemeClr val="accent1"/>
                  </a:solidFill>
                </a:rPr>
                <a:t>2</a:t>
              </a:r>
              <a:r>
                <a:rPr lang="en-US" altLang="en-US" i="1" dirty="0">
                  <a:solidFill>
                    <a:schemeClr val="accent1"/>
                  </a:solidFill>
                </a:rPr>
                <a:t>e</a:t>
              </a:r>
              <a:r>
                <a:rPr lang="en-US" altLang="en-US" i="1" baseline="30000" dirty="0">
                  <a:solidFill>
                    <a:schemeClr val="accent1"/>
                  </a:solidFill>
                </a:rPr>
                <a:t>x</a:t>
              </a:r>
              <a:r>
                <a:rPr lang="en-US" altLang="en-US" i="1" dirty="0">
                  <a:solidFill>
                    <a:schemeClr val="accent1"/>
                  </a:solidFill>
                </a:rPr>
                <a:t>sin x</a:t>
              </a:r>
            </a:p>
          </p:txBody>
        </p:sp>
        <p:sp>
          <p:nvSpPr>
            <p:cNvPr id="62472" name="Rectangle 349"/>
            <p:cNvSpPr>
              <a:spLocks noChangeArrowheads="1"/>
            </p:cNvSpPr>
            <p:nvPr/>
          </p:nvSpPr>
          <p:spPr bwMode="auto">
            <a:xfrm>
              <a:off x="2624" y="3216"/>
              <a:ext cx="12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+ 7 xe</a:t>
              </a:r>
              <a:r>
                <a:rPr lang="en-US" altLang="en-US" i="1" baseline="30000">
                  <a:solidFill>
                    <a:schemeClr val="accent1"/>
                  </a:solidFill>
                </a:rPr>
                <a:t>x</a:t>
              </a:r>
              <a:r>
                <a:rPr lang="en-US" altLang="en-US" i="1">
                  <a:solidFill>
                    <a:schemeClr val="accent1"/>
                  </a:solidFill>
                </a:rPr>
                <a:t>cos x</a:t>
              </a:r>
            </a:p>
          </p:txBody>
        </p:sp>
        <p:sp>
          <p:nvSpPr>
            <p:cNvPr id="62473" name="Rectangle 350"/>
            <p:cNvSpPr>
              <a:spLocks noChangeArrowheads="1"/>
            </p:cNvSpPr>
            <p:nvPr/>
          </p:nvSpPr>
          <p:spPr bwMode="auto">
            <a:xfrm>
              <a:off x="3791" y="3216"/>
              <a:ext cx="107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+ 6 e</a:t>
              </a:r>
              <a:r>
                <a:rPr lang="en-US" altLang="en-US" i="1" baseline="30000">
                  <a:solidFill>
                    <a:schemeClr val="accent1"/>
                  </a:solidFill>
                </a:rPr>
                <a:t>x</a:t>
              </a:r>
              <a:r>
                <a:rPr lang="en-US" altLang="en-US" i="1">
                  <a:solidFill>
                    <a:schemeClr val="accent1"/>
                  </a:solidFill>
                </a:rPr>
                <a:t>sin x</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2692"/>
                                        </p:tgtEl>
                                        <p:attrNameLst>
                                          <p:attrName>style.visibility</p:attrName>
                                        </p:attrNameLst>
                                      </p:cBhvr>
                                      <p:to>
                                        <p:strVal val="visible"/>
                                      </p:to>
                                    </p:set>
                                    <p:anim calcmode="lin" valueType="num">
                                      <p:cBhvr additive="base">
                                        <p:cTn id="11" dur="500" fill="hold"/>
                                        <p:tgtEl>
                                          <p:spTgt spid="242692"/>
                                        </p:tgtEl>
                                        <p:attrNameLst>
                                          <p:attrName>ppt_x</p:attrName>
                                        </p:attrNameLst>
                                      </p:cBhvr>
                                      <p:tavLst>
                                        <p:tav tm="0">
                                          <p:val>
                                            <p:strVal val="#ppt_x"/>
                                          </p:val>
                                        </p:tav>
                                        <p:tav tm="100000">
                                          <p:val>
                                            <p:strVal val="#ppt_x"/>
                                          </p:val>
                                        </p:tav>
                                      </p:tavLst>
                                    </p:anim>
                                    <p:anim calcmode="lin" valueType="num">
                                      <p:cBhvr additive="base">
                                        <p:cTn id="12" dur="500" fill="hold"/>
                                        <p:tgtEl>
                                          <p:spTgt spid="24269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500063"/>
            <a:ext cx="7797800" cy="308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a:t>
            </a:r>
          </a:p>
          <a:p>
            <a:pPr lvl="1" eaLnBrk="1" hangingPunct="1">
              <a:buFontTx/>
              <a:buChar char="•"/>
            </a:pPr>
            <a:r>
              <a:rPr lang="en-US" altLang="en-US"/>
              <a:t>An underlying finite field </a:t>
            </a:r>
            <a:r>
              <a:rPr lang="en-US" altLang="en-US" i="1">
                <a:solidFill>
                  <a:schemeClr val="accent1"/>
                </a:solidFill>
              </a:rPr>
              <a:t>F</a:t>
            </a:r>
            <a:r>
              <a:rPr lang="en-US" altLang="en-US"/>
              <a:t>.</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a:p>
            <a:pPr lvl="1" eaLnBrk="1" hangingPunct="1">
              <a:buFontTx/>
              <a:buChar char="•"/>
            </a:pPr>
            <a:r>
              <a:rPr lang="en-US" altLang="en-US">
                <a:sym typeface="Symbol" pitchFamily="18" charset="2"/>
              </a:rPr>
              <a:t>Can</a:t>
            </a:r>
            <a:r>
              <a:rPr lang="en-US" altLang="en-US">
                <a:solidFill>
                  <a:schemeClr val="hlink"/>
                </a:solidFill>
                <a:sym typeface="Symbol" pitchFamily="18" charset="2"/>
              </a:rPr>
              <a:t>not</a:t>
            </a:r>
            <a:r>
              <a:rPr lang="en-US" altLang="en-US">
                <a:sym typeface="Symbol" pitchFamily="18" charset="2"/>
              </a:rPr>
              <a:t> multiply two objects producing an object</a:t>
            </a:r>
            <a:r>
              <a:rPr lang="en-US" altLang="en-US">
                <a:solidFill>
                  <a:schemeClr val="bg2"/>
                </a:solidFill>
                <a:sym typeface="Symbol" pitchFamily="18" charset="2"/>
              </a:rPr>
              <a:t>.</a:t>
            </a:r>
          </a:p>
          <a:p>
            <a:pPr lvl="1" eaLnBrk="1" hangingPunct="1">
              <a:buFontTx/>
              <a:buChar char="•"/>
            </a:pPr>
            <a:r>
              <a:rPr lang="en-US" altLang="en-US">
                <a:solidFill>
                  <a:schemeClr val="bg2"/>
                </a:solidFill>
                <a:sym typeface="Symbol" pitchFamily="18" charset="2"/>
              </a:rPr>
              <a:t> </a:t>
            </a:r>
            <a:r>
              <a:rPr lang="en-US" altLang="en-US">
                <a:sym typeface="Symbol" pitchFamily="18" charset="2"/>
              </a:rPr>
              <a:t>Zero Object</a:t>
            </a:r>
          </a:p>
        </p:txBody>
      </p:sp>
      <p:grpSp>
        <p:nvGrpSpPr>
          <p:cNvPr id="2" name="Group 68"/>
          <p:cNvGrpSpPr>
            <a:grpSpLocks/>
          </p:cNvGrpSpPr>
          <p:nvPr/>
        </p:nvGrpSpPr>
        <p:grpSpPr bwMode="auto">
          <a:xfrm>
            <a:off x="696913" y="3584575"/>
            <a:ext cx="7370762" cy="2892425"/>
            <a:chOff x="439" y="2160"/>
            <a:chExt cx="4643" cy="1822"/>
          </a:xfrm>
        </p:grpSpPr>
        <p:sp>
          <p:nvSpPr>
            <p:cNvPr id="63493" name="Rectangle 6"/>
            <p:cNvSpPr>
              <a:spLocks noChangeArrowheads="1"/>
            </p:cNvSpPr>
            <p:nvPr/>
          </p:nvSpPr>
          <p:spPr bwMode="auto">
            <a:xfrm>
              <a:off x="4324" y="2409"/>
              <a:ext cx="7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0 v = 0</a:t>
              </a:r>
            </a:p>
          </p:txBody>
        </p:sp>
        <p:sp>
          <p:nvSpPr>
            <p:cNvPr id="63494" name="Rectangle 16"/>
            <p:cNvSpPr>
              <a:spLocks noChangeArrowheads="1"/>
            </p:cNvSpPr>
            <p:nvPr/>
          </p:nvSpPr>
          <p:spPr bwMode="auto">
            <a:xfrm>
              <a:off x="1804" y="2448"/>
              <a:ext cx="5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0 v =</a:t>
              </a:r>
            </a:p>
          </p:txBody>
        </p:sp>
        <p:sp>
          <p:nvSpPr>
            <p:cNvPr id="63495" name="Rectangle 17"/>
            <p:cNvSpPr>
              <a:spLocks noChangeArrowheads="1"/>
            </p:cNvSpPr>
            <p:nvPr/>
          </p:nvSpPr>
          <p:spPr bwMode="auto">
            <a:xfrm>
              <a:off x="439" y="2457"/>
              <a:ext cx="5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0 v =</a:t>
              </a:r>
            </a:p>
          </p:txBody>
        </p:sp>
        <p:grpSp>
          <p:nvGrpSpPr>
            <p:cNvPr id="63496" name="Group 91"/>
            <p:cNvGrpSpPr>
              <a:grpSpLocks/>
            </p:cNvGrpSpPr>
            <p:nvPr/>
          </p:nvGrpSpPr>
          <p:grpSpPr bwMode="auto">
            <a:xfrm>
              <a:off x="2158" y="2160"/>
              <a:ext cx="1490" cy="1822"/>
              <a:chOff x="1059" y="1025"/>
              <a:chExt cx="1490" cy="1822"/>
            </a:xfrm>
          </p:grpSpPr>
          <p:sp>
            <p:nvSpPr>
              <p:cNvPr id="63498"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499"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0"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1"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2"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3"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4"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5"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6"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7"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8"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09"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10"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11"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512"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3497" name="Oval 67"/>
            <p:cNvSpPr>
              <a:spLocks noChangeArrowheads="1"/>
            </p:cNvSpPr>
            <p:nvPr/>
          </p:nvSpPr>
          <p:spPr bwMode="auto">
            <a:xfrm flipH="1">
              <a:off x="1129" y="2609"/>
              <a:ext cx="23" cy="23"/>
            </a:xfrm>
            <a:prstGeom prst="ellipse">
              <a:avLst/>
            </a:prstGeom>
            <a:solidFill>
              <a:srgbClr val="FF00FF"/>
            </a:solidFill>
            <a:ln w="25400" algn="ctr">
              <a:solidFill>
                <a:srgbClr val="FF00FF"/>
              </a:solidFill>
              <a:round/>
              <a:headEnd/>
              <a:tailEnd/>
            </a:ln>
          </p:spPr>
          <p:txBody>
            <a:bodyPr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5" end="5"/>
                                            </p:txEl>
                                          </p:spTgt>
                                        </p:tgtEl>
                                        <p:attrNameLst>
                                          <p:attrName>style.visibility</p:attrName>
                                        </p:attrNameLst>
                                      </p:cBhvr>
                                      <p:to>
                                        <p:strVal val="visible"/>
                                      </p:to>
                                    </p:set>
                                    <p:anim calcmode="lin" valueType="num">
                                      <p:cBhvr additive="base">
                                        <p:cTn id="7"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6" end="6"/>
                                            </p:txEl>
                                          </p:spTgt>
                                        </p:tgtEl>
                                        <p:attrNameLst>
                                          <p:attrName>style.visibility</p:attrName>
                                        </p:attrNameLst>
                                      </p:cBhvr>
                                      <p:to>
                                        <p:strVal val="visible"/>
                                      </p:to>
                                    </p:set>
                                    <p:anim calcmode="lin" valueType="num">
                                      <p:cBhvr additive="base">
                                        <p:cTn id="13"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6" end="6"/>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482600"/>
            <a:ext cx="7797800" cy="607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a:t>
            </a:r>
          </a:p>
          <a:p>
            <a:pPr lvl="1" eaLnBrk="1" hangingPunct="1">
              <a:buFontTx/>
              <a:buChar char="•"/>
            </a:pPr>
            <a:r>
              <a:rPr lang="en-US" altLang="en-US"/>
              <a:t>An underlying finite field </a:t>
            </a:r>
            <a:r>
              <a:rPr lang="en-US" altLang="en-US" i="1">
                <a:solidFill>
                  <a:schemeClr val="accent1"/>
                </a:solidFill>
              </a:rPr>
              <a:t>F</a:t>
            </a:r>
            <a:r>
              <a:rPr lang="en-US" altLang="en-US"/>
              <a:t>.</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a:p>
            <a:pPr lvl="1" eaLnBrk="1" hangingPunct="1">
              <a:buFontTx/>
              <a:buChar char="•"/>
            </a:pPr>
            <a:r>
              <a:rPr lang="en-US" altLang="en-US">
                <a:sym typeface="Symbol" pitchFamily="18" charset="2"/>
              </a:rPr>
              <a:t>Cannot multiply two objects producing an object</a:t>
            </a:r>
            <a:r>
              <a:rPr lang="en-US" altLang="en-US">
                <a:solidFill>
                  <a:schemeClr val="bg2"/>
                </a:solidFill>
                <a:sym typeface="Symbol" pitchFamily="18" charset="2"/>
              </a:rPr>
              <a:t>.</a:t>
            </a:r>
          </a:p>
          <a:p>
            <a:pPr lvl="1" eaLnBrk="1" hangingPunct="1">
              <a:buFontTx/>
              <a:buChar char="•"/>
            </a:pPr>
            <a:r>
              <a:rPr lang="en-US" altLang="en-US">
                <a:solidFill>
                  <a:schemeClr val="bg2"/>
                </a:solidFill>
                <a:sym typeface="Symbol" pitchFamily="18" charset="2"/>
              </a:rPr>
              <a:t> </a:t>
            </a:r>
            <a:r>
              <a:rPr lang="en-US" altLang="en-US">
                <a:sym typeface="Symbol" pitchFamily="18" charset="2"/>
              </a:rPr>
              <a:t>Zero Object</a:t>
            </a:r>
          </a:p>
          <a:p>
            <a:pPr lvl="1" eaLnBrk="1" hangingPunct="1">
              <a:buFontTx/>
              <a:buChar char="•"/>
            </a:pPr>
            <a:r>
              <a:rPr lang="en-US" altLang="en-US">
                <a:sym typeface="Symbol" pitchFamily="18" charset="2"/>
              </a:rPr>
              <a:t>Usual Field rules</a:t>
            </a:r>
          </a:p>
          <a:p>
            <a:pPr lvl="2" eaLnBrk="1" hangingPunct="1">
              <a:buFontTx/>
              <a:buChar char="•"/>
            </a:pPr>
            <a:r>
              <a:rPr lang="en-US" altLang="en-US"/>
              <a:t>Associative:    </a:t>
            </a:r>
            <a:r>
              <a:rPr lang="en-US" altLang="en-US" i="1">
                <a:solidFill>
                  <a:schemeClr val="accent1"/>
                </a:solidFill>
              </a:rPr>
              <a:t>u+(v+w) = (u+v)+w</a:t>
            </a:r>
            <a:endParaRPr lang="en-US" altLang="en-US" i="1"/>
          </a:p>
          <a:p>
            <a:pPr lvl="2" eaLnBrk="1" hangingPunct="1">
              <a:buFontTx/>
              <a:buChar char="•"/>
            </a:pPr>
            <a:r>
              <a:rPr lang="en-US" altLang="en-US"/>
              <a:t>Commutative: </a:t>
            </a:r>
            <a:r>
              <a:rPr lang="en-US" altLang="en-US" i="1">
                <a:solidFill>
                  <a:schemeClr val="accent1"/>
                </a:solidFill>
              </a:rPr>
              <a:t>u+v = v+u</a:t>
            </a:r>
            <a:r>
              <a:rPr lang="en-US" altLang="en-US">
                <a:solidFill>
                  <a:schemeClr val="accent1"/>
                </a:solidFill>
              </a:rPr>
              <a:t>            </a:t>
            </a:r>
          </a:p>
          <a:p>
            <a:pPr lvl="2" eaLnBrk="1" hangingPunct="1">
              <a:buFontTx/>
              <a:buChar char="•"/>
            </a:pPr>
            <a:r>
              <a:rPr lang="en-US" altLang="en-US"/>
              <a:t>Distributive:</a:t>
            </a:r>
            <a:r>
              <a:rPr lang="en-US" altLang="en-US">
                <a:solidFill>
                  <a:schemeClr val="accent1"/>
                </a:solidFill>
              </a:rPr>
              <a:t>    </a:t>
            </a:r>
            <a:r>
              <a:rPr lang="en-US" altLang="en-US" i="1">
                <a:solidFill>
                  <a:schemeClr val="accent1"/>
                </a:solidFill>
              </a:rPr>
              <a:t>a×(u+v) = a×u + a×v</a:t>
            </a:r>
          </a:p>
          <a:p>
            <a:pPr lvl="2" eaLnBrk="1" hangingPunct="1">
              <a:buFontTx/>
              <a:buChar char="•"/>
            </a:pPr>
            <a:r>
              <a:rPr lang="en-US" altLang="en-US"/>
              <a:t>+ Inverse: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u u+v=0, i.e. v=-u</a:t>
            </a:r>
          </a:p>
          <a:p>
            <a:pPr lvl="1" eaLnBrk="1" hangingPunct="1">
              <a:buFontTx/>
              <a:buChar char="•"/>
            </a:pPr>
            <a:endParaRPr lang="en-US" altLang="en-US">
              <a:sym typeface="Symbol" pitchFamily="18" charset="2"/>
            </a:endParaRPr>
          </a:p>
          <a:p>
            <a:pPr lvl="1" eaLnBrk="1" hangingPunct="1">
              <a:buFontTx/>
              <a:buChar char="•"/>
            </a:pPr>
            <a:endParaRPr lang="en-US" altLang="en-US">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7" end="7"/>
                                            </p:txEl>
                                          </p:spTgt>
                                        </p:tgtEl>
                                        <p:attrNameLst>
                                          <p:attrName>style.visibility</p:attrName>
                                        </p:attrNameLst>
                                      </p:cBhvr>
                                      <p:to>
                                        <p:strVal val="visible"/>
                                      </p:to>
                                    </p:set>
                                    <p:anim calcmode="lin" valueType="num">
                                      <p:cBhvr additive="base">
                                        <p:cTn id="7" dur="500" fill="hold"/>
                                        <p:tgtEl>
                                          <p:spTgt spid="197847">
                                            <p:txEl>
                                              <p:pRg st="7" end="7"/>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7" end="7"/>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7847">
                                            <p:txEl>
                                              <p:pRg st="8" end="8"/>
                                            </p:txEl>
                                          </p:spTgt>
                                        </p:tgtEl>
                                        <p:attrNameLst>
                                          <p:attrName>style.visibility</p:attrName>
                                        </p:attrNameLst>
                                      </p:cBhvr>
                                      <p:to>
                                        <p:strVal val="visible"/>
                                      </p:to>
                                    </p:set>
                                    <p:anim calcmode="lin" valueType="num">
                                      <p:cBhvr additive="base">
                                        <p:cTn id="11" dur="500" fill="hold"/>
                                        <p:tgtEl>
                                          <p:spTgt spid="197847">
                                            <p:txEl>
                                              <p:pRg st="8" end="8"/>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7847">
                                            <p:txEl>
                                              <p:pRg st="8" end="8"/>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7847">
                                            <p:txEl>
                                              <p:pRg st="9" end="9"/>
                                            </p:txEl>
                                          </p:spTgt>
                                        </p:tgtEl>
                                        <p:attrNameLst>
                                          <p:attrName>style.visibility</p:attrName>
                                        </p:attrNameLst>
                                      </p:cBhvr>
                                      <p:to>
                                        <p:strVal val="visible"/>
                                      </p:to>
                                    </p:set>
                                    <p:anim calcmode="lin" valueType="num">
                                      <p:cBhvr additive="base">
                                        <p:cTn id="15" dur="500" fill="hold"/>
                                        <p:tgtEl>
                                          <p:spTgt spid="197847">
                                            <p:txEl>
                                              <p:pRg st="9" end="9"/>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97847">
                                            <p:txEl>
                                              <p:pRg st="9" end="9"/>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7847">
                                            <p:txEl>
                                              <p:pRg st="10" end="10"/>
                                            </p:txEl>
                                          </p:spTgt>
                                        </p:tgtEl>
                                        <p:attrNameLst>
                                          <p:attrName>style.visibility</p:attrName>
                                        </p:attrNameLst>
                                      </p:cBhvr>
                                      <p:to>
                                        <p:strVal val="visible"/>
                                      </p:to>
                                    </p:set>
                                    <p:anim calcmode="lin" valueType="num">
                                      <p:cBhvr additive="base">
                                        <p:cTn id="19" dur="500" fill="hold"/>
                                        <p:tgtEl>
                                          <p:spTgt spid="197847">
                                            <p:txEl>
                                              <p:pRg st="10" end="1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10" end="1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7847">
                                            <p:txEl>
                                              <p:pRg st="11" end="11"/>
                                            </p:txEl>
                                          </p:spTgt>
                                        </p:tgtEl>
                                        <p:attrNameLst>
                                          <p:attrName>style.visibility</p:attrName>
                                        </p:attrNameLst>
                                      </p:cBhvr>
                                      <p:to>
                                        <p:strVal val="visible"/>
                                      </p:to>
                                    </p:set>
                                    <p:anim calcmode="lin" valueType="num">
                                      <p:cBhvr additive="base">
                                        <p:cTn id="23" dur="500" fill="hold"/>
                                        <p:tgtEl>
                                          <p:spTgt spid="197847">
                                            <p:txEl>
                                              <p:pRg st="11" end="1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97847">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482600"/>
            <a:ext cx="57197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a:t>
            </a:r>
            <a:r>
              <a:rPr lang="en-US" altLang="en-US">
                <a:solidFill>
                  <a:schemeClr val="tx2"/>
                </a:solidFill>
              </a:rPr>
              <a:t>basis</a:t>
            </a:r>
            <a:r>
              <a:rPr lang="en-US" altLang="en-US"/>
              <a:t>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p>
          <a:p>
            <a:pPr lvl="2" eaLnBrk="1" hangingPunct="1">
              <a:buFontTx/>
              <a:buChar char="•"/>
            </a:pPr>
            <a:r>
              <a:rPr lang="en-US" altLang="en-US" i="1">
                <a:solidFill>
                  <a:schemeClr val="accent1"/>
                </a:solidFill>
              </a:rPr>
              <a:t>w</a:t>
            </a:r>
            <a:r>
              <a:rPr lang="en-US" altLang="en-US" i="1" baseline="-25000">
                <a:solidFill>
                  <a:schemeClr val="accent1"/>
                </a:solidFill>
              </a:rPr>
              <a:t>d </a:t>
            </a:r>
            <a:r>
              <a:rPr lang="en-US" altLang="en-US" i="1">
                <a:solidFill>
                  <a:schemeClr val="accent1"/>
                </a:solidFill>
              </a:rPr>
              <a:t> </a:t>
            </a:r>
            <a:r>
              <a:rPr lang="en-US" altLang="en-US" i="1">
                <a:solidFill>
                  <a:srgbClr val="FF0000"/>
                </a:solidFill>
              </a:rPr>
              <a:t>≠</a:t>
            </a:r>
            <a:r>
              <a:rPr lang="en-US" altLang="en-US" i="1">
                <a:solidFill>
                  <a:schemeClr val="accent1"/>
                </a:solidFill>
              </a:rPr>
              <a:t>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d-1</a:t>
            </a:r>
            <a:r>
              <a:rPr lang="en-US" altLang="en-US" i="1">
                <a:solidFill>
                  <a:schemeClr val="accent1"/>
                </a:solidFill>
              </a:rPr>
              <a:t>w</a:t>
            </a:r>
            <a:r>
              <a:rPr lang="en-US" altLang="en-US" i="1" baseline="-25000">
                <a:solidFill>
                  <a:schemeClr val="accent1"/>
                </a:solidFill>
              </a:rPr>
              <a:t>d-1</a:t>
            </a:r>
          </a:p>
          <a:p>
            <a:pPr lvl="2" eaLnBrk="1" hangingPunct="1">
              <a:buFontTx/>
              <a:buChar char="•"/>
            </a:pPr>
            <a:r>
              <a:rPr lang="en-US" altLang="en-US" i="1">
                <a:solidFill>
                  <a:schemeClr val="accent1"/>
                </a:solidFill>
              </a:rPr>
              <a:t>0</a:t>
            </a:r>
            <a:r>
              <a:rPr lang="en-US" altLang="en-US" i="1" baseline="-25000">
                <a:solidFill>
                  <a:schemeClr val="accent1"/>
                </a:solidFill>
              </a:rPr>
              <a:t> </a:t>
            </a:r>
            <a:r>
              <a:rPr lang="en-US" altLang="en-US" i="1">
                <a:solidFill>
                  <a:schemeClr val="accent1"/>
                </a:solidFill>
              </a:rPr>
              <a:t> </a:t>
            </a:r>
            <a:r>
              <a:rPr lang="en-US" altLang="en-US" i="1">
                <a:solidFill>
                  <a:srgbClr val="FF0000"/>
                </a:solidFill>
              </a:rPr>
              <a:t>≠</a:t>
            </a:r>
            <a:r>
              <a:rPr lang="en-US" altLang="en-US" i="1">
                <a:solidFill>
                  <a:schemeClr val="accent1"/>
                </a:solidFill>
              </a:rPr>
              <a:t>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a:t>
            </a:r>
            <a:r>
              <a:rPr lang="en-US" altLang="en-US">
                <a:solidFill>
                  <a:schemeClr val="tx2"/>
                </a:solidFill>
              </a:rPr>
              <a:t>basis</a:t>
            </a:r>
            <a:r>
              <a:rPr lang="en-US" altLang="en-US"/>
              <a:t>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28" name="Rectangle 27"/>
          <p:cNvSpPr>
            <a:spLocks noChangeArrowheads="1"/>
          </p:cNvSpPr>
          <p:nvPr/>
        </p:nvSpPr>
        <p:spPr bwMode="auto">
          <a:xfrm>
            <a:off x="5527675" y="4632325"/>
            <a:ext cx="1033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[3,-1]</a:t>
            </a:r>
            <a:endParaRPr lang="en-CA" altLang="en-US"/>
          </a:p>
        </p:txBody>
      </p:sp>
      <p:grpSp>
        <p:nvGrpSpPr>
          <p:cNvPr id="2" name="Group 36"/>
          <p:cNvGrpSpPr>
            <a:grpSpLocks/>
          </p:cNvGrpSpPr>
          <p:nvPr/>
        </p:nvGrpSpPr>
        <p:grpSpPr bwMode="auto">
          <a:xfrm>
            <a:off x="1828800" y="4356100"/>
            <a:ext cx="1143000" cy="1465263"/>
            <a:chOff x="1828800" y="4356100"/>
            <a:chExt cx="1143000" cy="1465263"/>
          </a:xfrm>
        </p:grpSpPr>
        <p:sp>
          <p:nvSpPr>
            <p:cNvPr id="66573" name="Line 58"/>
            <p:cNvSpPr>
              <a:spLocks noChangeShapeType="1"/>
            </p:cNvSpPr>
            <p:nvPr/>
          </p:nvSpPr>
          <p:spPr bwMode="auto">
            <a:xfrm flipV="1">
              <a:off x="1828800" y="5440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74" name="Line 59"/>
            <p:cNvSpPr>
              <a:spLocks noChangeShapeType="1"/>
            </p:cNvSpPr>
            <p:nvPr/>
          </p:nvSpPr>
          <p:spPr bwMode="auto">
            <a:xfrm flipV="1">
              <a:off x="2209800" y="5059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75" name="Line 60"/>
            <p:cNvSpPr>
              <a:spLocks noChangeShapeType="1"/>
            </p:cNvSpPr>
            <p:nvPr/>
          </p:nvSpPr>
          <p:spPr bwMode="auto">
            <a:xfrm flipV="1">
              <a:off x="2590800" y="4678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76" name="Line 61"/>
            <p:cNvSpPr>
              <a:spLocks noChangeShapeType="1"/>
            </p:cNvSpPr>
            <p:nvPr/>
          </p:nvSpPr>
          <p:spPr bwMode="auto">
            <a:xfrm>
              <a:off x="2819400" y="4356100"/>
              <a:ext cx="127000" cy="35559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3" name="Group 35"/>
          <p:cNvGrpSpPr>
            <a:grpSpLocks/>
          </p:cNvGrpSpPr>
          <p:nvPr/>
        </p:nvGrpSpPr>
        <p:grpSpPr bwMode="auto">
          <a:xfrm>
            <a:off x="1657350" y="3551238"/>
            <a:ext cx="3902075" cy="2239962"/>
            <a:chOff x="1657323" y="3551238"/>
            <a:chExt cx="3902274" cy="2239962"/>
          </a:xfrm>
        </p:grpSpPr>
        <p:sp>
          <p:nvSpPr>
            <p:cNvPr id="66567" name="Rectangle 54"/>
            <p:cNvSpPr>
              <a:spLocks noChangeArrowheads="1"/>
            </p:cNvSpPr>
            <p:nvPr/>
          </p:nvSpPr>
          <p:spPr bwMode="auto">
            <a:xfrm>
              <a:off x="1657323" y="3551238"/>
              <a:ext cx="243207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66568" name="Line 63"/>
            <p:cNvSpPr>
              <a:spLocks noChangeShapeType="1"/>
            </p:cNvSpPr>
            <p:nvPr/>
          </p:nvSpPr>
          <p:spPr bwMode="auto">
            <a:xfrm flipV="1">
              <a:off x="1854199" y="4343399"/>
              <a:ext cx="990600" cy="144780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69" name="Rectangle 56"/>
            <p:cNvSpPr>
              <a:spLocks noChangeArrowheads="1"/>
            </p:cNvSpPr>
            <p:nvPr/>
          </p:nvSpPr>
          <p:spPr bwMode="auto">
            <a:xfrm>
              <a:off x="1701799" y="4662487"/>
              <a:ext cx="669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66570" name="Rectangle 26"/>
            <p:cNvSpPr>
              <a:spLocks noChangeArrowheads="1"/>
            </p:cNvSpPr>
            <p:nvPr/>
          </p:nvSpPr>
          <p:spPr bwMode="auto">
            <a:xfrm>
              <a:off x="3276600" y="4648200"/>
              <a:ext cx="22829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sp>
          <p:nvSpPr>
            <p:cNvPr id="66571" name="Line 60"/>
            <p:cNvSpPr>
              <a:spLocks noChangeShapeType="1"/>
            </p:cNvSpPr>
            <p:nvPr/>
          </p:nvSpPr>
          <p:spPr bwMode="auto">
            <a:xfrm flipV="1">
              <a:off x="3048000" y="3657600"/>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72" name="Line 61"/>
            <p:cNvSpPr>
              <a:spLocks noChangeShapeType="1"/>
            </p:cNvSpPr>
            <p:nvPr/>
          </p:nvSpPr>
          <p:spPr bwMode="auto">
            <a:xfrm>
              <a:off x="3606800" y="3657601"/>
              <a:ext cx="127000" cy="35559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3" end="3"/>
                                            </p:txEl>
                                          </p:spTgt>
                                        </p:tgtEl>
                                        <p:attrNameLst>
                                          <p:attrName>style.visibility</p:attrName>
                                        </p:attrNameLst>
                                      </p:cBhvr>
                                      <p:to>
                                        <p:strVal val="visible"/>
                                      </p:to>
                                    </p:set>
                                    <p:anim calcmode="lin" valueType="num">
                                      <p:cBhvr additive="base">
                                        <p:cTn id="7"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ppt_x"/>
                                          </p:val>
                                        </p:tav>
                                        <p:tav tm="100000">
                                          <p:val>
                                            <p:strVal val="#ppt_x"/>
                                          </p:val>
                                        </p:tav>
                                      </p:tavLst>
                                    </p:anim>
                                    <p:anim calcmode="lin" valueType="num">
                                      <p:cBhvr additive="base">
                                        <p:cTn id="2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basis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67589" name="Rectangle 54"/>
          <p:cNvSpPr>
            <a:spLocks noChangeArrowheads="1"/>
          </p:cNvSpPr>
          <p:nvPr/>
        </p:nvSpPr>
        <p:spPr bwMode="auto">
          <a:xfrm>
            <a:off x="1657350" y="3551238"/>
            <a:ext cx="2432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67590" name="Line 63"/>
          <p:cNvSpPr>
            <a:spLocks noChangeShapeType="1"/>
          </p:cNvSpPr>
          <p:nvPr/>
        </p:nvSpPr>
        <p:spPr bwMode="auto">
          <a:xfrm flipV="1">
            <a:off x="1854199" y="427990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7592" name="Rectangle 26"/>
          <p:cNvSpPr>
            <a:spLocks noChangeArrowheads="1"/>
          </p:cNvSpPr>
          <p:nvPr/>
        </p:nvSpPr>
        <p:spPr bwMode="auto">
          <a:xfrm>
            <a:off x="3862387" y="4648200"/>
            <a:ext cx="228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sp>
        <p:nvSpPr>
          <p:cNvPr id="28" name="Rectangle 27"/>
          <p:cNvSpPr>
            <a:spLocks noChangeArrowheads="1"/>
          </p:cNvSpPr>
          <p:nvPr/>
        </p:nvSpPr>
        <p:spPr bwMode="auto">
          <a:xfrm>
            <a:off x="6019800" y="4632325"/>
            <a:ext cx="9128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[3,4]</a:t>
            </a:r>
            <a:endParaRPr lang="en-CA" altLang="en-US"/>
          </a:p>
        </p:txBody>
      </p:sp>
      <p:grpSp>
        <p:nvGrpSpPr>
          <p:cNvPr id="3" name="Group 30"/>
          <p:cNvGrpSpPr>
            <a:grpSpLocks/>
          </p:cNvGrpSpPr>
          <p:nvPr/>
        </p:nvGrpSpPr>
        <p:grpSpPr bwMode="auto">
          <a:xfrm>
            <a:off x="1066800" y="3200400"/>
            <a:ext cx="2635250" cy="762005"/>
            <a:chOff x="1066800" y="3200400"/>
            <a:chExt cx="2635251" cy="762006"/>
          </a:xfrm>
        </p:grpSpPr>
        <p:sp>
          <p:nvSpPr>
            <p:cNvPr id="67595" name="Line 5"/>
            <p:cNvSpPr>
              <a:spLocks noChangeShapeType="1"/>
            </p:cNvSpPr>
            <p:nvPr/>
          </p:nvSpPr>
          <p:spPr bwMode="auto">
            <a:xfrm flipH="1" flipV="1">
              <a:off x="3702051" y="3581403"/>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7596" name="Line 5"/>
            <p:cNvSpPr>
              <a:spLocks noChangeShapeType="1"/>
            </p:cNvSpPr>
            <p:nvPr/>
          </p:nvSpPr>
          <p:spPr bwMode="auto">
            <a:xfrm rot="5400000" flipH="1" flipV="1">
              <a:off x="3263901" y="372745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67597" name="Rectangle 29"/>
            <p:cNvSpPr>
              <a:spLocks noChangeArrowheads="1"/>
            </p:cNvSpPr>
            <p:nvPr/>
          </p:nvSpPr>
          <p:spPr bwMode="auto">
            <a:xfrm>
              <a:off x="1066800" y="3200400"/>
              <a:ext cx="14873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tx2"/>
                  </a:solidFill>
                </a:rPr>
                <a:t>Standard</a:t>
              </a:r>
              <a:endParaRPr lang="en-CA" altLang="en-US">
                <a:solidFill>
                  <a:schemeClr val="tx2"/>
                </a:solidFill>
              </a:endParaRPr>
            </a:p>
          </p:txBody>
        </p:sp>
      </p:grpSp>
      <p:grpSp>
        <p:nvGrpSpPr>
          <p:cNvPr id="2" name="Group 1">
            <a:extLst>
              <a:ext uri="{FF2B5EF4-FFF2-40B4-BE49-F238E27FC236}">
                <a16:creationId xmlns:a16="http://schemas.microsoft.com/office/drawing/2014/main" id="{89BBD21F-1B75-453D-8A72-80D4C1D80DC8}"/>
              </a:ext>
            </a:extLst>
          </p:cNvPr>
          <p:cNvGrpSpPr/>
          <p:nvPr/>
        </p:nvGrpSpPr>
        <p:grpSpPr>
          <a:xfrm>
            <a:off x="1879600" y="4279900"/>
            <a:ext cx="1130297" cy="1524000"/>
            <a:chOff x="1879600" y="4279900"/>
            <a:chExt cx="1130297" cy="1524000"/>
          </a:xfrm>
        </p:grpSpPr>
        <p:sp>
          <p:nvSpPr>
            <p:cNvPr id="22" name="Line 5">
              <a:extLst>
                <a:ext uri="{FF2B5EF4-FFF2-40B4-BE49-F238E27FC236}">
                  <a16:creationId xmlns:a16="http://schemas.microsoft.com/office/drawing/2014/main" id="{B9ECF05C-1A19-4470-BC46-D511B46687C5}"/>
                </a:ext>
              </a:extLst>
            </p:cNvPr>
            <p:cNvSpPr>
              <a:spLocks noChangeShapeType="1"/>
            </p:cNvSpPr>
            <p:nvPr/>
          </p:nvSpPr>
          <p:spPr bwMode="auto">
            <a:xfrm flipH="1" flipV="1">
              <a:off x="2997200" y="5422897"/>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3" name="Line 5">
              <a:extLst>
                <a:ext uri="{FF2B5EF4-FFF2-40B4-BE49-F238E27FC236}">
                  <a16:creationId xmlns:a16="http://schemas.microsoft.com/office/drawing/2014/main" id="{B6D39790-BFEA-409B-8F97-1AAFA480B29D}"/>
                </a:ext>
              </a:extLst>
            </p:cNvPr>
            <p:cNvSpPr>
              <a:spLocks noChangeShapeType="1"/>
            </p:cNvSpPr>
            <p:nvPr/>
          </p:nvSpPr>
          <p:spPr bwMode="auto">
            <a:xfrm rot="5400000" flipH="1" flipV="1">
              <a:off x="2070101" y="5607043"/>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4" name="Line 5">
              <a:extLst>
                <a:ext uri="{FF2B5EF4-FFF2-40B4-BE49-F238E27FC236}">
                  <a16:creationId xmlns:a16="http://schemas.microsoft.com/office/drawing/2014/main" id="{20DB7AC1-AF39-4CD4-8061-86AC4A455A0A}"/>
                </a:ext>
              </a:extLst>
            </p:cNvPr>
            <p:cNvSpPr>
              <a:spLocks noChangeShapeType="1"/>
            </p:cNvSpPr>
            <p:nvPr/>
          </p:nvSpPr>
          <p:spPr bwMode="auto">
            <a:xfrm rot="5400000" flipH="1" flipV="1">
              <a:off x="2438399" y="5600700"/>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5" name="Line 5">
              <a:extLst>
                <a:ext uri="{FF2B5EF4-FFF2-40B4-BE49-F238E27FC236}">
                  <a16:creationId xmlns:a16="http://schemas.microsoft.com/office/drawing/2014/main" id="{DFEE7753-D7CC-4F22-AA88-8CB40EA67AAA}"/>
                </a:ext>
              </a:extLst>
            </p:cNvPr>
            <p:cNvSpPr>
              <a:spLocks noChangeShapeType="1"/>
            </p:cNvSpPr>
            <p:nvPr/>
          </p:nvSpPr>
          <p:spPr bwMode="auto">
            <a:xfrm rot="5400000" flipH="1" flipV="1">
              <a:off x="2819397" y="5594357"/>
              <a:ext cx="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6" name="Line 5">
              <a:extLst>
                <a:ext uri="{FF2B5EF4-FFF2-40B4-BE49-F238E27FC236}">
                  <a16:creationId xmlns:a16="http://schemas.microsoft.com/office/drawing/2014/main" id="{36B2C3F0-79CD-4A3B-BB1C-88BD9B938B2A}"/>
                </a:ext>
              </a:extLst>
            </p:cNvPr>
            <p:cNvSpPr>
              <a:spLocks noChangeShapeType="1"/>
            </p:cNvSpPr>
            <p:nvPr/>
          </p:nvSpPr>
          <p:spPr bwMode="auto">
            <a:xfrm flipH="1" flipV="1">
              <a:off x="2997200" y="5041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7" name="Line 5">
              <a:extLst>
                <a:ext uri="{FF2B5EF4-FFF2-40B4-BE49-F238E27FC236}">
                  <a16:creationId xmlns:a16="http://schemas.microsoft.com/office/drawing/2014/main" id="{344944A9-2775-49B5-B329-004494A69024}"/>
                </a:ext>
              </a:extLst>
            </p:cNvPr>
            <p:cNvSpPr>
              <a:spLocks noChangeShapeType="1"/>
            </p:cNvSpPr>
            <p:nvPr/>
          </p:nvSpPr>
          <p:spPr bwMode="auto">
            <a:xfrm flipH="1" flipV="1">
              <a:off x="2997200" y="4660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9" name="Line 5">
              <a:extLst>
                <a:ext uri="{FF2B5EF4-FFF2-40B4-BE49-F238E27FC236}">
                  <a16:creationId xmlns:a16="http://schemas.microsoft.com/office/drawing/2014/main" id="{7B9B32AA-5056-4BC9-B800-7D613C9E8B93}"/>
                </a:ext>
              </a:extLst>
            </p:cNvPr>
            <p:cNvSpPr>
              <a:spLocks noChangeShapeType="1"/>
            </p:cNvSpPr>
            <p:nvPr/>
          </p:nvSpPr>
          <p:spPr bwMode="auto">
            <a:xfrm flipH="1" flipV="1">
              <a:off x="2997200" y="4279900"/>
              <a:ext cx="0" cy="381003"/>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30" name="Rectangle 56">
            <a:extLst>
              <a:ext uri="{FF2B5EF4-FFF2-40B4-BE49-F238E27FC236}">
                <a16:creationId xmlns:a16="http://schemas.microsoft.com/office/drawing/2014/main" id="{1A267295-B1E2-4EE1-802F-D3FDEC771D6D}"/>
              </a:ext>
            </a:extLst>
          </p:cNvPr>
          <p:cNvSpPr>
            <a:spLocks noChangeArrowheads="1"/>
          </p:cNvSpPr>
          <p:nvPr/>
        </p:nvSpPr>
        <p:spPr bwMode="auto">
          <a:xfrm>
            <a:off x="1701824" y="4662487"/>
            <a:ext cx="669891"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31" name="Rectangle 2">
            <a:extLst>
              <a:ext uri="{FF2B5EF4-FFF2-40B4-BE49-F238E27FC236}">
                <a16:creationId xmlns:a16="http://schemas.microsoft.com/office/drawing/2014/main" id="{CD6052C9-48AA-4190-ADB8-63544D75F443}"/>
              </a:ext>
            </a:extLst>
          </p:cNvPr>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a:t>Vector Spaces</a:t>
            </a:r>
          </a:p>
        </p:txBody>
      </p:sp>
    </p:spTree>
    <p:extLst>
      <p:ext uri="{BB962C8B-B14F-4D97-AF65-F5344CB8AC3E}">
        <p14:creationId xmlns:p14="http://schemas.microsoft.com/office/powerpoint/2010/main" val="2981094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ppt_x"/>
                                          </p:val>
                                        </p:tav>
                                        <p:tav tm="100000">
                                          <p:val>
                                            <p:strVal val="#ppt_x"/>
                                          </p:val>
                                        </p:tav>
                                      </p:tavLst>
                                    </p:anim>
                                    <p:anim calcmode="lin" valueType="num">
                                      <p:cBhvr additive="base">
                                        <p:cTn id="20"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68611"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basis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511" name="Rectangle 510"/>
          <p:cNvSpPr>
            <a:spLocks noChangeArrowheads="1"/>
          </p:cNvSpPr>
          <p:nvPr/>
        </p:nvSpPr>
        <p:spPr bwMode="auto">
          <a:xfrm>
            <a:off x="6851650" y="5608638"/>
            <a:ext cx="13017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[3,2,-4]</a:t>
            </a:r>
            <a:endParaRPr lang="en-CA" altLang="en-US"/>
          </a:p>
        </p:txBody>
      </p:sp>
      <p:grpSp>
        <p:nvGrpSpPr>
          <p:cNvPr id="2" name="Group 277"/>
          <p:cNvGrpSpPr>
            <a:grpSpLocks/>
          </p:cNvGrpSpPr>
          <p:nvPr/>
        </p:nvGrpSpPr>
        <p:grpSpPr bwMode="auto">
          <a:xfrm>
            <a:off x="76200" y="3017838"/>
            <a:ext cx="7327900" cy="3763962"/>
            <a:chOff x="76200" y="3017838"/>
            <a:chExt cx="7327900" cy="3763962"/>
          </a:xfrm>
        </p:grpSpPr>
        <p:sp>
          <p:nvSpPr>
            <p:cNvPr id="68614" name="Rectangle 26"/>
            <p:cNvSpPr>
              <a:spLocks noChangeArrowheads="1"/>
            </p:cNvSpPr>
            <p:nvPr/>
          </p:nvSpPr>
          <p:spPr bwMode="auto">
            <a:xfrm>
              <a:off x="4724400" y="5608378"/>
              <a:ext cx="2282997" cy="523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grpSp>
          <p:nvGrpSpPr>
            <p:cNvPr id="68615" name="Group 91"/>
            <p:cNvGrpSpPr>
              <a:grpSpLocks/>
            </p:cNvGrpSpPr>
            <p:nvPr/>
          </p:nvGrpSpPr>
          <p:grpSpPr bwMode="auto">
            <a:xfrm>
              <a:off x="914400" y="4897350"/>
              <a:ext cx="3581400" cy="1828616"/>
              <a:chOff x="1059" y="1025"/>
              <a:chExt cx="1490" cy="1822"/>
            </a:xfrm>
          </p:grpSpPr>
          <p:sp>
            <p:nvSpPr>
              <p:cNvPr id="68870"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1"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2"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3"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4"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5"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6"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7"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8"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79"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0"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1"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2"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3"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4"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8616" name="Rectangle 54"/>
            <p:cNvSpPr>
              <a:spLocks noChangeArrowheads="1"/>
            </p:cNvSpPr>
            <p:nvPr/>
          </p:nvSpPr>
          <p:spPr bwMode="auto">
            <a:xfrm>
              <a:off x="76200" y="3017838"/>
              <a:ext cx="1293944" cy="523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68617" name="Rectangle 56"/>
            <p:cNvSpPr>
              <a:spLocks noChangeArrowheads="1"/>
            </p:cNvSpPr>
            <p:nvPr/>
          </p:nvSpPr>
          <p:spPr bwMode="auto">
            <a:xfrm>
              <a:off x="168275" y="5414444"/>
              <a:ext cx="669925" cy="519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nvGrpSpPr>
            <p:cNvPr id="68618" name="Group 63"/>
            <p:cNvGrpSpPr>
              <a:grpSpLocks/>
            </p:cNvGrpSpPr>
            <p:nvPr/>
          </p:nvGrpSpPr>
          <p:grpSpPr bwMode="auto">
            <a:xfrm>
              <a:off x="3663950" y="3388621"/>
              <a:ext cx="685800" cy="761923"/>
              <a:chOff x="2569" y="1329"/>
              <a:chExt cx="905" cy="521"/>
            </a:xfrm>
          </p:grpSpPr>
          <p:sp>
            <p:nvSpPr>
              <p:cNvPr id="68844"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5"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6"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7"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8"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9"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0"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1"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2"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3"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4"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5"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6"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7"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8"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59"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0"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1"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2"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3"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4"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5"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6"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7"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8"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69"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19"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37546" y="4299754"/>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0"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69346" y="4299754"/>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21" name="Group 63"/>
            <p:cNvGrpSpPr>
              <a:grpSpLocks/>
            </p:cNvGrpSpPr>
            <p:nvPr/>
          </p:nvGrpSpPr>
          <p:grpSpPr bwMode="auto">
            <a:xfrm>
              <a:off x="3054350" y="3464813"/>
              <a:ext cx="685800" cy="761923"/>
              <a:chOff x="2569" y="1329"/>
              <a:chExt cx="905" cy="521"/>
            </a:xfrm>
          </p:grpSpPr>
          <p:sp>
            <p:nvSpPr>
              <p:cNvPr id="68818"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9"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0"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1"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2"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3"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4"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5"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6"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7"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8"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29"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0"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1"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2"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3"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4"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5"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6"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7"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8"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39"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0"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1"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2"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43"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622" name="Group 63"/>
            <p:cNvGrpSpPr>
              <a:grpSpLocks/>
            </p:cNvGrpSpPr>
            <p:nvPr/>
          </p:nvGrpSpPr>
          <p:grpSpPr bwMode="auto">
            <a:xfrm>
              <a:off x="1219200" y="4458488"/>
              <a:ext cx="685800" cy="761923"/>
              <a:chOff x="2569" y="1329"/>
              <a:chExt cx="905" cy="521"/>
            </a:xfrm>
          </p:grpSpPr>
          <p:sp>
            <p:nvSpPr>
              <p:cNvPr id="68792"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3"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4"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5"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6"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7"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8"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9"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0"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1"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2"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3"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4"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5"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6"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7"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8"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09"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0"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1"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2"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3"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4"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5"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6"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17"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623" name="Group 91"/>
            <p:cNvGrpSpPr>
              <a:grpSpLocks/>
            </p:cNvGrpSpPr>
            <p:nvPr/>
          </p:nvGrpSpPr>
          <p:grpSpPr bwMode="auto">
            <a:xfrm>
              <a:off x="762000" y="3239411"/>
              <a:ext cx="1908175" cy="1825442"/>
              <a:chOff x="1059" y="1025"/>
              <a:chExt cx="1490" cy="1822"/>
            </a:xfrm>
          </p:grpSpPr>
          <p:sp>
            <p:nvSpPr>
              <p:cNvPr id="68777"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8"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9"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0"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1"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2"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3"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4"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5"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6"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7"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8"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89"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0"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91"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24"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4400" y="4074352"/>
              <a:ext cx="838200" cy="466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5"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7800" y="3617198"/>
              <a:ext cx="838200" cy="466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26" name="Group 63"/>
            <p:cNvGrpSpPr>
              <a:grpSpLocks/>
            </p:cNvGrpSpPr>
            <p:nvPr/>
          </p:nvGrpSpPr>
          <p:grpSpPr bwMode="auto">
            <a:xfrm>
              <a:off x="2438400" y="5400159"/>
              <a:ext cx="685800" cy="761923"/>
              <a:chOff x="2569" y="1329"/>
              <a:chExt cx="905" cy="521"/>
            </a:xfrm>
          </p:grpSpPr>
          <p:sp>
            <p:nvSpPr>
              <p:cNvPr id="68751"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2"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3"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4"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5"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6"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7"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8"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9"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0"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1"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2"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3"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4"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5"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6"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7"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8"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69"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0"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1"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2"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3"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4"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5"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76"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27"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08200" y="5715107"/>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8"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89200" y="5791299"/>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9"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95600" y="5791299"/>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30"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0" y="6162082"/>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31"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3200" y="6248454"/>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32"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8800" y="6248454"/>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33" name="Group 63"/>
            <p:cNvGrpSpPr>
              <a:grpSpLocks/>
            </p:cNvGrpSpPr>
            <p:nvPr/>
          </p:nvGrpSpPr>
          <p:grpSpPr bwMode="auto">
            <a:xfrm>
              <a:off x="1908175" y="5479526"/>
              <a:ext cx="685800" cy="761923"/>
              <a:chOff x="2569" y="1329"/>
              <a:chExt cx="905" cy="521"/>
            </a:xfrm>
          </p:grpSpPr>
          <p:sp>
            <p:nvSpPr>
              <p:cNvPr id="68725"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6"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7"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8"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9"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0"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1"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2"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3"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4"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5"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6"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7"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8"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39"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0"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1"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2"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3"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4"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5"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6"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7"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8"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49"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50"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634" name="Group 63"/>
            <p:cNvGrpSpPr>
              <a:grpSpLocks/>
            </p:cNvGrpSpPr>
            <p:nvPr/>
          </p:nvGrpSpPr>
          <p:grpSpPr bwMode="auto">
            <a:xfrm>
              <a:off x="1374775" y="5545539"/>
              <a:ext cx="685800" cy="761923"/>
              <a:chOff x="2569" y="1329"/>
              <a:chExt cx="905" cy="521"/>
            </a:xfrm>
          </p:grpSpPr>
          <p:sp>
            <p:nvSpPr>
              <p:cNvPr id="68699"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0"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1"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2"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3"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4"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5"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6"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7"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8"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9"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0"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1"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2"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3"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4"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5"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6"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7"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8"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9"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0"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1"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2"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3"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24"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35"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8800" y="5162058"/>
              <a:ext cx="838200" cy="466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36"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90800" y="5019197"/>
              <a:ext cx="838200" cy="466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37" name="Group 63"/>
            <p:cNvGrpSpPr>
              <a:grpSpLocks/>
            </p:cNvGrpSpPr>
            <p:nvPr/>
          </p:nvGrpSpPr>
          <p:grpSpPr bwMode="auto">
            <a:xfrm>
              <a:off x="5641973" y="4153727"/>
              <a:ext cx="685799" cy="761926"/>
              <a:chOff x="2569" y="1329"/>
              <a:chExt cx="905" cy="521"/>
            </a:xfrm>
          </p:grpSpPr>
          <p:sp>
            <p:nvSpPr>
              <p:cNvPr id="68673"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4"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5"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6"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7"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8"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9"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0"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1"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2"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3"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4"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5"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6"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7"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8"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9"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0"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1"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2"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3"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4"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5"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6"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7"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8"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38"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3607674"/>
              <a:ext cx="838200" cy="466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39" name="Rectangle 444"/>
            <p:cNvSpPr>
              <a:spLocks noChangeArrowheads="1"/>
            </p:cNvSpPr>
            <p:nvPr/>
          </p:nvSpPr>
          <p:spPr bwMode="auto">
            <a:xfrm>
              <a:off x="243165" y="3231098"/>
              <a:ext cx="7160935" cy="1569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9600">
                  <a:solidFill>
                    <a:schemeClr val="accent1"/>
                  </a:solidFill>
                </a:rPr>
                <a:t>[      ,      ,      ]</a:t>
              </a:r>
            </a:p>
          </p:txBody>
        </p:sp>
        <p:grpSp>
          <p:nvGrpSpPr>
            <p:cNvPr id="68640" name="Group 91"/>
            <p:cNvGrpSpPr>
              <a:grpSpLocks/>
            </p:cNvGrpSpPr>
            <p:nvPr/>
          </p:nvGrpSpPr>
          <p:grpSpPr bwMode="auto">
            <a:xfrm>
              <a:off x="2806700" y="3172742"/>
              <a:ext cx="1908175" cy="1825442"/>
              <a:chOff x="1059" y="1025"/>
              <a:chExt cx="1490" cy="1822"/>
            </a:xfrm>
          </p:grpSpPr>
          <p:sp>
            <p:nvSpPr>
              <p:cNvPr id="68658"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9"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0"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1"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2"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3"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4"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5"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6"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7"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8"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9"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0"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1"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2"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641" name="Group 91"/>
            <p:cNvGrpSpPr>
              <a:grpSpLocks/>
            </p:cNvGrpSpPr>
            <p:nvPr/>
          </p:nvGrpSpPr>
          <p:grpSpPr bwMode="auto">
            <a:xfrm>
              <a:off x="4851400" y="3106074"/>
              <a:ext cx="1908175" cy="1825442"/>
              <a:chOff x="1059" y="1025"/>
              <a:chExt cx="1490" cy="1822"/>
            </a:xfrm>
          </p:grpSpPr>
          <p:sp>
            <p:nvSpPr>
              <p:cNvPr id="68643"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4"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5"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6"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7"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8"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9"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0"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1"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2"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3"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4"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5"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6"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7"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8642"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6784" y="4301384"/>
              <a:ext cx="406400" cy="53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11"/>
                                        </p:tgtEl>
                                        <p:attrNameLst>
                                          <p:attrName>style.visibility</p:attrName>
                                        </p:attrNameLst>
                                      </p:cBhvr>
                                      <p:to>
                                        <p:strVal val="visible"/>
                                      </p:to>
                                    </p:set>
                                    <p:anim calcmode="lin" valueType="num">
                                      <p:cBhvr additive="base">
                                        <p:cTn id="13" dur="500" fill="hold"/>
                                        <p:tgtEl>
                                          <p:spTgt spid="511"/>
                                        </p:tgtEl>
                                        <p:attrNameLst>
                                          <p:attrName>ppt_x</p:attrName>
                                        </p:attrNameLst>
                                      </p:cBhvr>
                                      <p:tavLst>
                                        <p:tav tm="0">
                                          <p:val>
                                            <p:strVal val="#ppt_x"/>
                                          </p:val>
                                        </p:tav>
                                        <p:tav tm="100000">
                                          <p:val>
                                            <p:strVal val="#ppt_x"/>
                                          </p:val>
                                        </p:tav>
                                      </p:tavLst>
                                    </p:anim>
                                    <p:anim calcmode="lin" valueType="num">
                                      <p:cBhvr additive="base">
                                        <p:cTn id="14" dur="500" fill="hold"/>
                                        <p:tgtEl>
                                          <p:spTgt spid="5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69635"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basis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69636" name="Rectangle 26"/>
          <p:cNvSpPr>
            <a:spLocks noChangeArrowheads="1"/>
          </p:cNvSpPr>
          <p:nvPr/>
        </p:nvSpPr>
        <p:spPr bwMode="auto">
          <a:xfrm>
            <a:off x="4724400" y="5608638"/>
            <a:ext cx="22828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grpSp>
        <p:nvGrpSpPr>
          <p:cNvPr id="69637" name="Group 91"/>
          <p:cNvGrpSpPr>
            <a:grpSpLocks/>
          </p:cNvGrpSpPr>
          <p:nvPr/>
        </p:nvGrpSpPr>
        <p:grpSpPr bwMode="auto">
          <a:xfrm>
            <a:off x="914400" y="4897438"/>
            <a:ext cx="3581400" cy="1828800"/>
            <a:chOff x="1059" y="1025"/>
            <a:chExt cx="1490" cy="1822"/>
          </a:xfrm>
        </p:grpSpPr>
        <p:sp>
          <p:nvSpPr>
            <p:cNvPr id="69810"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1"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2"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3"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4"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5"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6"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7"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8"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19"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20"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21"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22"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23"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24"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9638" name="Rectangle 54"/>
          <p:cNvSpPr>
            <a:spLocks noChangeArrowheads="1"/>
          </p:cNvSpPr>
          <p:nvPr/>
        </p:nvSpPr>
        <p:spPr bwMode="auto">
          <a:xfrm>
            <a:off x="76200" y="3017838"/>
            <a:ext cx="12938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69639" name="Rectangle 56"/>
          <p:cNvSpPr>
            <a:spLocks noChangeArrowheads="1"/>
          </p:cNvSpPr>
          <p:nvPr/>
        </p:nvSpPr>
        <p:spPr bwMode="auto">
          <a:xfrm>
            <a:off x="168275" y="5414963"/>
            <a:ext cx="669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nvGrpSpPr>
          <p:cNvPr id="69640" name="Group 91"/>
          <p:cNvGrpSpPr>
            <a:grpSpLocks/>
          </p:cNvGrpSpPr>
          <p:nvPr/>
        </p:nvGrpSpPr>
        <p:grpSpPr bwMode="auto">
          <a:xfrm>
            <a:off x="762000" y="3238500"/>
            <a:ext cx="1908175" cy="1825625"/>
            <a:chOff x="1059" y="1025"/>
            <a:chExt cx="1490" cy="1822"/>
          </a:xfrm>
        </p:grpSpPr>
        <p:sp>
          <p:nvSpPr>
            <p:cNvPr id="69795"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6"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7"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8"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9"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0"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1"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2"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3"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4"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5"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6"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7"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8"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809"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641" name="Group 63"/>
          <p:cNvGrpSpPr>
            <a:grpSpLocks/>
          </p:cNvGrpSpPr>
          <p:nvPr/>
        </p:nvGrpSpPr>
        <p:grpSpPr bwMode="auto">
          <a:xfrm>
            <a:off x="2438400" y="5400675"/>
            <a:ext cx="685800" cy="762000"/>
            <a:chOff x="2569" y="1329"/>
            <a:chExt cx="905" cy="521"/>
          </a:xfrm>
        </p:grpSpPr>
        <p:sp>
          <p:nvSpPr>
            <p:cNvPr id="69769"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0"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1"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2"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3"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4"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5"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6"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7"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8"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79"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0"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1"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2"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3"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4"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5"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6"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7"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8"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89"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0"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1"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2"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3"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94"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9642"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08200" y="57150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3"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89200" y="57912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4"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95600" y="57912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5"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0" y="6162675"/>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6"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3200" y="62484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47"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8800" y="62484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48" name="Group 63"/>
          <p:cNvGrpSpPr>
            <a:grpSpLocks/>
          </p:cNvGrpSpPr>
          <p:nvPr/>
        </p:nvGrpSpPr>
        <p:grpSpPr bwMode="auto">
          <a:xfrm>
            <a:off x="1908175" y="5480050"/>
            <a:ext cx="685800" cy="762000"/>
            <a:chOff x="2569" y="1329"/>
            <a:chExt cx="905" cy="521"/>
          </a:xfrm>
        </p:grpSpPr>
        <p:sp>
          <p:nvSpPr>
            <p:cNvPr id="69743"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4"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5"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6"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7"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8"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9"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0"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1"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2"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3"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4"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5"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6"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7"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8"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59"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0"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1"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2"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3"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4"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5"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6"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7"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68"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649" name="Group 63"/>
          <p:cNvGrpSpPr>
            <a:grpSpLocks/>
          </p:cNvGrpSpPr>
          <p:nvPr/>
        </p:nvGrpSpPr>
        <p:grpSpPr bwMode="auto">
          <a:xfrm>
            <a:off x="1374775" y="5545138"/>
            <a:ext cx="685800" cy="762000"/>
            <a:chOff x="2569" y="1329"/>
            <a:chExt cx="905" cy="521"/>
          </a:xfrm>
        </p:grpSpPr>
        <p:sp>
          <p:nvSpPr>
            <p:cNvPr id="69717"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8"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9"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0"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1"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2"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3"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4"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5"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6"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7"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8"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29"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0"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1"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2"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3"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4"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5"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6"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7"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8"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39"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0"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1"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42"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9650"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8800" y="5162550"/>
            <a:ext cx="8382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51"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90800" y="5019675"/>
            <a:ext cx="8382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2" name="Rectangle 444"/>
          <p:cNvSpPr>
            <a:spLocks noChangeArrowheads="1"/>
          </p:cNvSpPr>
          <p:nvPr/>
        </p:nvSpPr>
        <p:spPr bwMode="auto">
          <a:xfrm>
            <a:off x="242888" y="3235325"/>
            <a:ext cx="716121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9600">
                <a:solidFill>
                  <a:schemeClr val="accent1"/>
                </a:solidFill>
              </a:rPr>
              <a:t>[      ,      ,      ]</a:t>
            </a:r>
          </a:p>
        </p:txBody>
      </p:sp>
      <p:grpSp>
        <p:nvGrpSpPr>
          <p:cNvPr id="69653" name="Group 91"/>
          <p:cNvGrpSpPr>
            <a:grpSpLocks/>
          </p:cNvGrpSpPr>
          <p:nvPr/>
        </p:nvGrpSpPr>
        <p:grpSpPr bwMode="auto">
          <a:xfrm>
            <a:off x="2806700" y="3171825"/>
            <a:ext cx="1908175" cy="1825625"/>
            <a:chOff x="1059" y="1025"/>
            <a:chExt cx="1490" cy="1822"/>
          </a:xfrm>
        </p:grpSpPr>
        <p:sp>
          <p:nvSpPr>
            <p:cNvPr id="69702"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3"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4"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5"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6"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7"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8"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9"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0"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1"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2"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3"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4"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5"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16"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654" name="Group 91"/>
          <p:cNvGrpSpPr>
            <a:grpSpLocks/>
          </p:cNvGrpSpPr>
          <p:nvPr/>
        </p:nvGrpSpPr>
        <p:grpSpPr bwMode="auto">
          <a:xfrm>
            <a:off x="4851400" y="3105150"/>
            <a:ext cx="1908175" cy="1825625"/>
            <a:chOff x="1059" y="1025"/>
            <a:chExt cx="1490" cy="1822"/>
          </a:xfrm>
        </p:grpSpPr>
        <p:sp>
          <p:nvSpPr>
            <p:cNvPr id="69687" name="Freeform 92"/>
            <p:cNvSpPr>
              <a:spLocks/>
            </p:cNvSpPr>
            <p:nvPr/>
          </p:nvSpPr>
          <p:spPr bwMode="auto">
            <a:xfrm>
              <a:off x="2261" y="1417"/>
              <a:ext cx="254" cy="1059"/>
            </a:xfrm>
            <a:custGeom>
              <a:avLst/>
              <a:gdLst>
                <a:gd name="T0" fmla="*/ 0 w 254"/>
                <a:gd name="T1" fmla="*/ 94 h 1059"/>
                <a:gd name="T2" fmla="*/ 38 w 254"/>
                <a:gd name="T3" fmla="*/ 94 h 1059"/>
                <a:gd name="T4" fmla="*/ 105 w 254"/>
                <a:gd name="T5" fmla="*/ 138 h 1059"/>
                <a:gd name="T6" fmla="*/ 121 w 254"/>
                <a:gd name="T7" fmla="*/ 478 h 1059"/>
                <a:gd name="T8" fmla="*/ 153 w 254"/>
                <a:gd name="T9" fmla="*/ 794 h 1059"/>
                <a:gd name="T10" fmla="*/ 138 w 254"/>
                <a:gd name="T11" fmla="*/ 897 h 1059"/>
                <a:gd name="T12" fmla="*/ 70 w 254"/>
                <a:gd name="T13" fmla="*/ 967 h 1059"/>
                <a:gd name="T14" fmla="*/ 83 w 254"/>
                <a:gd name="T15" fmla="*/ 1059 h 1059"/>
                <a:gd name="T16" fmla="*/ 248 w 254"/>
                <a:gd name="T17" fmla="*/ 972 h 1059"/>
                <a:gd name="T18" fmla="*/ 254 w 254"/>
                <a:gd name="T19" fmla="*/ 767 h 1059"/>
                <a:gd name="T20" fmla="*/ 243 w 254"/>
                <a:gd name="T21" fmla="*/ 160 h 1059"/>
                <a:gd name="T22" fmla="*/ 155 w 254"/>
                <a:gd name="T23" fmla="*/ 34 h 1059"/>
                <a:gd name="T24" fmla="*/ 1 w 254"/>
                <a:gd name="T25" fmla="*/ 0 h 1059"/>
                <a:gd name="T26" fmla="*/ 0 w 254"/>
                <a:gd name="T27" fmla="*/ 94 h 1059"/>
                <a:gd name="T28" fmla="*/ 0 w 254"/>
                <a:gd name="T29" fmla="*/ 94 h 1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4"/>
                <a:gd name="T46" fmla="*/ 0 h 1059"/>
                <a:gd name="T47" fmla="*/ 254 w 254"/>
                <a:gd name="T48" fmla="*/ 1059 h 1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4" h="1059">
                  <a:moveTo>
                    <a:pt x="0" y="94"/>
                  </a:moveTo>
                  <a:lnTo>
                    <a:pt x="38" y="94"/>
                  </a:lnTo>
                  <a:lnTo>
                    <a:pt x="105" y="138"/>
                  </a:lnTo>
                  <a:lnTo>
                    <a:pt x="121" y="478"/>
                  </a:lnTo>
                  <a:lnTo>
                    <a:pt x="153" y="794"/>
                  </a:lnTo>
                  <a:lnTo>
                    <a:pt x="138" y="897"/>
                  </a:lnTo>
                  <a:lnTo>
                    <a:pt x="70" y="967"/>
                  </a:lnTo>
                  <a:lnTo>
                    <a:pt x="83" y="1059"/>
                  </a:lnTo>
                  <a:lnTo>
                    <a:pt x="248" y="972"/>
                  </a:lnTo>
                  <a:lnTo>
                    <a:pt x="254" y="767"/>
                  </a:lnTo>
                  <a:lnTo>
                    <a:pt x="243" y="160"/>
                  </a:lnTo>
                  <a:lnTo>
                    <a:pt x="155" y="34"/>
                  </a:lnTo>
                  <a:lnTo>
                    <a:pt x="1" y="0"/>
                  </a:lnTo>
                  <a:lnTo>
                    <a:pt x="0" y="9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8" name="Freeform 93"/>
            <p:cNvSpPr>
              <a:spLocks/>
            </p:cNvSpPr>
            <p:nvPr/>
          </p:nvSpPr>
          <p:spPr bwMode="auto">
            <a:xfrm>
              <a:off x="1831" y="1036"/>
              <a:ext cx="169" cy="250"/>
            </a:xfrm>
            <a:custGeom>
              <a:avLst/>
              <a:gdLst>
                <a:gd name="T0" fmla="*/ 0 w 169"/>
                <a:gd name="T1" fmla="*/ 10 h 250"/>
                <a:gd name="T2" fmla="*/ 89 w 169"/>
                <a:gd name="T3" fmla="*/ 49 h 250"/>
                <a:gd name="T4" fmla="*/ 97 w 169"/>
                <a:gd name="T5" fmla="*/ 98 h 250"/>
                <a:gd name="T6" fmla="*/ 19 w 169"/>
                <a:gd name="T7" fmla="*/ 232 h 250"/>
                <a:gd name="T8" fmla="*/ 95 w 169"/>
                <a:gd name="T9" fmla="*/ 250 h 250"/>
                <a:gd name="T10" fmla="*/ 169 w 169"/>
                <a:gd name="T11" fmla="*/ 70 h 250"/>
                <a:gd name="T12" fmla="*/ 159 w 169"/>
                <a:gd name="T13" fmla="*/ 10 h 250"/>
                <a:gd name="T14" fmla="*/ 105 w 169"/>
                <a:gd name="T15" fmla="*/ 0 h 250"/>
                <a:gd name="T16" fmla="*/ 0 w 169"/>
                <a:gd name="T17" fmla="*/ 10 h 250"/>
                <a:gd name="T18" fmla="*/ 0 w 169"/>
                <a:gd name="T19" fmla="*/ 10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9"/>
                <a:gd name="T31" fmla="*/ 0 h 250"/>
                <a:gd name="T32" fmla="*/ 169 w 169"/>
                <a:gd name="T33" fmla="*/ 250 h 2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9" h="250">
                  <a:moveTo>
                    <a:pt x="0" y="10"/>
                  </a:moveTo>
                  <a:lnTo>
                    <a:pt x="89" y="49"/>
                  </a:lnTo>
                  <a:lnTo>
                    <a:pt x="97" y="98"/>
                  </a:lnTo>
                  <a:lnTo>
                    <a:pt x="19" y="232"/>
                  </a:lnTo>
                  <a:lnTo>
                    <a:pt x="95" y="250"/>
                  </a:lnTo>
                  <a:lnTo>
                    <a:pt x="169" y="70"/>
                  </a:lnTo>
                  <a:lnTo>
                    <a:pt x="159" y="10"/>
                  </a:lnTo>
                  <a:lnTo>
                    <a:pt x="105" y="0"/>
                  </a:lnTo>
                  <a:lnTo>
                    <a:pt x="0" y="1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9" name="Freeform 94"/>
            <p:cNvSpPr>
              <a:spLocks/>
            </p:cNvSpPr>
            <p:nvPr/>
          </p:nvSpPr>
          <p:spPr bwMode="auto">
            <a:xfrm>
              <a:off x="1757" y="1043"/>
              <a:ext cx="144" cy="225"/>
            </a:xfrm>
            <a:custGeom>
              <a:avLst/>
              <a:gdLst>
                <a:gd name="T0" fmla="*/ 113 w 144"/>
                <a:gd name="T1" fmla="*/ 185 h 225"/>
                <a:gd name="T2" fmla="*/ 64 w 144"/>
                <a:gd name="T3" fmla="*/ 71 h 225"/>
                <a:gd name="T4" fmla="*/ 69 w 144"/>
                <a:gd name="T5" fmla="*/ 48 h 225"/>
                <a:gd name="T6" fmla="*/ 144 w 144"/>
                <a:gd name="T7" fmla="*/ 37 h 225"/>
                <a:gd name="T8" fmla="*/ 63 w 144"/>
                <a:gd name="T9" fmla="*/ 0 h 225"/>
                <a:gd name="T10" fmla="*/ 21 w 144"/>
                <a:gd name="T11" fmla="*/ 18 h 225"/>
                <a:gd name="T12" fmla="*/ 10 w 144"/>
                <a:gd name="T13" fmla="*/ 47 h 225"/>
                <a:gd name="T14" fmla="*/ 0 w 144"/>
                <a:gd name="T15" fmla="*/ 90 h 225"/>
                <a:gd name="T16" fmla="*/ 21 w 144"/>
                <a:gd name="T17" fmla="*/ 148 h 225"/>
                <a:gd name="T18" fmla="*/ 71 w 144"/>
                <a:gd name="T19" fmla="*/ 225 h 225"/>
                <a:gd name="T20" fmla="*/ 113 w 144"/>
                <a:gd name="T21" fmla="*/ 185 h 225"/>
                <a:gd name="T22" fmla="*/ 113 w 144"/>
                <a:gd name="T23" fmla="*/ 185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25"/>
                <a:gd name="T38" fmla="*/ 144 w 144"/>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25">
                  <a:moveTo>
                    <a:pt x="113" y="185"/>
                  </a:moveTo>
                  <a:lnTo>
                    <a:pt x="64" y="71"/>
                  </a:lnTo>
                  <a:lnTo>
                    <a:pt x="69" y="48"/>
                  </a:lnTo>
                  <a:lnTo>
                    <a:pt x="144" y="37"/>
                  </a:lnTo>
                  <a:lnTo>
                    <a:pt x="63" y="0"/>
                  </a:lnTo>
                  <a:lnTo>
                    <a:pt x="21" y="18"/>
                  </a:lnTo>
                  <a:lnTo>
                    <a:pt x="10" y="47"/>
                  </a:lnTo>
                  <a:lnTo>
                    <a:pt x="0" y="90"/>
                  </a:lnTo>
                  <a:lnTo>
                    <a:pt x="21" y="148"/>
                  </a:lnTo>
                  <a:lnTo>
                    <a:pt x="71" y="225"/>
                  </a:lnTo>
                  <a:lnTo>
                    <a:pt x="113" y="185"/>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0" name="Freeform 95"/>
            <p:cNvSpPr>
              <a:spLocks/>
            </p:cNvSpPr>
            <p:nvPr/>
          </p:nvSpPr>
          <p:spPr bwMode="auto">
            <a:xfrm>
              <a:off x="2269" y="1459"/>
              <a:ext cx="183" cy="346"/>
            </a:xfrm>
            <a:custGeom>
              <a:avLst/>
              <a:gdLst>
                <a:gd name="T0" fmla="*/ 13 w 183"/>
                <a:gd name="T1" fmla="*/ 0 h 346"/>
                <a:gd name="T2" fmla="*/ 48 w 183"/>
                <a:gd name="T3" fmla="*/ 12 h 346"/>
                <a:gd name="T4" fmla="*/ 93 w 183"/>
                <a:gd name="T5" fmla="*/ 42 h 346"/>
                <a:gd name="T6" fmla="*/ 135 w 183"/>
                <a:gd name="T7" fmla="*/ 83 h 346"/>
                <a:gd name="T8" fmla="*/ 162 w 183"/>
                <a:gd name="T9" fmla="*/ 133 h 346"/>
                <a:gd name="T10" fmla="*/ 182 w 183"/>
                <a:gd name="T11" fmla="*/ 190 h 346"/>
                <a:gd name="T12" fmla="*/ 183 w 183"/>
                <a:gd name="T13" fmla="*/ 236 h 346"/>
                <a:gd name="T14" fmla="*/ 180 w 183"/>
                <a:gd name="T15" fmla="*/ 298 h 346"/>
                <a:gd name="T16" fmla="*/ 178 w 183"/>
                <a:gd name="T17" fmla="*/ 298 h 346"/>
                <a:gd name="T18" fmla="*/ 178 w 183"/>
                <a:gd name="T19" fmla="*/ 299 h 346"/>
                <a:gd name="T20" fmla="*/ 178 w 183"/>
                <a:gd name="T21" fmla="*/ 303 h 346"/>
                <a:gd name="T22" fmla="*/ 178 w 183"/>
                <a:gd name="T23" fmla="*/ 306 h 346"/>
                <a:gd name="T24" fmla="*/ 177 w 183"/>
                <a:gd name="T25" fmla="*/ 309 h 346"/>
                <a:gd name="T26" fmla="*/ 175 w 183"/>
                <a:gd name="T27" fmla="*/ 314 h 346"/>
                <a:gd name="T28" fmla="*/ 173 w 183"/>
                <a:gd name="T29" fmla="*/ 319 h 346"/>
                <a:gd name="T30" fmla="*/ 173 w 183"/>
                <a:gd name="T31" fmla="*/ 324 h 346"/>
                <a:gd name="T32" fmla="*/ 170 w 183"/>
                <a:gd name="T33" fmla="*/ 328 h 346"/>
                <a:gd name="T34" fmla="*/ 168 w 183"/>
                <a:gd name="T35" fmla="*/ 333 h 346"/>
                <a:gd name="T36" fmla="*/ 165 w 183"/>
                <a:gd name="T37" fmla="*/ 336 h 346"/>
                <a:gd name="T38" fmla="*/ 163 w 183"/>
                <a:gd name="T39" fmla="*/ 341 h 346"/>
                <a:gd name="T40" fmla="*/ 160 w 183"/>
                <a:gd name="T41" fmla="*/ 343 h 346"/>
                <a:gd name="T42" fmla="*/ 157 w 183"/>
                <a:gd name="T43" fmla="*/ 346 h 346"/>
                <a:gd name="T44" fmla="*/ 153 w 183"/>
                <a:gd name="T45" fmla="*/ 346 h 346"/>
                <a:gd name="T46" fmla="*/ 148 w 183"/>
                <a:gd name="T47" fmla="*/ 346 h 346"/>
                <a:gd name="T48" fmla="*/ 145 w 183"/>
                <a:gd name="T49" fmla="*/ 344 h 346"/>
                <a:gd name="T50" fmla="*/ 140 w 183"/>
                <a:gd name="T51" fmla="*/ 341 h 346"/>
                <a:gd name="T52" fmla="*/ 137 w 183"/>
                <a:gd name="T53" fmla="*/ 338 h 346"/>
                <a:gd name="T54" fmla="*/ 135 w 183"/>
                <a:gd name="T55" fmla="*/ 334 h 346"/>
                <a:gd name="T56" fmla="*/ 132 w 183"/>
                <a:gd name="T57" fmla="*/ 329 h 346"/>
                <a:gd name="T58" fmla="*/ 128 w 183"/>
                <a:gd name="T59" fmla="*/ 326 h 346"/>
                <a:gd name="T60" fmla="*/ 127 w 183"/>
                <a:gd name="T61" fmla="*/ 321 h 346"/>
                <a:gd name="T62" fmla="*/ 125 w 183"/>
                <a:gd name="T63" fmla="*/ 316 h 346"/>
                <a:gd name="T64" fmla="*/ 123 w 183"/>
                <a:gd name="T65" fmla="*/ 313 h 346"/>
                <a:gd name="T66" fmla="*/ 122 w 183"/>
                <a:gd name="T67" fmla="*/ 308 h 346"/>
                <a:gd name="T68" fmla="*/ 120 w 183"/>
                <a:gd name="T69" fmla="*/ 303 h 346"/>
                <a:gd name="T70" fmla="*/ 120 w 183"/>
                <a:gd name="T71" fmla="*/ 299 h 346"/>
                <a:gd name="T72" fmla="*/ 118 w 183"/>
                <a:gd name="T73" fmla="*/ 296 h 346"/>
                <a:gd name="T74" fmla="*/ 118 w 183"/>
                <a:gd name="T75" fmla="*/ 294 h 346"/>
                <a:gd name="T76" fmla="*/ 118 w 183"/>
                <a:gd name="T77" fmla="*/ 293 h 346"/>
                <a:gd name="T78" fmla="*/ 88 w 183"/>
                <a:gd name="T79" fmla="*/ 73 h 346"/>
                <a:gd name="T80" fmla="*/ 37 w 183"/>
                <a:gd name="T81" fmla="*/ 52 h 346"/>
                <a:gd name="T82" fmla="*/ 0 w 183"/>
                <a:gd name="T83" fmla="*/ 55 h 346"/>
                <a:gd name="T84" fmla="*/ 13 w 183"/>
                <a:gd name="T85" fmla="*/ 0 h 346"/>
                <a:gd name="T86" fmla="*/ 13 w 183"/>
                <a:gd name="T87" fmla="*/ 0 h 3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3"/>
                <a:gd name="T133" fmla="*/ 0 h 346"/>
                <a:gd name="T134" fmla="*/ 183 w 183"/>
                <a:gd name="T135" fmla="*/ 346 h 3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3" h="346">
                  <a:moveTo>
                    <a:pt x="13" y="0"/>
                  </a:moveTo>
                  <a:lnTo>
                    <a:pt x="48" y="12"/>
                  </a:lnTo>
                  <a:lnTo>
                    <a:pt x="93" y="42"/>
                  </a:lnTo>
                  <a:lnTo>
                    <a:pt x="135" y="83"/>
                  </a:lnTo>
                  <a:lnTo>
                    <a:pt x="162" y="133"/>
                  </a:lnTo>
                  <a:lnTo>
                    <a:pt x="182" y="190"/>
                  </a:lnTo>
                  <a:lnTo>
                    <a:pt x="183" y="236"/>
                  </a:lnTo>
                  <a:lnTo>
                    <a:pt x="180" y="298"/>
                  </a:lnTo>
                  <a:lnTo>
                    <a:pt x="178" y="298"/>
                  </a:lnTo>
                  <a:lnTo>
                    <a:pt x="178" y="299"/>
                  </a:lnTo>
                  <a:lnTo>
                    <a:pt x="178" y="303"/>
                  </a:lnTo>
                  <a:lnTo>
                    <a:pt x="178" y="306"/>
                  </a:lnTo>
                  <a:lnTo>
                    <a:pt x="177" y="309"/>
                  </a:lnTo>
                  <a:lnTo>
                    <a:pt x="175" y="314"/>
                  </a:lnTo>
                  <a:lnTo>
                    <a:pt x="173" y="319"/>
                  </a:lnTo>
                  <a:lnTo>
                    <a:pt x="173" y="324"/>
                  </a:lnTo>
                  <a:lnTo>
                    <a:pt x="170" y="328"/>
                  </a:lnTo>
                  <a:lnTo>
                    <a:pt x="168" y="333"/>
                  </a:lnTo>
                  <a:lnTo>
                    <a:pt x="165" y="336"/>
                  </a:lnTo>
                  <a:lnTo>
                    <a:pt x="163" y="341"/>
                  </a:lnTo>
                  <a:lnTo>
                    <a:pt x="160" y="343"/>
                  </a:lnTo>
                  <a:lnTo>
                    <a:pt x="157" y="346"/>
                  </a:lnTo>
                  <a:lnTo>
                    <a:pt x="153" y="346"/>
                  </a:lnTo>
                  <a:lnTo>
                    <a:pt x="148" y="346"/>
                  </a:lnTo>
                  <a:lnTo>
                    <a:pt x="145" y="344"/>
                  </a:lnTo>
                  <a:lnTo>
                    <a:pt x="140" y="341"/>
                  </a:lnTo>
                  <a:lnTo>
                    <a:pt x="137" y="338"/>
                  </a:lnTo>
                  <a:lnTo>
                    <a:pt x="135" y="334"/>
                  </a:lnTo>
                  <a:lnTo>
                    <a:pt x="132" y="329"/>
                  </a:lnTo>
                  <a:lnTo>
                    <a:pt x="128" y="326"/>
                  </a:lnTo>
                  <a:lnTo>
                    <a:pt x="127" y="321"/>
                  </a:lnTo>
                  <a:lnTo>
                    <a:pt x="125" y="316"/>
                  </a:lnTo>
                  <a:lnTo>
                    <a:pt x="123" y="313"/>
                  </a:lnTo>
                  <a:lnTo>
                    <a:pt x="122" y="308"/>
                  </a:lnTo>
                  <a:lnTo>
                    <a:pt x="120" y="303"/>
                  </a:lnTo>
                  <a:lnTo>
                    <a:pt x="120" y="299"/>
                  </a:lnTo>
                  <a:lnTo>
                    <a:pt x="118" y="296"/>
                  </a:lnTo>
                  <a:lnTo>
                    <a:pt x="118" y="294"/>
                  </a:lnTo>
                  <a:lnTo>
                    <a:pt x="118" y="293"/>
                  </a:lnTo>
                  <a:lnTo>
                    <a:pt x="88" y="73"/>
                  </a:lnTo>
                  <a:lnTo>
                    <a:pt x="37" y="52"/>
                  </a:lnTo>
                  <a:lnTo>
                    <a:pt x="0" y="55"/>
                  </a:lnTo>
                  <a:lnTo>
                    <a:pt x="13"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1" name="Freeform 96"/>
            <p:cNvSpPr>
              <a:spLocks/>
            </p:cNvSpPr>
            <p:nvPr/>
          </p:nvSpPr>
          <p:spPr bwMode="auto">
            <a:xfrm>
              <a:off x="1402" y="1897"/>
              <a:ext cx="218" cy="181"/>
            </a:xfrm>
            <a:custGeom>
              <a:avLst/>
              <a:gdLst>
                <a:gd name="T0" fmla="*/ 60 w 218"/>
                <a:gd name="T1" fmla="*/ 0 h 181"/>
                <a:gd name="T2" fmla="*/ 210 w 218"/>
                <a:gd name="T3" fmla="*/ 25 h 181"/>
                <a:gd name="T4" fmla="*/ 218 w 218"/>
                <a:gd name="T5" fmla="*/ 58 h 181"/>
                <a:gd name="T6" fmla="*/ 188 w 218"/>
                <a:gd name="T7" fmla="*/ 181 h 181"/>
                <a:gd name="T8" fmla="*/ 0 w 218"/>
                <a:gd name="T9" fmla="*/ 156 h 181"/>
                <a:gd name="T10" fmla="*/ 18 w 218"/>
                <a:gd name="T11" fmla="*/ 64 h 181"/>
                <a:gd name="T12" fmla="*/ 60 w 218"/>
                <a:gd name="T13" fmla="*/ 0 h 181"/>
                <a:gd name="T14" fmla="*/ 60 w 218"/>
                <a:gd name="T15" fmla="*/ 0 h 181"/>
                <a:gd name="T16" fmla="*/ 0 60000 65536"/>
                <a:gd name="T17" fmla="*/ 0 60000 65536"/>
                <a:gd name="T18" fmla="*/ 0 60000 65536"/>
                <a:gd name="T19" fmla="*/ 0 60000 65536"/>
                <a:gd name="T20" fmla="*/ 0 60000 65536"/>
                <a:gd name="T21" fmla="*/ 0 60000 65536"/>
                <a:gd name="T22" fmla="*/ 0 60000 65536"/>
                <a:gd name="T23" fmla="*/ 0 60000 65536"/>
                <a:gd name="T24" fmla="*/ 0 w 218"/>
                <a:gd name="T25" fmla="*/ 0 h 181"/>
                <a:gd name="T26" fmla="*/ 218 w 218"/>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8" h="181">
                  <a:moveTo>
                    <a:pt x="60" y="0"/>
                  </a:moveTo>
                  <a:lnTo>
                    <a:pt x="210" y="25"/>
                  </a:lnTo>
                  <a:lnTo>
                    <a:pt x="218" y="58"/>
                  </a:lnTo>
                  <a:lnTo>
                    <a:pt x="188" y="181"/>
                  </a:lnTo>
                  <a:lnTo>
                    <a:pt x="0" y="156"/>
                  </a:lnTo>
                  <a:lnTo>
                    <a:pt x="18" y="64"/>
                  </a:lnTo>
                  <a:lnTo>
                    <a:pt x="6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2" name="Freeform 97"/>
            <p:cNvSpPr>
              <a:spLocks/>
            </p:cNvSpPr>
            <p:nvPr/>
          </p:nvSpPr>
          <p:spPr bwMode="auto">
            <a:xfrm>
              <a:off x="1194" y="1203"/>
              <a:ext cx="598" cy="795"/>
            </a:xfrm>
            <a:custGeom>
              <a:avLst/>
              <a:gdLst>
                <a:gd name="T0" fmla="*/ 518 w 598"/>
                <a:gd name="T1" fmla="*/ 5 h 795"/>
                <a:gd name="T2" fmla="*/ 438 w 598"/>
                <a:gd name="T3" fmla="*/ 1 h 795"/>
                <a:gd name="T4" fmla="*/ 368 w 598"/>
                <a:gd name="T5" fmla="*/ 16 h 795"/>
                <a:gd name="T6" fmla="*/ 306 w 598"/>
                <a:gd name="T7" fmla="*/ 48 h 795"/>
                <a:gd name="T8" fmla="*/ 253 w 598"/>
                <a:gd name="T9" fmla="*/ 95 h 795"/>
                <a:gd name="T10" fmla="*/ 210 w 598"/>
                <a:gd name="T11" fmla="*/ 154 h 795"/>
                <a:gd name="T12" fmla="*/ 173 w 598"/>
                <a:gd name="T13" fmla="*/ 226 h 795"/>
                <a:gd name="T14" fmla="*/ 147 w 598"/>
                <a:gd name="T15" fmla="*/ 306 h 795"/>
                <a:gd name="T16" fmla="*/ 135 w 598"/>
                <a:gd name="T17" fmla="*/ 347 h 795"/>
                <a:gd name="T18" fmla="*/ 125 w 598"/>
                <a:gd name="T19" fmla="*/ 381 h 795"/>
                <a:gd name="T20" fmla="*/ 115 w 598"/>
                <a:gd name="T21" fmla="*/ 414 h 795"/>
                <a:gd name="T22" fmla="*/ 107 w 598"/>
                <a:gd name="T23" fmla="*/ 447 h 795"/>
                <a:gd name="T24" fmla="*/ 93 w 598"/>
                <a:gd name="T25" fmla="*/ 481 h 795"/>
                <a:gd name="T26" fmla="*/ 82 w 598"/>
                <a:gd name="T27" fmla="*/ 512 h 795"/>
                <a:gd name="T28" fmla="*/ 67 w 598"/>
                <a:gd name="T29" fmla="*/ 544 h 795"/>
                <a:gd name="T30" fmla="*/ 48 w 598"/>
                <a:gd name="T31" fmla="*/ 575 h 795"/>
                <a:gd name="T32" fmla="*/ 25 w 598"/>
                <a:gd name="T33" fmla="*/ 607 h 795"/>
                <a:gd name="T34" fmla="*/ 10 w 598"/>
                <a:gd name="T35" fmla="*/ 634 h 795"/>
                <a:gd name="T36" fmla="*/ 0 w 598"/>
                <a:gd name="T37" fmla="*/ 659 h 795"/>
                <a:gd name="T38" fmla="*/ 5 w 598"/>
                <a:gd name="T39" fmla="*/ 685 h 795"/>
                <a:gd name="T40" fmla="*/ 17 w 598"/>
                <a:gd name="T41" fmla="*/ 714 h 795"/>
                <a:gd name="T42" fmla="*/ 42 w 598"/>
                <a:gd name="T43" fmla="*/ 742 h 795"/>
                <a:gd name="T44" fmla="*/ 67 w 598"/>
                <a:gd name="T45" fmla="*/ 760 h 795"/>
                <a:gd name="T46" fmla="*/ 95 w 598"/>
                <a:gd name="T47" fmla="*/ 773 h 795"/>
                <a:gd name="T48" fmla="*/ 127 w 598"/>
                <a:gd name="T49" fmla="*/ 785 h 795"/>
                <a:gd name="T50" fmla="*/ 157 w 598"/>
                <a:gd name="T51" fmla="*/ 792 h 795"/>
                <a:gd name="T52" fmla="*/ 188 w 598"/>
                <a:gd name="T53" fmla="*/ 795 h 795"/>
                <a:gd name="T54" fmla="*/ 210 w 598"/>
                <a:gd name="T55" fmla="*/ 780 h 795"/>
                <a:gd name="T56" fmla="*/ 180 w 598"/>
                <a:gd name="T57" fmla="*/ 768 h 795"/>
                <a:gd name="T58" fmla="*/ 150 w 598"/>
                <a:gd name="T59" fmla="*/ 762 h 795"/>
                <a:gd name="T60" fmla="*/ 120 w 598"/>
                <a:gd name="T61" fmla="*/ 752 h 795"/>
                <a:gd name="T62" fmla="*/ 90 w 598"/>
                <a:gd name="T63" fmla="*/ 739 h 795"/>
                <a:gd name="T64" fmla="*/ 57 w 598"/>
                <a:gd name="T65" fmla="*/ 722 h 795"/>
                <a:gd name="T66" fmla="*/ 32 w 598"/>
                <a:gd name="T67" fmla="*/ 690 h 795"/>
                <a:gd name="T68" fmla="*/ 30 w 598"/>
                <a:gd name="T69" fmla="*/ 667 h 795"/>
                <a:gd name="T70" fmla="*/ 35 w 598"/>
                <a:gd name="T71" fmla="*/ 642 h 795"/>
                <a:gd name="T72" fmla="*/ 45 w 598"/>
                <a:gd name="T73" fmla="*/ 619 h 795"/>
                <a:gd name="T74" fmla="*/ 68 w 598"/>
                <a:gd name="T75" fmla="*/ 582 h 795"/>
                <a:gd name="T76" fmla="*/ 88 w 598"/>
                <a:gd name="T77" fmla="*/ 552 h 795"/>
                <a:gd name="T78" fmla="*/ 103 w 598"/>
                <a:gd name="T79" fmla="*/ 522 h 795"/>
                <a:gd name="T80" fmla="*/ 113 w 598"/>
                <a:gd name="T81" fmla="*/ 499 h 795"/>
                <a:gd name="T82" fmla="*/ 122 w 598"/>
                <a:gd name="T83" fmla="*/ 474 h 795"/>
                <a:gd name="T84" fmla="*/ 130 w 598"/>
                <a:gd name="T85" fmla="*/ 447 h 795"/>
                <a:gd name="T86" fmla="*/ 137 w 598"/>
                <a:gd name="T87" fmla="*/ 422 h 795"/>
                <a:gd name="T88" fmla="*/ 143 w 598"/>
                <a:gd name="T89" fmla="*/ 397 h 795"/>
                <a:gd name="T90" fmla="*/ 150 w 598"/>
                <a:gd name="T91" fmla="*/ 372 h 795"/>
                <a:gd name="T92" fmla="*/ 157 w 598"/>
                <a:gd name="T93" fmla="*/ 341 h 795"/>
                <a:gd name="T94" fmla="*/ 166 w 598"/>
                <a:gd name="T95" fmla="*/ 304 h 795"/>
                <a:gd name="T96" fmla="*/ 180 w 598"/>
                <a:gd name="T97" fmla="*/ 271 h 795"/>
                <a:gd name="T98" fmla="*/ 193 w 598"/>
                <a:gd name="T99" fmla="*/ 239 h 795"/>
                <a:gd name="T100" fmla="*/ 208 w 598"/>
                <a:gd name="T101" fmla="*/ 206 h 795"/>
                <a:gd name="T102" fmla="*/ 226 w 598"/>
                <a:gd name="T103" fmla="*/ 176 h 795"/>
                <a:gd name="T104" fmla="*/ 246 w 598"/>
                <a:gd name="T105" fmla="*/ 144 h 795"/>
                <a:gd name="T106" fmla="*/ 268 w 598"/>
                <a:gd name="T107" fmla="*/ 116 h 795"/>
                <a:gd name="T108" fmla="*/ 296 w 598"/>
                <a:gd name="T109" fmla="*/ 85 h 795"/>
                <a:gd name="T110" fmla="*/ 331 w 598"/>
                <a:gd name="T111" fmla="*/ 60 h 795"/>
                <a:gd name="T112" fmla="*/ 371 w 598"/>
                <a:gd name="T113" fmla="*/ 41 h 795"/>
                <a:gd name="T114" fmla="*/ 414 w 598"/>
                <a:gd name="T115" fmla="*/ 30 h 795"/>
                <a:gd name="T116" fmla="*/ 458 w 598"/>
                <a:gd name="T117" fmla="*/ 25 h 795"/>
                <a:gd name="T118" fmla="*/ 501 w 598"/>
                <a:gd name="T119" fmla="*/ 25 h 795"/>
                <a:gd name="T120" fmla="*/ 544 w 598"/>
                <a:gd name="T121" fmla="*/ 28 h 795"/>
                <a:gd name="T122" fmla="*/ 584 w 598"/>
                <a:gd name="T123" fmla="*/ 38 h 795"/>
                <a:gd name="T124" fmla="*/ 596 w 598"/>
                <a:gd name="T125" fmla="*/ 26 h 7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98"/>
                <a:gd name="T190" fmla="*/ 0 h 795"/>
                <a:gd name="T191" fmla="*/ 598 w 598"/>
                <a:gd name="T192" fmla="*/ 795 h 7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98" h="795">
                  <a:moveTo>
                    <a:pt x="596" y="26"/>
                  </a:moveTo>
                  <a:lnTo>
                    <a:pt x="584" y="21"/>
                  </a:lnTo>
                  <a:lnTo>
                    <a:pt x="573" y="18"/>
                  </a:lnTo>
                  <a:lnTo>
                    <a:pt x="561" y="15"/>
                  </a:lnTo>
                  <a:lnTo>
                    <a:pt x="551" y="11"/>
                  </a:lnTo>
                  <a:lnTo>
                    <a:pt x="539" y="8"/>
                  </a:lnTo>
                  <a:lnTo>
                    <a:pt x="528" y="6"/>
                  </a:lnTo>
                  <a:lnTo>
                    <a:pt x="518" y="5"/>
                  </a:lnTo>
                  <a:lnTo>
                    <a:pt x="508" y="3"/>
                  </a:lnTo>
                  <a:lnTo>
                    <a:pt x="496" y="1"/>
                  </a:lnTo>
                  <a:lnTo>
                    <a:pt x="486" y="1"/>
                  </a:lnTo>
                  <a:lnTo>
                    <a:pt x="476" y="0"/>
                  </a:lnTo>
                  <a:lnTo>
                    <a:pt x="466" y="0"/>
                  </a:lnTo>
                  <a:lnTo>
                    <a:pt x="458" y="0"/>
                  </a:lnTo>
                  <a:lnTo>
                    <a:pt x="448" y="0"/>
                  </a:lnTo>
                  <a:lnTo>
                    <a:pt x="438" y="1"/>
                  </a:lnTo>
                  <a:lnTo>
                    <a:pt x="429" y="1"/>
                  </a:lnTo>
                  <a:lnTo>
                    <a:pt x="419" y="3"/>
                  </a:lnTo>
                  <a:lnTo>
                    <a:pt x="409" y="5"/>
                  </a:lnTo>
                  <a:lnTo>
                    <a:pt x="401" y="6"/>
                  </a:lnTo>
                  <a:lnTo>
                    <a:pt x="393" y="8"/>
                  </a:lnTo>
                  <a:lnTo>
                    <a:pt x="383" y="10"/>
                  </a:lnTo>
                  <a:lnTo>
                    <a:pt x="375" y="13"/>
                  </a:lnTo>
                  <a:lnTo>
                    <a:pt x="368" y="16"/>
                  </a:lnTo>
                  <a:lnTo>
                    <a:pt x="360" y="20"/>
                  </a:lnTo>
                  <a:lnTo>
                    <a:pt x="351" y="23"/>
                  </a:lnTo>
                  <a:lnTo>
                    <a:pt x="343" y="26"/>
                  </a:lnTo>
                  <a:lnTo>
                    <a:pt x="336" y="30"/>
                  </a:lnTo>
                  <a:lnTo>
                    <a:pt x="328" y="35"/>
                  </a:lnTo>
                  <a:lnTo>
                    <a:pt x="320" y="38"/>
                  </a:lnTo>
                  <a:lnTo>
                    <a:pt x="313" y="43"/>
                  </a:lnTo>
                  <a:lnTo>
                    <a:pt x="306" y="48"/>
                  </a:lnTo>
                  <a:lnTo>
                    <a:pt x="300" y="55"/>
                  </a:lnTo>
                  <a:lnTo>
                    <a:pt x="291" y="60"/>
                  </a:lnTo>
                  <a:lnTo>
                    <a:pt x="285" y="65"/>
                  </a:lnTo>
                  <a:lnTo>
                    <a:pt x="278" y="70"/>
                  </a:lnTo>
                  <a:lnTo>
                    <a:pt x="271" y="76"/>
                  </a:lnTo>
                  <a:lnTo>
                    <a:pt x="266" y="83"/>
                  </a:lnTo>
                  <a:lnTo>
                    <a:pt x="260" y="88"/>
                  </a:lnTo>
                  <a:lnTo>
                    <a:pt x="253" y="95"/>
                  </a:lnTo>
                  <a:lnTo>
                    <a:pt x="248" y="103"/>
                  </a:lnTo>
                  <a:lnTo>
                    <a:pt x="241" y="108"/>
                  </a:lnTo>
                  <a:lnTo>
                    <a:pt x="235" y="116"/>
                  </a:lnTo>
                  <a:lnTo>
                    <a:pt x="230" y="123"/>
                  </a:lnTo>
                  <a:lnTo>
                    <a:pt x="225" y="131"/>
                  </a:lnTo>
                  <a:lnTo>
                    <a:pt x="220" y="139"/>
                  </a:lnTo>
                  <a:lnTo>
                    <a:pt x="215" y="148"/>
                  </a:lnTo>
                  <a:lnTo>
                    <a:pt x="210" y="154"/>
                  </a:lnTo>
                  <a:lnTo>
                    <a:pt x="205" y="164"/>
                  </a:lnTo>
                  <a:lnTo>
                    <a:pt x="200" y="173"/>
                  </a:lnTo>
                  <a:lnTo>
                    <a:pt x="195" y="181"/>
                  </a:lnTo>
                  <a:lnTo>
                    <a:pt x="190" y="189"/>
                  </a:lnTo>
                  <a:lnTo>
                    <a:pt x="186" y="199"/>
                  </a:lnTo>
                  <a:lnTo>
                    <a:pt x="181" y="208"/>
                  </a:lnTo>
                  <a:lnTo>
                    <a:pt x="176" y="218"/>
                  </a:lnTo>
                  <a:lnTo>
                    <a:pt x="173" y="226"/>
                  </a:lnTo>
                  <a:lnTo>
                    <a:pt x="170" y="236"/>
                  </a:lnTo>
                  <a:lnTo>
                    <a:pt x="166" y="246"/>
                  </a:lnTo>
                  <a:lnTo>
                    <a:pt x="162" y="256"/>
                  </a:lnTo>
                  <a:lnTo>
                    <a:pt x="158" y="266"/>
                  </a:lnTo>
                  <a:lnTo>
                    <a:pt x="157" y="276"/>
                  </a:lnTo>
                  <a:lnTo>
                    <a:pt x="153" y="286"/>
                  </a:lnTo>
                  <a:lnTo>
                    <a:pt x="150" y="296"/>
                  </a:lnTo>
                  <a:lnTo>
                    <a:pt x="147" y="306"/>
                  </a:lnTo>
                  <a:lnTo>
                    <a:pt x="143" y="318"/>
                  </a:lnTo>
                  <a:lnTo>
                    <a:pt x="143" y="321"/>
                  </a:lnTo>
                  <a:lnTo>
                    <a:pt x="142" y="326"/>
                  </a:lnTo>
                  <a:lnTo>
                    <a:pt x="140" y="329"/>
                  </a:lnTo>
                  <a:lnTo>
                    <a:pt x="138" y="334"/>
                  </a:lnTo>
                  <a:lnTo>
                    <a:pt x="137" y="337"/>
                  </a:lnTo>
                  <a:lnTo>
                    <a:pt x="137" y="342"/>
                  </a:lnTo>
                  <a:lnTo>
                    <a:pt x="135" y="347"/>
                  </a:lnTo>
                  <a:lnTo>
                    <a:pt x="133" y="351"/>
                  </a:lnTo>
                  <a:lnTo>
                    <a:pt x="133" y="356"/>
                  </a:lnTo>
                  <a:lnTo>
                    <a:pt x="132" y="361"/>
                  </a:lnTo>
                  <a:lnTo>
                    <a:pt x="130" y="364"/>
                  </a:lnTo>
                  <a:lnTo>
                    <a:pt x="130" y="369"/>
                  </a:lnTo>
                  <a:lnTo>
                    <a:pt x="128" y="372"/>
                  </a:lnTo>
                  <a:lnTo>
                    <a:pt x="127" y="377"/>
                  </a:lnTo>
                  <a:lnTo>
                    <a:pt x="125" y="381"/>
                  </a:lnTo>
                  <a:lnTo>
                    <a:pt x="125" y="386"/>
                  </a:lnTo>
                  <a:lnTo>
                    <a:pt x="123" y="389"/>
                  </a:lnTo>
                  <a:lnTo>
                    <a:pt x="122" y="394"/>
                  </a:lnTo>
                  <a:lnTo>
                    <a:pt x="120" y="397"/>
                  </a:lnTo>
                  <a:lnTo>
                    <a:pt x="120" y="402"/>
                  </a:lnTo>
                  <a:lnTo>
                    <a:pt x="118" y="406"/>
                  </a:lnTo>
                  <a:lnTo>
                    <a:pt x="117" y="411"/>
                  </a:lnTo>
                  <a:lnTo>
                    <a:pt x="115" y="414"/>
                  </a:lnTo>
                  <a:lnTo>
                    <a:pt x="115" y="419"/>
                  </a:lnTo>
                  <a:lnTo>
                    <a:pt x="113" y="422"/>
                  </a:lnTo>
                  <a:lnTo>
                    <a:pt x="112" y="427"/>
                  </a:lnTo>
                  <a:lnTo>
                    <a:pt x="110" y="431"/>
                  </a:lnTo>
                  <a:lnTo>
                    <a:pt x="110" y="436"/>
                  </a:lnTo>
                  <a:lnTo>
                    <a:pt x="108" y="439"/>
                  </a:lnTo>
                  <a:lnTo>
                    <a:pt x="107" y="444"/>
                  </a:lnTo>
                  <a:lnTo>
                    <a:pt x="107" y="447"/>
                  </a:lnTo>
                  <a:lnTo>
                    <a:pt x="105" y="452"/>
                  </a:lnTo>
                  <a:lnTo>
                    <a:pt x="103" y="456"/>
                  </a:lnTo>
                  <a:lnTo>
                    <a:pt x="102" y="461"/>
                  </a:lnTo>
                  <a:lnTo>
                    <a:pt x="100" y="464"/>
                  </a:lnTo>
                  <a:lnTo>
                    <a:pt x="98" y="469"/>
                  </a:lnTo>
                  <a:lnTo>
                    <a:pt x="97" y="472"/>
                  </a:lnTo>
                  <a:lnTo>
                    <a:pt x="95" y="476"/>
                  </a:lnTo>
                  <a:lnTo>
                    <a:pt x="93" y="481"/>
                  </a:lnTo>
                  <a:lnTo>
                    <a:pt x="93" y="486"/>
                  </a:lnTo>
                  <a:lnTo>
                    <a:pt x="90" y="489"/>
                  </a:lnTo>
                  <a:lnTo>
                    <a:pt x="90" y="492"/>
                  </a:lnTo>
                  <a:lnTo>
                    <a:pt x="87" y="497"/>
                  </a:lnTo>
                  <a:lnTo>
                    <a:pt x="87" y="501"/>
                  </a:lnTo>
                  <a:lnTo>
                    <a:pt x="85" y="504"/>
                  </a:lnTo>
                  <a:lnTo>
                    <a:pt x="83" y="509"/>
                  </a:lnTo>
                  <a:lnTo>
                    <a:pt x="82" y="512"/>
                  </a:lnTo>
                  <a:lnTo>
                    <a:pt x="80" y="517"/>
                  </a:lnTo>
                  <a:lnTo>
                    <a:pt x="77" y="521"/>
                  </a:lnTo>
                  <a:lnTo>
                    <a:pt x="75" y="524"/>
                  </a:lnTo>
                  <a:lnTo>
                    <a:pt x="73" y="529"/>
                  </a:lnTo>
                  <a:lnTo>
                    <a:pt x="72" y="532"/>
                  </a:lnTo>
                  <a:lnTo>
                    <a:pt x="70" y="535"/>
                  </a:lnTo>
                  <a:lnTo>
                    <a:pt x="68" y="540"/>
                  </a:lnTo>
                  <a:lnTo>
                    <a:pt x="67" y="544"/>
                  </a:lnTo>
                  <a:lnTo>
                    <a:pt x="65" y="549"/>
                  </a:lnTo>
                  <a:lnTo>
                    <a:pt x="62" y="552"/>
                  </a:lnTo>
                  <a:lnTo>
                    <a:pt x="60" y="555"/>
                  </a:lnTo>
                  <a:lnTo>
                    <a:pt x="57" y="560"/>
                  </a:lnTo>
                  <a:lnTo>
                    <a:pt x="55" y="564"/>
                  </a:lnTo>
                  <a:lnTo>
                    <a:pt x="53" y="569"/>
                  </a:lnTo>
                  <a:lnTo>
                    <a:pt x="50" y="572"/>
                  </a:lnTo>
                  <a:lnTo>
                    <a:pt x="48" y="575"/>
                  </a:lnTo>
                  <a:lnTo>
                    <a:pt x="47" y="580"/>
                  </a:lnTo>
                  <a:lnTo>
                    <a:pt x="43" y="584"/>
                  </a:lnTo>
                  <a:lnTo>
                    <a:pt x="40" y="589"/>
                  </a:lnTo>
                  <a:lnTo>
                    <a:pt x="37" y="594"/>
                  </a:lnTo>
                  <a:lnTo>
                    <a:pt x="33" y="599"/>
                  </a:lnTo>
                  <a:lnTo>
                    <a:pt x="30" y="602"/>
                  </a:lnTo>
                  <a:lnTo>
                    <a:pt x="28" y="604"/>
                  </a:lnTo>
                  <a:lnTo>
                    <a:pt x="25" y="607"/>
                  </a:lnTo>
                  <a:lnTo>
                    <a:pt x="23" y="610"/>
                  </a:lnTo>
                  <a:lnTo>
                    <a:pt x="22" y="614"/>
                  </a:lnTo>
                  <a:lnTo>
                    <a:pt x="20" y="617"/>
                  </a:lnTo>
                  <a:lnTo>
                    <a:pt x="18" y="620"/>
                  </a:lnTo>
                  <a:lnTo>
                    <a:pt x="17" y="624"/>
                  </a:lnTo>
                  <a:lnTo>
                    <a:pt x="13" y="627"/>
                  </a:lnTo>
                  <a:lnTo>
                    <a:pt x="12" y="630"/>
                  </a:lnTo>
                  <a:lnTo>
                    <a:pt x="10" y="634"/>
                  </a:lnTo>
                  <a:lnTo>
                    <a:pt x="8" y="637"/>
                  </a:lnTo>
                  <a:lnTo>
                    <a:pt x="7" y="639"/>
                  </a:lnTo>
                  <a:lnTo>
                    <a:pt x="5" y="642"/>
                  </a:lnTo>
                  <a:lnTo>
                    <a:pt x="5" y="645"/>
                  </a:lnTo>
                  <a:lnTo>
                    <a:pt x="3" y="650"/>
                  </a:lnTo>
                  <a:lnTo>
                    <a:pt x="2" y="652"/>
                  </a:lnTo>
                  <a:lnTo>
                    <a:pt x="2" y="655"/>
                  </a:lnTo>
                  <a:lnTo>
                    <a:pt x="0" y="659"/>
                  </a:lnTo>
                  <a:lnTo>
                    <a:pt x="0" y="662"/>
                  </a:lnTo>
                  <a:lnTo>
                    <a:pt x="0" y="665"/>
                  </a:lnTo>
                  <a:lnTo>
                    <a:pt x="0" y="669"/>
                  </a:lnTo>
                  <a:lnTo>
                    <a:pt x="0" y="672"/>
                  </a:lnTo>
                  <a:lnTo>
                    <a:pt x="2" y="675"/>
                  </a:lnTo>
                  <a:lnTo>
                    <a:pt x="2" y="679"/>
                  </a:lnTo>
                  <a:lnTo>
                    <a:pt x="3" y="682"/>
                  </a:lnTo>
                  <a:lnTo>
                    <a:pt x="5" y="685"/>
                  </a:lnTo>
                  <a:lnTo>
                    <a:pt x="7" y="689"/>
                  </a:lnTo>
                  <a:lnTo>
                    <a:pt x="7" y="692"/>
                  </a:lnTo>
                  <a:lnTo>
                    <a:pt x="8" y="697"/>
                  </a:lnTo>
                  <a:lnTo>
                    <a:pt x="10" y="700"/>
                  </a:lnTo>
                  <a:lnTo>
                    <a:pt x="12" y="704"/>
                  </a:lnTo>
                  <a:lnTo>
                    <a:pt x="13" y="707"/>
                  </a:lnTo>
                  <a:lnTo>
                    <a:pt x="15" y="710"/>
                  </a:lnTo>
                  <a:lnTo>
                    <a:pt x="17" y="714"/>
                  </a:lnTo>
                  <a:lnTo>
                    <a:pt x="20" y="717"/>
                  </a:lnTo>
                  <a:lnTo>
                    <a:pt x="22" y="719"/>
                  </a:lnTo>
                  <a:lnTo>
                    <a:pt x="23" y="722"/>
                  </a:lnTo>
                  <a:lnTo>
                    <a:pt x="27" y="725"/>
                  </a:lnTo>
                  <a:lnTo>
                    <a:pt x="30" y="729"/>
                  </a:lnTo>
                  <a:lnTo>
                    <a:pt x="33" y="734"/>
                  </a:lnTo>
                  <a:lnTo>
                    <a:pt x="40" y="739"/>
                  </a:lnTo>
                  <a:lnTo>
                    <a:pt x="42" y="742"/>
                  </a:lnTo>
                  <a:lnTo>
                    <a:pt x="45" y="743"/>
                  </a:lnTo>
                  <a:lnTo>
                    <a:pt x="48" y="747"/>
                  </a:lnTo>
                  <a:lnTo>
                    <a:pt x="52" y="748"/>
                  </a:lnTo>
                  <a:lnTo>
                    <a:pt x="55" y="752"/>
                  </a:lnTo>
                  <a:lnTo>
                    <a:pt x="58" y="753"/>
                  </a:lnTo>
                  <a:lnTo>
                    <a:pt x="62" y="755"/>
                  </a:lnTo>
                  <a:lnTo>
                    <a:pt x="65" y="757"/>
                  </a:lnTo>
                  <a:lnTo>
                    <a:pt x="67" y="760"/>
                  </a:lnTo>
                  <a:lnTo>
                    <a:pt x="72" y="762"/>
                  </a:lnTo>
                  <a:lnTo>
                    <a:pt x="75" y="763"/>
                  </a:lnTo>
                  <a:lnTo>
                    <a:pt x="78" y="765"/>
                  </a:lnTo>
                  <a:lnTo>
                    <a:pt x="82" y="767"/>
                  </a:lnTo>
                  <a:lnTo>
                    <a:pt x="85" y="768"/>
                  </a:lnTo>
                  <a:lnTo>
                    <a:pt x="88" y="770"/>
                  </a:lnTo>
                  <a:lnTo>
                    <a:pt x="92" y="772"/>
                  </a:lnTo>
                  <a:lnTo>
                    <a:pt x="95" y="773"/>
                  </a:lnTo>
                  <a:lnTo>
                    <a:pt x="100" y="775"/>
                  </a:lnTo>
                  <a:lnTo>
                    <a:pt x="103" y="777"/>
                  </a:lnTo>
                  <a:lnTo>
                    <a:pt x="107" y="778"/>
                  </a:lnTo>
                  <a:lnTo>
                    <a:pt x="110" y="780"/>
                  </a:lnTo>
                  <a:lnTo>
                    <a:pt x="115" y="780"/>
                  </a:lnTo>
                  <a:lnTo>
                    <a:pt x="118" y="782"/>
                  </a:lnTo>
                  <a:lnTo>
                    <a:pt x="123" y="783"/>
                  </a:lnTo>
                  <a:lnTo>
                    <a:pt x="127" y="785"/>
                  </a:lnTo>
                  <a:lnTo>
                    <a:pt x="130" y="785"/>
                  </a:lnTo>
                  <a:lnTo>
                    <a:pt x="133" y="787"/>
                  </a:lnTo>
                  <a:lnTo>
                    <a:pt x="138" y="788"/>
                  </a:lnTo>
                  <a:lnTo>
                    <a:pt x="142" y="788"/>
                  </a:lnTo>
                  <a:lnTo>
                    <a:pt x="145" y="788"/>
                  </a:lnTo>
                  <a:lnTo>
                    <a:pt x="150" y="790"/>
                  </a:lnTo>
                  <a:lnTo>
                    <a:pt x="153" y="790"/>
                  </a:lnTo>
                  <a:lnTo>
                    <a:pt x="157" y="792"/>
                  </a:lnTo>
                  <a:lnTo>
                    <a:pt x="162" y="792"/>
                  </a:lnTo>
                  <a:lnTo>
                    <a:pt x="165" y="792"/>
                  </a:lnTo>
                  <a:lnTo>
                    <a:pt x="168" y="793"/>
                  </a:lnTo>
                  <a:lnTo>
                    <a:pt x="173" y="793"/>
                  </a:lnTo>
                  <a:lnTo>
                    <a:pt x="176" y="793"/>
                  </a:lnTo>
                  <a:lnTo>
                    <a:pt x="180" y="793"/>
                  </a:lnTo>
                  <a:lnTo>
                    <a:pt x="185" y="795"/>
                  </a:lnTo>
                  <a:lnTo>
                    <a:pt x="188" y="795"/>
                  </a:lnTo>
                  <a:lnTo>
                    <a:pt x="191" y="795"/>
                  </a:lnTo>
                  <a:lnTo>
                    <a:pt x="196" y="795"/>
                  </a:lnTo>
                  <a:lnTo>
                    <a:pt x="200" y="795"/>
                  </a:lnTo>
                  <a:lnTo>
                    <a:pt x="203" y="795"/>
                  </a:lnTo>
                  <a:lnTo>
                    <a:pt x="206" y="792"/>
                  </a:lnTo>
                  <a:lnTo>
                    <a:pt x="208" y="788"/>
                  </a:lnTo>
                  <a:lnTo>
                    <a:pt x="210" y="785"/>
                  </a:lnTo>
                  <a:lnTo>
                    <a:pt x="210" y="780"/>
                  </a:lnTo>
                  <a:lnTo>
                    <a:pt x="208" y="777"/>
                  </a:lnTo>
                  <a:lnTo>
                    <a:pt x="205" y="775"/>
                  </a:lnTo>
                  <a:lnTo>
                    <a:pt x="201" y="773"/>
                  </a:lnTo>
                  <a:lnTo>
                    <a:pt x="196" y="773"/>
                  </a:lnTo>
                  <a:lnTo>
                    <a:pt x="193" y="772"/>
                  </a:lnTo>
                  <a:lnTo>
                    <a:pt x="188" y="770"/>
                  </a:lnTo>
                  <a:lnTo>
                    <a:pt x="185" y="770"/>
                  </a:lnTo>
                  <a:lnTo>
                    <a:pt x="180" y="768"/>
                  </a:lnTo>
                  <a:lnTo>
                    <a:pt x="176" y="768"/>
                  </a:lnTo>
                  <a:lnTo>
                    <a:pt x="173" y="767"/>
                  </a:lnTo>
                  <a:lnTo>
                    <a:pt x="170" y="767"/>
                  </a:lnTo>
                  <a:lnTo>
                    <a:pt x="165" y="765"/>
                  </a:lnTo>
                  <a:lnTo>
                    <a:pt x="162" y="765"/>
                  </a:lnTo>
                  <a:lnTo>
                    <a:pt x="157" y="763"/>
                  </a:lnTo>
                  <a:lnTo>
                    <a:pt x="153" y="763"/>
                  </a:lnTo>
                  <a:lnTo>
                    <a:pt x="150" y="762"/>
                  </a:lnTo>
                  <a:lnTo>
                    <a:pt x="147" y="760"/>
                  </a:lnTo>
                  <a:lnTo>
                    <a:pt x="142" y="758"/>
                  </a:lnTo>
                  <a:lnTo>
                    <a:pt x="138" y="758"/>
                  </a:lnTo>
                  <a:lnTo>
                    <a:pt x="135" y="757"/>
                  </a:lnTo>
                  <a:lnTo>
                    <a:pt x="132" y="755"/>
                  </a:lnTo>
                  <a:lnTo>
                    <a:pt x="127" y="753"/>
                  </a:lnTo>
                  <a:lnTo>
                    <a:pt x="123" y="753"/>
                  </a:lnTo>
                  <a:lnTo>
                    <a:pt x="120" y="752"/>
                  </a:lnTo>
                  <a:lnTo>
                    <a:pt x="117" y="750"/>
                  </a:lnTo>
                  <a:lnTo>
                    <a:pt x="112" y="748"/>
                  </a:lnTo>
                  <a:lnTo>
                    <a:pt x="108" y="748"/>
                  </a:lnTo>
                  <a:lnTo>
                    <a:pt x="105" y="745"/>
                  </a:lnTo>
                  <a:lnTo>
                    <a:pt x="100" y="743"/>
                  </a:lnTo>
                  <a:lnTo>
                    <a:pt x="97" y="742"/>
                  </a:lnTo>
                  <a:lnTo>
                    <a:pt x="93" y="742"/>
                  </a:lnTo>
                  <a:lnTo>
                    <a:pt x="90" y="739"/>
                  </a:lnTo>
                  <a:lnTo>
                    <a:pt x="85" y="737"/>
                  </a:lnTo>
                  <a:lnTo>
                    <a:pt x="82" y="735"/>
                  </a:lnTo>
                  <a:lnTo>
                    <a:pt x="78" y="734"/>
                  </a:lnTo>
                  <a:lnTo>
                    <a:pt x="73" y="732"/>
                  </a:lnTo>
                  <a:lnTo>
                    <a:pt x="68" y="730"/>
                  </a:lnTo>
                  <a:lnTo>
                    <a:pt x="65" y="727"/>
                  </a:lnTo>
                  <a:lnTo>
                    <a:pt x="62" y="725"/>
                  </a:lnTo>
                  <a:lnTo>
                    <a:pt x="57" y="722"/>
                  </a:lnTo>
                  <a:lnTo>
                    <a:pt x="53" y="719"/>
                  </a:lnTo>
                  <a:lnTo>
                    <a:pt x="52" y="717"/>
                  </a:lnTo>
                  <a:lnTo>
                    <a:pt x="48" y="715"/>
                  </a:lnTo>
                  <a:lnTo>
                    <a:pt x="43" y="709"/>
                  </a:lnTo>
                  <a:lnTo>
                    <a:pt x="40" y="704"/>
                  </a:lnTo>
                  <a:lnTo>
                    <a:pt x="35" y="699"/>
                  </a:lnTo>
                  <a:lnTo>
                    <a:pt x="33" y="694"/>
                  </a:lnTo>
                  <a:lnTo>
                    <a:pt x="32" y="690"/>
                  </a:lnTo>
                  <a:lnTo>
                    <a:pt x="32" y="687"/>
                  </a:lnTo>
                  <a:lnTo>
                    <a:pt x="30" y="684"/>
                  </a:lnTo>
                  <a:lnTo>
                    <a:pt x="30" y="682"/>
                  </a:lnTo>
                  <a:lnTo>
                    <a:pt x="30" y="679"/>
                  </a:lnTo>
                  <a:lnTo>
                    <a:pt x="30" y="675"/>
                  </a:lnTo>
                  <a:lnTo>
                    <a:pt x="30" y="672"/>
                  </a:lnTo>
                  <a:lnTo>
                    <a:pt x="30" y="670"/>
                  </a:lnTo>
                  <a:lnTo>
                    <a:pt x="30" y="667"/>
                  </a:lnTo>
                  <a:lnTo>
                    <a:pt x="30" y="664"/>
                  </a:lnTo>
                  <a:lnTo>
                    <a:pt x="30" y="660"/>
                  </a:lnTo>
                  <a:lnTo>
                    <a:pt x="30" y="657"/>
                  </a:lnTo>
                  <a:lnTo>
                    <a:pt x="30" y="654"/>
                  </a:lnTo>
                  <a:lnTo>
                    <a:pt x="32" y="652"/>
                  </a:lnTo>
                  <a:lnTo>
                    <a:pt x="33" y="649"/>
                  </a:lnTo>
                  <a:lnTo>
                    <a:pt x="33" y="645"/>
                  </a:lnTo>
                  <a:lnTo>
                    <a:pt x="35" y="642"/>
                  </a:lnTo>
                  <a:lnTo>
                    <a:pt x="35" y="639"/>
                  </a:lnTo>
                  <a:lnTo>
                    <a:pt x="37" y="637"/>
                  </a:lnTo>
                  <a:lnTo>
                    <a:pt x="38" y="634"/>
                  </a:lnTo>
                  <a:lnTo>
                    <a:pt x="40" y="630"/>
                  </a:lnTo>
                  <a:lnTo>
                    <a:pt x="42" y="627"/>
                  </a:lnTo>
                  <a:lnTo>
                    <a:pt x="43" y="624"/>
                  </a:lnTo>
                  <a:lnTo>
                    <a:pt x="43" y="622"/>
                  </a:lnTo>
                  <a:lnTo>
                    <a:pt x="45" y="619"/>
                  </a:lnTo>
                  <a:lnTo>
                    <a:pt x="47" y="615"/>
                  </a:lnTo>
                  <a:lnTo>
                    <a:pt x="48" y="612"/>
                  </a:lnTo>
                  <a:lnTo>
                    <a:pt x="50" y="610"/>
                  </a:lnTo>
                  <a:lnTo>
                    <a:pt x="53" y="604"/>
                  </a:lnTo>
                  <a:lnTo>
                    <a:pt x="58" y="599"/>
                  </a:lnTo>
                  <a:lnTo>
                    <a:pt x="62" y="592"/>
                  </a:lnTo>
                  <a:lnTo>
                    <a:pt x="65" y="587"/>
                  </a:lnTo>
                  <a:lnTo>
                    <a:pt x="68" y="582"/>
                  </a:lnTo>
                  <a:lnTo>
                    <a:pt x="72" y="579"/>
                  </a:lnTo>
                  <a:lnTo>
                    <a:pt x="75" y="574"/>
                  </a:lnTo>
                  <a:lnTo>
                    <a:pt x="78" y="569"/>
                  </a:lnTo>
                  <a:lnTo>
                    <a:pt x="82" y="564"/>
                  </a:lnTo>
                  <a:lnTo>
                    <a:pt x="85" y="560"/>
                  </a:lnTo>
                  <a:lnTo>
                    <a:pt x="85" y="557"/>
                  </a:lnTo>
                  <a:lnTo>
                    <a:pt x="87" y="555"/>
                  </a:lnTo>
                  <a:lnTo>
                    <a:pt x="88" y="552"/>
                  </a:lnTo>
                  <a:lnTo>
                    <a:pt x="90" y="549"/>
                  </a:lnTo>
                  <a:lnTo>
                    <a:pt x="93" y="544"/>
                  </a:lnTo>
                  <a:lnTo>
                    <a:pt x="97" y="537"/>
                  </a:lnTo>
                  <a:lnTo>
                    <a:pt x="98" y="534"/>
                  </a:lnTo>
                  <a:lnTo>
                    <a:pt x="100" y="532"/>
                  </a:lnTo>
                  <a:lnTo>
                    <a:pt x="100" y="529"/>
                  </a:lnTo>
                  <a:lnTo>
                    <a:pt x="102" y="526"/>
                  </a:lnTo>
                  <a:lnTo>
                    <a:pt x="103" y="522"/>
                  </a:lnTo>
                  <a:lnTo>
                    <a:pt x="105" y="521"/>
                  </a:lnTo>
                  <a:lnTo>
                    <a:pt x="107" y="517"/>
                  </a:lnTo>
                  <a:lnTo>
                    <a:pt x="108" y="514"/>
                  </a:lnTo>
                  <a:lnTo>
                    <a:pt x="108" y="511"/>
                  </a:lnTo>
                  <a:lnTo>
                    <a:pt x="110" y="507"/>
                  </a:lnTo>
                  <a:lnTo>
                    <a:pt x="110" y="504"/>
                  </a:lnTo>
                  <a:lnTo>
                    <a:pt x="112" y="501"/>
                  </a:lnTo>
                  <a:lnTo>
                    <a:pt x="113" y="499"/>
                  </a:lnTo>
                  <a:lnTo>
                    <a:pt x="115" y="496"/>
                  </a:lnTo>
                  <a:lnTo>
                    <a:pt x="115" y="492"/>
                  </a:lnTo>
                  <a:lnTo>
                    <a:pt x="117" y="489"/>
                  </a:lnTo>
                  <a:lnTo>
                    <a:pt x="118" y="486"/>
                  </a:lnTo>
                  <a:lnTo>
                    <a:pt x="118" y="482"/>
                  </a:lnTo>
                  <a:lnTo>
                    <a:pt x="120" y="479"/>
                  </a:lnTo>
                  <a:lnTo>
                    <a:pt x="122" y="476"/>
                  </a:lnTo>
                  <a:lnTo>
                    <a:pt x="122" y="474"/>
                  </a:lnTo>
                  <a:lnTo>
                    <a:pt x="123" y="471"/>
                  </a:lnTo>
                  <a:lnTo>
                    <a:pt x="123" y="467"/>
                  </a:lnTo>
                  <a:lnTo>
                    <a:pt x="125" y="464"/>
                  </a:lnTo>
                  <a:lnTo>
                    <a:pt x="127" y="461"/>
                  </a:lnTo>
                  <a:lnTo>
                    <a:pt x="127" y="457"/>
                  </a:lnTo>
                  <a:lnTo>
                    <a:pt x="128" y="454"/>
                  </a:lnTo>
                  <a:lnTo>
                    <a:pt x="128" y="451"/>
                  </a:lnTo>
                  <a:lnTo>
                    <a:pt x="130" y="447"/>
                  </a:lnTo>
                  <a:lnTo>
                    <a:pt x="130" y="444"/>
                  </a:lnTo>
                  <a:lnTo>
                    <a:pt x="132" y="442"/>
                  </a:lnTo>
                  <a:lnTo>
                    <a:pt x="133" y="439"/>
                  </a:lnTo>
                  <a:lnTo>
                    <a:pt x="133" y="436"/>
                  </a:lnTo>
                  <a:lnTo>
                    <a:pt x="133" y="432"/>
                  </a:lnTo>
                  <a:lnTo>
                    <a:pt x="135" y="429"/>
                  </a:lnTo>
                  <a:lnTo>
                    <a:pt x="135" y="426"/>
                  </a:lnTo>
                  <a:lnTo>
                    <a:pt x="137" y="422"/>
                  </a:lnTo>
                  <a:lnTo>
                    <a:pt x="137" y="419"/>
                  </a:lnTo>
                  <a:lnTo>
                    <a:pt x="138" y="416"/>
                  </a:lnTo>
                  <a:lnTo>
                    <a:pt x="140" y="412"/>
                  </a:lnTo>
                  <a:lnTo>
                    <a:pt x="140" y="409"/>
                  </a:lnTo>
                  <a:lnTo>
                    <a:pt x="142" y="406"/>
                  </a:lnTo>
                  <a:lnTo>
                    <a:pt x="142" y="404"/>
                  </a:lnTo>
                  <a:lnTo>
                    <a:pt x="143" y="401"/>
                  </a:lnTo>
                  <a:lnTo>
                    <a:pt x="143" y="397"/>
                  </a:lnTo>
                  <a:lnTo>
                    <a:pt x="143" y="394"/>
                  </a:lnTo>
                  <a:lnTo>
                    <a:pt x="145" y="391"/>
                  </a:lnTo>
                  <a:lnTo>
                    <a:pt x="145" y="387"/>
                  </a:lnTo>
                  <a:lnTo>
                    <a:pt x="147" y="384"/>
                  </a:lnTo>
                  <a:lnTo>
                    <a:pt x="147" y="382"/>
                  </a:lnTo>
                  <a:lnTo>
                    <a:pt x="148" y="379"/>
                  </a:lnTo>
                  <a:lnTo>
                    <a:pt x="148" y="376"/>
                  </a:lnTo>
                  <a:lnTo>
                    <a:pt x="150" y="372"/>
                  </a:lnTo>
                  <a:lnTo>
                    <a:pt x="150" y="369"/>
                  </a:lnTo>
                  <a:lnTo>
                    <a:pt x="152" y="366"/>
                  </a:lnTo>
                  <a:lnTo>
                    <a:pt x="152" y="364"/>
                  </a:lnTo>
                  <a:lnTo>
                    <a:pt x="153" y="359"/>
                  </a:lnTo>
                  <a:lnTo>
                    <a:pt x="153" y="354"/>
                  </a:lnTo>
                  <a:lnTo>
                    <a:pt x="155" y="349"/>
                  </a:lnTo>
                  <a:lnTo>
                    <a:pt x="157" y="346"/>
                  </a:lnTo>
                  <a:lnTo>
                    <a:pt x="157" y="341"/>
                  </a:lnTo>
                  <a:lnTo>
                    <a:pt x="158" y="336"/>
                  </a:lnTo>
                  <a:lnTo>
                    <a:pt x="160" y="331"/>
                  </a:lnTo>
                  <a:lnTo>
                    <a:pt x="162" y="327"/>
                  </a:lnTo>
                  <a:lnTo>
                    <a:pt x="162" y="323"/>
                  </a:lnTo>
                  <a:lnTo>
                    <a:pt x="163" y="318"/>
                  </a:lnTo>
                  <a:lnTo>
                    <a:pt x="165" y="314"/>
                  </a:lnTo>
                  <a:lnTo>
                    <a:pt x="166" y="309"/>
                  </a:lnTo>
                  <a:lnTo>
                    <a:pt x="166" y="304"/>
                  </a:lnTo>
                  <a:lnTo>
                    <a:pt x="168" y="301"/>
                  </a:lnTo>
                  <a:lnTo>
                    <a:pt x="170" y="296"/>
                  </a:lnTo>
                  <a:lnTo>
                    <a:pt x="171" y="293"/>
                  </a:lnTo>
                  <a:lnTo>
                    <a:pt x="173" y="288"/>
                  </a:lnTo>
                  <a:lnTo>
                    <a:pt x="175" y="284"/>
                  </a:lnTo>
                  <a:lnTo>
                    <a:pt x="176" y="279"/>
                  </a:lnTo>
                  <a:lnTo>
                    <a:pt x="178" y="276"/>
                  </a:lnTo>
                  <a:lnTo>
                    <a:pt x="180" y="271"/>
                  </a:lnTo>
                  <a:lnTo>
                    <a:pt x="181" y="268"/>
                  </a:lnTo>
                  <a:lnTo>
                    <a:pt x="183" y="263"/>
                  </a:lnTo>
                  <a:lnTo>
                    <a:pt x="185" y="259"/>
                  </a:lnTo>
                  <a:lnTo>
                    <a:pt x="186" y="254"/>
                  </a:lnTo>
                  <a:lnTo>
                    <a:pt x="188" y="251"/>
                  </a:lnTo>
                  <a:lnTo>
                    <a:pt x="190" y="246"/>
                  </a:lnTo>
                  <a:lnTo>
                    <a:pt x="191" y="243"/>
                  </a:lnTo>
                  <a:lnTo>
                    <a:pt x="193" y="239"/>
                  </a:lnTo>
                  <a:lnTo>
                    <a:pt x="195" y="234"/>
                  </a:lnTo>
                  <a:lnTo>
                    <a:pt x="196" y="231"/>
                  </a:lnTo>
                  <a:lnTo>
                    <a:pt x="200" y="228"/>
                  </a:lnTo>
                  <a:lnTo>
                    <a:pt x="200" y="223"/>
                  </a:lnTo>
                  <a:lnTo>
                    <a:pt x="201" y="219"/>
                  </a:lnTo>
                  <a:lnTo>
                    <a:pt x="205" y="214"/>
                  </a:lnTo>
                  <a:lnTo>
                    <a:pt x="206" y="211"/>
                  </a:lnTo>
                  <a:lnTo>
                    <a:pt x="208" y="206"/>
                  </a:lnTo>
                  <a:lnTo>
                    <a:pt x="210" y="203"/>
                  </a:lnTo>
                  <a:lnTo>
                    <a:pt x="213" y="199"/>
                  </a:lnTo>
                  <a:lnTo>
                    <a:pt x="215" y="194"/>
                  </a:lnTo>
                  <a:lnTo>
                    <a:pt x="216" y="191"/>
                  </a:lnTo>
                  <a:lnTo>
                    <a:pt x="220" y="186"/>
                  </a:lnTo>
                  <a:lnTo>
                    <a:pt x="221" y="183"/>
                  </a:lnTo>
                  <a:lnTo>
                    <a:pt x="223" y="179"/>
                  </a:lnTo>
                  <a:lnTo>
                    <a:pt x="226" y="176"/>
                  </a:lnTo>
                  <a:lnTo>
                    <a:pt x="228" y="173"/>
                  </a:lnTo>
                  <a:lnTo>
                    <a:pt x="231" y="168"/>
                  </a:lnTo>
                  <a:lnTo>
                    <a:pt x="233" y="164"/>
                  </a:lnTo>
                  <a:lnTo>
                    <a:pt x="236" y="161"/>
                  </a:lnTo>
                  <a:lnTo>
                    <a:pt x="238" y="156"/>
                  </a:lnTo>
                  <a:lnTo>
                    <a:pt x="241" y="153"/>
                  </a:lnTo>
                  <a:lnTo>
                    <a:pt x="243" y="149"/>
                  </a:lnTo>
                  <a:lnTo>
                    <a:pt x="246" y="144"/>
                  </a:lnTo>
                  <a:lnTo>
                    <a:pt x="248" y="143"/>
                  </a:lnTo>
                  <a:lnTo>
                    <a:pt x="251" y="138"/>
                  </a:lnTo>
                  <a:lnTo>
                    <a:pt x="255" y="134"/>
                  </a:lnTo>
                  <a:lnTo>
                    <a:pt x="256" y="131"/>
                  </a:lnTo>
                  <a:lnTo>
                    <a:pt x="260" y="128"/>
                  </a:lnTo>
                  <a:lnTo>
                    <a:pt x="263" y="123"/>
                  </a:lnTo>
                  <a:lnTo>
                    <a:pt x="266" y="119"/>
                  </a:lnTo>
                  <a:lnTo>
                    <a:pt x="268" y="116"/>
                  </a:lnTo>
                  <a:lnTo>
                    <a:pt x="271" y="113"/>
                  </a:lnTo>
                  <a:lnTo>
                    <a:pt x="275" y="110"/>
                  </a:lnTo>
                  <a:lnTo>
                    <a:pt x="278" y="106"/>
                  </a:lnTo>
                  <a:lnTo>
                    <a:pt x="281" y="101"/>
                  </a:lnTo>
                  <a:lnTo>
                    <a:pt x="285" y="96"/>
                  </a:lnTo>
                  <a:lnTo>
                    <a:pt x="288" y="93"/>
                  </a:lnTo>
                  <a:lnTo>
                    <a:pt x="293" y="90"/>
                  </a:lnTo>
                  <a:lnTo>
                    <a:pt x="296" y="85"/>
                  </a:lnTo>
                  <a:lnTo>
                    <a:pt x="301" y="81"/>
                  </a:lnTo>
                  <a:lnTo>
                    <a:pt x="305" y="78"/>
                  </a:lnTo>
                  <a:lnTo>
                    <a:pt x="310" y="75"/>
                  </a:lnTo>
                  <a:lnTo>
                    <a:pt x="313" y="71"/>
                  </a:lnTo>
                  <a:lnTo>
                    <a:pt x="318" y="68"/>
                  </a:lnTo>
                  <a:lnTo>
                    <a:pt x="323" y="65"/>
                  </a:lnTo>
                  <a:lnTo>
                    <a:pt x="326" y="63"/>
                  </a:lnTo>
                  <a:lnTo>
                    <a:pt x="331" y="60"/>
                  </a:lnTo>
                  <a:lnTo>
                    <a:pt x="336" y="58"/>
                  </a:lnTo>
                  <a:lnTo>
                    <a:pt x="341" y="55"/>
                  </a:lnTo>
                  <a:lnTo>
                    <a:pt x="346" y="53"/>
                  </a:lnTo>
                  <a:lnTo>
                    <a:pt x="351" y="50"/>
                  </a:lnTo>
                  <a:lnTo>
                    <a:pt x="356" y="48"/>
                  </a:lnTo>
                  <a:lnTo>
                    <a:pt x="361" y="45"/>
                  </a:lnTo>
                  <a:lnTo>
                    <a:pt x="366" y="43"/>
                  </a:lnTo>
                  <a:lnTo>
                    <a:pt x="371" y="41"/>
                  </a:lnTo>
                  <a:lnTo>
                    <a:pt x="376" y="40"/>
                  </a:lnTo>
                  <a:lnTo>
                    <a:pt x="381" y="38"/>
                  </a:lnTo>
                  <a:lnTo>
                    <a:pt x="388" y="36"/>
                  </a:lnTo>
                  <a:lnTo>
                    <a:pt x="393" y="35"/>
                  </a:lnTo>
                  <a:lnTo>
                    <a:pt x="398" y="33"/>
                  </a:lnTo>
                  <a:lnTo>
                    <a:pt x="403" y="33"/>
                  </a:lnTo>
                  <a:lnTo>
                    <a:pt x="408" y="31"/>
                  </a:lnTo>
                  <a:lnTo>
                    <a:pt x="414" y="30"/>
                  </a:lnTo>
                  <a:lnTo>
                    <a:pt x="419" y="30"/>
                  </a:lnTo>
                  <a:lnTo>
                    <a:pt x="424" y="28"/>
                  </a:lnTo>
                  <a:lnTo>
                    <a:pt x="431" y="28"/>
                  </a:lnTo>
                  <a:lnTo>
                    <a:pt x="436" y="26"/>
                  </a:lnTo>
                  <a:lnTo>
                    <a:pt x="441" y="26"/>
                  </a:lnTo>
                  <a:lnTo>
                    <a:pt x="446" y="25"/>
                  </a:lnTo>
                  <a:lnTo>
                    <a:pt x="453" y="25"/>
                  </a:lnTo>
                  <a:lnTo>
                    <a:pt x="458" y="25"/>
                  </a:lnTo>
                  <a:lnTo>
                    <a:pt x="463" y="25"/>
                  </a:lnTo>
                  <a:lnTo>
                    <a:pt x="468" y="25"/>
                  </a:lnTo>
                  <a:lnTo>
                    <a:pt x="474" y="25"/>
                  </a:lnTo>
                  <a:lnTo>
                    <a:pt x="479" y="25"/>
                  </a:lnTo>
                  <a:lnTo>
                    <a:pt x="484" y="25"/>
                  </a:lnTo>
                  <a:lnTo>
                    <a:pt x="489" y="25"/>
                  </a:lnTo>
                  <a:lnTo>
                    <a:pt x="496" y="25"/>
                  </a:lnTo>
                  <a:lnTo>
                    <a:pt x="501" y="25"/>
                  </a:lnTo>
                  <a:lnTo>
                    <a:pt x="506" y="25"/>
                  </a:lnTo>
                  <a:lnTo>
                    <a:pt x="513" y="25"/>
                  </a:lnTo>
                  <a:lnTo>
                    <a:pt x="518" y="26"/>
                  </a:lnTo>
                  <a:lnTo>
                    <a:pt x="523" y="26"/>
                  </a:lnTo>
                  <a:lnTo>
                    <a:pt x="528" y="26"/>
                  </a:lnTo>
                  <a:lnTo>
                    <a:pt x="533" y="26"/>
                  </a:lnTo>
                  <a:lnTo>
                    <a:pt x="539" y="28"/>
                  </a:lnTo>
                  <a:lnTo>
                    <a:pt x="544" y="28"/>
                  </a:lnTo>
                  <a:lnTo>
                    <a:pt x="549" y="30"/>
                  </a:lnTo>
                  <a:lnTo>
                    <a:pt x="554" y="30"/>
                  </a:lnTo>
                  <a:lnTo>
                    <a:pt x="559" y="31"/>
                  </a:lnTo>
                  <a:lnTo>
                    <a:pt x="564" y="33"/>
                  </a:lnTo>
                  <a:lnTo>
                    <a:pt x="569" y="33"/>
                  </a:lnTo>
                  <a:lnTo>
                    <a:pt x="574" y="35"/>
                  </a:lnTo>
                  <a:lnTo>
                    <a:pt x="579" y="36"/>
                  </a:lnTo>
                  <a:lnTo>
                    <a:pt x="584" y="38"/>
                  </a:lnTo>
                  <a:lnTo>
                    <a:pt x="589" y="38"/>
                  </a:lnTo>
                  <a:lnTo>
                    <a:pt x="594" y="40"/>
                  </a:lnTo>
                  <a:lnTo>
                    <a:pt x="598" y="41"/>
                  </a:lnTo>
                  <a:lnTo>
                    <a:pt x="598" y="40"/>
                  </a:lnTo>
                  <a:lnTo>
                    <a:pt x="598" y="35"/>
                  </a:lnTo>
                  <a:lnTo>
                    <a:pt x="598" y="31"/>
                  </a:lnTo>
                  <a:lnTo>
                    <a:pt x="598" y="30"/>
                  </a:lnTo>
                  <a:lnTo>
                    <a:pt x="59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3" name="Freeform 98"/>
            <p:cNvSpPr>
              <a:spLocks/>
            </p:cNvSpPr>
            <p:nvPr/>
          </p:nvSpPr>
          <p:spPr bwMode="auto">
            <a:xfrm>
              <a:off x="1442" y="1985"/>
              <a:ext cx="82" cy="50"/>
            </a:xfrm>
            <a:custGeom>
              <a:avLst/>
              <a:gdLst>
                <a:gd name="T0" fmla="*/ 75 w 82"/>
                <a:gd name="T1" fmla="*/ 18 h 50"/>
                <a:gd name="T2" fmla="*/ 72 w 82"/>
                <a:gd name="T3" fmla="*/ 16 h 50"/>
                <a:gd name="T4" fmla="*/ 67 w 82"/>
                <a:gd name="T5" fmla="*/ 15 h 50"/>
                <a:gd name="T6" fmla="*/ 62 w 82"/>
                <a:gd name="T7" fmla="*/ 13 h 50"/>
                <a:gd name="T8" fmla="*/ 57 w 82"/>
                <a:gd name="T9" fmla="*/ 13 h 50"/>
                <a:gd name="T10" fmla="*/ 55 w 82"/>
                <a:gd name="T11" fmla="*/ 8 h 50"/>
                <a:gd name="T12" fmla="*/ 52 w 82"/>
                <a:gd name="T13" fmla="*/ 6 h 50"/>
                <a:gd name="T14" fmla="*/ 48 w 82"/>
                <a:gd name="T15" fmla="*/ 3 h 50"/>
                <a:gd name="T16" fmla="*/ 45 w 82"/>
                <a:gd name="T17" fmla="*/ 1 h 50"/>
                <a:gd name="T18" fmla="*/ 40 w 82"/>
                <a:gd name="T19" fmla="*/ 0 h 50"/>
                <a:gd name="T20" fmla="*/ 37 w 82"/>
                <a:gd name="T21" fmla="*/ 0 h 50"/>
                <a:gd name="T22" fmla="*/ 32 w 82"/>
                <a:gd name="T23" fmla="*/ 1 h 50"/>
                <a:gd name="T24" fmla="*/ 30 w 82"/>
                <a:gd name="T25" fmla="*/ 5 h 50"/>
                <a:gd name="T26" fmla="*/ 28 w 82"/>
                <a:gd name="T27" fmla="*/ 8 h 50"/>
                <a:gd name="T28" fmla="*/ 27 w 82"/>
                <a:gd name="T29" fmla="*/ 11 h 50"/>
                <a:gd name="T30" fmla="*/ 22 w 82"/>
                <a:gd name="T31" fmla="*/ 11 h 50"/>
                <a:gd name="T32" fmla="*/ 18 w 82"/>
                <a:gd name="T33" fmla="*/ 13 h 50"/>
                <a:gd name="T34" fmla="*/ 15 w 82"/>
                <a:gd name="T35" fmla="*/ 13 h 50"/>
                <a:gd name="T36" fmla="*/ 12 w 82"/>
                <a:gd name="T37" fmla="*/ 15 h 50"/>
                <a:gd name="T38" fmla="*/ 8 w 82"/>
                <a:gd name="T39" fmla="*/ 16 h 50"/>
                <a:gd name="T40" fmla="*/ 7 w 82"/>
                <a:gd name="T41" fmla="*/ 18 h 50"/>
                <a:gd name="T42" fmla="*/ 3 w 82"/>
                <a:gd name="T43" fmla="*/ 20 h 50"/>
                <a:gd name="T44" fmla="*/ 0 w 82"/>
                <a:gd name="T45" fmla="*/ 21 h 50"/>
                <a:gd name="T46" fmla="*/ 0 w 82"/>
                <a:gd name="T47" fmla="*/ 21 h 50"/>
                <a:gd name="T48" fmla="*/ 0 w 82"/>
                <a:gd name="T49" fmla="*/ 23 h 50"/>
                <a:gd name="T50" fmla="*/ 2 w 82"/>
                <a:gd name="T51" fmla="*/ 26 h 50"/>
                <a:gd name="T52" fmla="*/ 5 w 82"/>
                <a:gd name="T53" fmla="*/ 28 h 50"/>
                <a:gd name="T54" fmla="*/ 8 w 82"/>
                <a:gd name="T55" fmla="*/ 30 h 50"/>
                <a:gd name="T56" fmla="*/ 10 w 82"/>
                <a:gd name="T57" fmla="*/ 31 h 50"/>
                <a:gd name="T58" fmla="*/ 13 w 82"/>
                <a:gd name="T59" fmla="*/ 33 h 50"/>
                <a:gd name="T60" fmla="*/ 17 w 82"/>
                <a:gd name="T61" fmla="*/ 33 h 50"/>
                <a:gd name="T62" fmla="*/ 20 w 82"/>
                <a:gd name="T63" fmla="*/ 35 h 50"/>
                <a:gd name="T64" fmla="*/ 23 w 82"/>
                <a:gd name="T65" fmla="*/ 36 h 50"/>
                <a:gd name="T66" fmla="*/ 23 w 82"/>
                <a:gd name="T67" fmla="*/ 40 h 50"/>
                <a:gd name="T68" fmla="*/ 27 w 82"/>
                <a:gd name="T69" fmla="*/ 43 h 50"/>
                <a:gd name="T70" fmla="*/ 30 w 82"/>
                <a:gd name="T71" fmla="*/ 46 h 50"/>
                <a:gd name="T72" fmla="*/ 35 w 82"/>
                <a:gd name="T73" fmla="*/ 50 h 50"/>
                <a:gd name="T74" fmla="*/ 38 w 82"/>
                <a:gd name="T75" fmla="*/ 50 h 50"/>
                <a:gd name="T76" fmla="*/ 42 w 82"/>
                <a:gd name="T77" fmla="*/ 50 h 50"/>
                <a:gd name="T78" fmla="*/ 45 w 82"/>
                <a:gd name="T79" fmla="*/ 48 h 50"/>
                <a:gd name="T80" fmla="*/ 50 w 82"/>
                <a:gd name="T81" fmla="*/ 45 h 50"/>
                <a:gd name="T82" fmla="*/ 52 w 82"/>
                <a:gd name="T83" fmla="*/ 41 h 50"/>
                <a:gd name="T84" fmla="*/ 55 w 82"/>
                <a:gd name="T85" fmla="*/ 41 h 50"/>
                <a:gd name="T86" fmla="*/ 62 w 82"/>
                <a:gd name="T87" fmla="*/ 43 h 50"/>
                <a:gd name="T88" fmla="*/ 65 w 82"/>
                <a:gd name="T89" fmla="*/ 43 h 50"/>
                <a:gd name="T90" fmla="*/ 70 w 82"/>
                <a:gd name="T91" fmla="*/ 41 h 50"/>
                <a:gd name="T92" fmla="*/ 75 w 82"/>
                <a:gd name="T93" fmla="*/ 40 h 50"/>
                <a:gd name="T94" fmla="*/ 77 w 82"/>
                <a:gd name="T95" fmla="*/ 36 h 50"/>
                <a:gd name="T96" fmla="*/ 80 w 82"/>
                <a:gd name="T97" fmla="*/ 31 h 50"/>
                <a:gd name="T98" fmla="*/ 82 w 82"/>
                <a:gd name="T99" fmla="*/ 26 h 50"/>
                <a:gd name="T100" fmla="*/ 78 w 82"/>
                <a:gd name="T101" fmla="*/ 21 h 50"/>
                <a:gd name="T102" fmla="*/ 75 w 82"/>
                <a:gd name="T103" fmla="*/ 18 h 50"/>
                <a:gd name="T104" fmla="*/ 75 w 82"/>
                <a:gd name="T105" fmla="*/ 18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2"/>
                <a:gd name="T160" fmla="*/ 0 h 50"/>
                <a:gd name="T161" fmla="*/ 82 w 82"/>
                <a:gd name="T162" fmla="*/ 50 h 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2" h="50">
                  <a:moveTo>
                    <a:pt x="75" y="18"/>
                  </a:moveTo>
                  <a:lnTo>
                    <a:pt x="72" y="16"/>
                  </a:lnTo>
                  <a:lnTo>
                    <a:pt x="67" y="15"/>
                  </a:lnTo>
                  <a:lnTo>
                    <a:pt x="62" y="13"/>
                  </a:lnTo>
                  <a:lnTo>
                    <a:pt x="57" y="13"/>
                  </a:lnTo>
                  <a:lnTo>
                    <a:pt x="55" y="8"/>
                  </a:lnTo>
                  <a:lnTo>
                    <a:pt x="52" y="6"/>
                  </a:lnTo>
                  <a:lnTo>
                    <a:pt x="48" y="3"/>
                  </a:lnTo>
                  <a:lnTo>
                    <a:pt x="45" y="1"/>
                  </a:lnTo>
                  <a:lnTo>
                    <a:pt x="40" y="0"/>
                  </a:lnTo>
                  <a:lnTo>
                    <a:pt x="37" y="0"/>
                  </a:lnTo>
                  <a:lnTo>
                    <a:pt x="32" y="1"/>
                  </a:lnTo>
                  <a:lnTo>
                    <a:pt x="30" y="5"/>
                  </a:lnTo>
                  <a:lnTo>
                    <a:pt x="28" y="8"/>
                  </a:lnTo>
                  <a:lnTo>
                    <a:pt x="27" y="11"/>
                  </a:lnTo>
                  <a:lnTo>
                    <a:pt x="22" y="11"/>
                  </a:lnTo>
                  <a:lnTo>
                    <a:pt x="18" y="13"/>
                  </a:lnTo>
                  <a:lnTo>
                    <a:pt x="15" y="13"/>
                  </a:lnTo>
                  <a:lnTo>
                    <a:pt x="12" y="15"/>
                  </a:lnTo>
                  <a:lnTo>
                    <a:pt x="8" y="16"/>
                  </a:lnTo>
                  <a:lnTo>
                    <a:pt x="7" y="18"/>
                  </a:lnTo>
                  <a:lnTo>
                    <a:pt x="3" y="20"/>
                  </a:lnTo>
                  <a:lnTo>
                    <a:pt x="0" y="21"/>
                  </a:lnTo>
                  <a:lnTo>
                    <a:pt x="0" y="23"/>
                  </a:lnTo>
                  <a:lnTo>
                    <a:pt x="2" y="26"/>
                  </a:lnTo>
                  <a:lnTo>
                    <a:pt x="5" y="28"/>
                  </a:lnTo>
                  <a:lnTo>
                    <a:pt x="8" y="30"/>
                  </a:lnTo>
                  <a:lnTo>
                    <a:pt x="10" y="31"/>
                  </a:lnTo>
                  <a:lnTo>
                    <a:pt x="13" y="33"/>
                  </a:lnTo>
                  <a:lnTo>
                    <a:pt x="17" y="33"/>
                  </a:lnTo>
                  <a:lnTo>
                    <a:pt x="20" y="35"/>
                  </a:lnTo>
                  <a:lnTo>
                    <a:pt x="23" y="36"/>
                  </a:lnTo>
                  <a:lnTo>
                    <a:pt x="23" y="40"/>
                  </a:lnTo>
                  <a:lnTo>
                    <a:pt x="27" y="43"/>
                  </a:lnTo>
                  <a:lnTo>
                    <a:pt x="30" y="46"/>
                  </a:lnTo>
                  <a:lnTo>
                    <a:pt x="35" y="50"/>
                  </a:lnTo>
                  <a:lnTo>
                    <a:pt x="38" y="50"/>
                  </a:lnTo>
                  <a:lnTo>
                    <a:pt x="42" y="50"/>
                  </a:lnTo>
                  <a:lnTo>
                    <a:pt x="45" y="48"/>
                  </a:lnTo>
                  <a:lnTo>
                    <a:pt x="50" y="45"/>
                  </a:lnTo>
                  <a:lnTo>
                    <a:pt x="52" y="41"/>
                  </a:lnTo>
                  <a:lnTo>
                    <a:pt x="55" y="41"/>
                  </a:lnTo>
                  <a:lnTo>
                    <a:pt x="62" y="43"/>
                  </a:lnTo>
                  <a:lnTo>
                    <a:pt x="65" y="43"/>
                  </a:lnTo>
                  <a:lnTo>
                    <a:pt x="70" y="41"/>
                  </a:lnTo>
                  <a:lnTo>
                    <a:pt x="75" y="40"/>
                  </a:lnTo>
                  <a:lnTo>
                    <a:pt x="77" y="36"/>
                  </a:lnTo>
                  <a:lnTo>
                    <a:pt x="80" y="31"/>
                  </a:lnTo>
                  <a:lnTo>
                    <a:pt x="82" y="26"/>
                  </a:lnTo>
                  <a:lnTo>
                    <a:pt x="78" y="21"/>
                  </a:lnTo>
                  <a:lnTo>
                    <a:pt x="7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4" name="Freeform 99"/>
            <p:cNvSpPr>
              <a:spLocks/>
            </p:cNvSpPr>
            <p:nvPr/>
          </p:nvSpPr>
          <p:spPr bwMode="auto">
            <a:xfrm>
              <a:off x="1392" y="1354"/>
              <a:ext cx="789" cy="739"/>
            </a:xfrm>
            <a:custGeom>
              <a:avLst/>
              <a:gdLst>
                <a:gd name="T0" fmla="*/ 722 w 789"/>
                <a:gd name="T1" fmla="*/ 45 h 739"/>
                <a:gd name="T2" fmla="*/ 686 w 789"/>
                <a:gd name="T3" fmla="*/ 105 h 739"/>
                <a:gd name="T4" fmla="*/ 661 w 789"/>
                <a:gd name="T5" fmla="*/ 168 h 739"/>
                <a:gd name="T6" fmla="*/ 637 w 789"/>
                <a:gd name="T7" fmla="*/ 228 h 739"/>
                <a:gd name="T8" fmla="*/ 614 w 789"/>
                <a:gd name="T9" fmla="*/ 288 h 739"/>
                <a:gd name="T10" fmla="*/ 594 w 789"/>
                <a:gd name="T11" fmla="*/ 350 h 739"/>
                <a:gd name="T12" fmla="*/ 581 w 789"/>
                <a:gd name="T13" fmla="*/ 413 h 739"/>
                <a:gd name="T14" fmla="*/ 576 w 789"/>
                <a:gd name="T15" fmla="*/ 466 h 739"/>
                <a:gd name="T16" fmla="*/ 576 w 789"/>
                <a:gd name="T17" fmla="*/ 519 h 739"/>
                <a:gd name="T18" fmla="*/ 578 w 789"/>
                <a:gd name="T19" fmla="*/ 563 h 739"/>
                <a:gd name="T20" fmla="*/ 573 w 789"/>
                <a:gd name="T21" fmla="*/ 624 h 739"/>
                <a:gd name="T22" fmla="*/ 524 w 789"/>
                <a:gd name="T23" fmla="*/ 661 h 739"/>
                <a:gd name="T24" fmla="*/ 466 w 789"/>
                <a:gd name="T25" fmla="*/ 667 h 739"/>
                <a:gd name="T26" fmla="*/ 403 w 789"/>
                <a:gd name="T27" fmla="*/ 671 h 739"/>
                <a:gd name="T28" fmla="*/ 341 w 789"/>
                <a:gd name="T29" fmla="*/ 674 h 739"/>
                <a:gd name="T30" fmla="*/ 278 w 789"/>
                <a:gd name="T31" fmla="*/ 676 h 739"/>
                <a:gd name="T32" fmla="*/ 221 w 789"/>
                <a:gd name="T33" fmla="*/ 671 h 739"/>
                <a:gd name="T34" fmla="*/ 235 w 789"/>
                <a:gd name="T35" fmla="*/ 607 h 739"/>
                <a:gd name="T36" fmla="*/ 210 w 789"/>
                <a:gd name="T37" fmla="*/ 612 h 739"/>
                <a:gd name="T38" fmla="*/ 195 w 789"/>
                <a:gd name="T39" fmla="*/ 666 h 739"/>
                <a:gd name="T40" fmla="*/ 187 w 789"/>
                <a:gd name="T41" fmla="*/ 716 h 739"/>
                <a:gd name="T42" fmla="*/ 115 w 789"/>
                <a:gd name="T43" fmla="*/ 702 h 739"/>
                <a:gd name="T44" fmla="*/ 42 w 789"/>
                <a:gd name="T45" fmla="*/ 691 h 739"/>
                <a:gd name="T46" fmla="*/ 37 w 789"/>
                <a:gd name="T47" fmla="*/ 634 h 739"/>
                <a:gd name="T48" fmla="*/ 65 w 789"/>
                <a:gd name="T49" fmla="*/ 576 h 739"/>
                <a:gd name="T50" fmla="*/ 123 w 789"/>
                <a:gd name="T51" fmla="*/ 568 h 739"/>
                <a:gd name="T52" fmla="*/ 187 w 789"/>
                <a:gd name="T53" fmla="*/ 576 h 739"/>
                <a:gd name="T54" fmla="*/ 235 w 789"/>
                <a:gd name="T55" fmla="*/ 571 h 739"/>
                <a:gd name="T56" fmla="*/ 172 w 789"/>
                <a:gd name="T57" fmla="*/ 538 h 739"/>
                <a:gd name="T58" fmla="*/ 130 w 789"/>
                <a:gd name="T59" fmla="*/ 529 h 739"/>
                <a:gd name="T60" fmla="*/ 88 w 789"/>
                <a:gd name="T61" fmla="*/ 528 h 739"/>
                <a:gd name="T62" fmla="*/ 32 w 789"/>
                <a:gd name="T63" fmla="*/ 561 h 739"/>
                <a:gd name="T64" fmla="*/ 13 w 789"/>
                <a:gd name="T65" fmla="*/ 607 h 739"/>
                <a:gd name="T66" fmla="*/ 5 w 789"/>
                <a:gd name="T67" fmla="*/ 652 h 739"/>
                <a:gd name="T68" fmla="*/ 7 w 789"/>
                <a:gd name="T69" fmla="*/ 707 h 739"/>
                <a:gd name="T70" fmla="*/ 58 w 789"/>
                <a:gd name="T71" fmla="*/ 719 h 739"/>
                <a:gd name="T72" fmla="*/ 100 w 789"/>
                <a:gd name="T73" fmla="*/ 724 h 739"/>
                <a:gd name="T74" fmla="*/ 142 w 789"/>
                <a:gd name="T75" fmla="*/ 729 h 739"/>
                <a:gd name="T76" fmla="*/ 183 w 789"/>
                <a:gd name="T77" fmla="*/ 734 h 739"/>
                <a:gd name="T78" fmla="*/ 215 w 789"/>
                <a:gd name="T79" fmla="*/ 701 h 739"/>
                <a:gd name="T80" fmla="*/ 266 w 789"/>
                <a:gd name="T81" fmla="*/ 697 h 739"/>
                <a:gd name="T82" fmla="*/ 328 w 789"/>
                <a:gd name="T83" fmla="*/ 706 h 739"/>
                <a:gd name="T84" fmla="*/ 390 w 789"/>
                <a:gd name="T85" fmla="*/ 706 h 739"/>
                <a:gd name="T86" fmla="*/ 454 w 789"/>
                <a:gd name="T87" fmla="*/ 701 h 739"/>
                <a:gd name="T88" fmla="*/ 518 w 789"/>
                <a:gd name="T89" fmla="*/ 696 h 739"/>
                <a:gd name="T90" fmla="*/ 573 w 789"/>
                <a:gd name="T91" fmla="*/ 684 h 739"/>
                <a:gd name="T92" fmla="*/ 611 w 789"/>
                <a:gd name="T93" fmla="*/ 647 h 739"/>
                <a:gd name="T94" fmla="*/ 609 w 789"/>
                <a:gd name="T95" fmla="*/ 594 h 739"/>
                <a:gd name="T96" fmla="*/ 601 w 789"/>
                <a:gd name="T97" fmla="*/ 536 h 739"/>
                <a:gd name="T98" fmla="*/ 598 w 789"/>
                <a:gd name="T99" fmla="*/ 489 h 739"/>
                <a:gd name="T100" fmla="*/ 601 w 789"/>
                <a:gd name="T101" fmla="*/ 439 h 739"/>
                <a:gd name="T102" fmla="*/ 609 w 789"/>
                <a:gd name="T103" fmla="*/ 388 h 739"/>
                <a:gd name="T104" fmla="*/ 623 w 789"/>
                <a:gd name="T105" fmla="*/ 340 h 739"/>
                <a:gd name="T106" fmla="*/ 639 w 789"/>
                <a:gd name="T107" fmla="*/ 290 h 739"/>
                <a:gd name="T108" fmla="*/ 666 w 789"/>
                <a:gd name="T109" fmla="*/ 228 h 739"/>
                <a:gd name="T110" fmla="*/ 691 w 789"/>
                <a:gd name="T111" fmla="*/ 168 h 739"/>
                <a:gd name="T112" fmla="*/ 712 w 789"/>
                <a:gd name="T113" fmla="*/ 118 h 739"/>
                <a:gd name="T114" fmla="*/ 734 w 789"/>
                <a:gd name="T115" fmla="*/ 77 h 739"/>
                <a:gd name="T116" fmla="*/ 774 w 789"/>
                <a:gd name="T117" fmla="*/ 38 h 739"/>
                <a:gd name="T118" fmla="*/ 772 w 789"/>
                <a:gd name="T119" fmla="*/ 2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9"/>
                <a:gd name="T181" fmla="*/ 0 h 739"/>
                <a:gd name="T182" fmla="*/ 789 w 789"/>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9" h="739">
                  <a:moveTo>
                    <a:pt x="772" y="2"/>
                  </a:moveTo>
                  <a:lnTo>
                    <a:pt x="767" y="5"/>
                  </a:lnTo>
                  <a:lnTo>
                    <a:pt x="762" y="8"/>
                  </a:lnTo>
                  <a:lnTo>
                    <a:pt x="757" y="12"/>
                  </a:lnTo>
                  <a:lnTo>
                    <a:pt x="754" y="15"/>
                  </a:lnTo>
                  <a:lnTo>
                    <a:pt x="749" y="18"/>
                  </a:lnTo>
                  <a:lnTo>
                    <a:pt x="746" y="22"/>
                  </a:lnTo>
                  <a:lnTo>
                    <a:pt x="742" y="25"/>
                  </a:lnTo>
                  <a:lnTo>
                    <a:pt x="739" y="28"/>
                  </a:lnTo>
                  <a:lnTo>
                    <a:pt x="734" y="32"/>
                  </a:lnTo>
                  <a:lnTo>
                    <a:pt x="731" y="35"/>
                  </a:lnTo>
                  <a:lnTo>
                    <a:pt x="727" y="38"/>
                  </a:lnTo>
                  <a:lnTo>
                    <a:pt x="724" y="42"/>
                  </a:lnTo>
                  <a:lnTo>
                    <a:pt x="722" y="45"/>
                  </a:lnTo>
                  <a:lnTo>
                    <a:pt x="719" y="50"/>
                  </a:lnTo>
                  <a:lnTo>
                    <a:pt x="716" y="53"/>
                  </a:lnTo>
                  <a:lnTo>
                    <a:pt x="712" y="58"/>
                  </a:lnTo>
                  <a:lnTo>
                    <a:pt x="711" y="60"/>
                  </a:lnTo>
                  <a:lnTo>
                    <a:pt x="707" y="65"/>
                  </a:lnTo>
                  <a:lnTo>
                    <a:pt x="704" y="68"/>
                  </a:lnTo>
                  <a:lnTo>
                    <a:pt x="702" y="73"/>
                  </a:lnTo>
                  <a:lnTo>
                    <a:pt x="699" y="77"/>
                  </a:lnTo>
                  <a:lnTo>
                    <a:pt x="697" y="82"/>
                  </a:lnTo>
                  <a:lnTo>
                    <a:pt x="694" y="87"/>
                  </a:lnTo>
                  <a:lnTo>
                    <a:pt x="692" y="92"/>
                  </a:lnTo>
                  <a:lnTo>
                    <a:pt x="691" y="95"/>
                  </a:lnTo>
                  <a:lnTo>
                    <a:pt x="689" y="100"/>
                  </a:lnTo>
                  <a:lnTo>
                    <a:pt x="686" y="105"/>
                  </a:lnTo>
                  <a:lnTo>
                    <a:pt x="684" y="110"/>
                  </a:lnTo>
                  <a:lnTo>
                    <a:pt x="682" y="115"/>
                  </a:lnTo>
                  <a:lnTo>
                    <a:pt x="679" y="118"/>
                  </a:lnTo>
                  <a:lnTo>
                    <a:pt x="677" y="125"/>
                  </a:lnTo>
                  <a:lnTo>
                    <a:pt x="676" y="130"/>
                  </a:lnTo>
                  <a:lnTo>
                    <a:pt x="674" y="133"/>
                  </a:lnTo>
                  <a:lnTo>
                    <a:pt x="672" y="138"/>
                  </a:lnTo>
                  <a:lnTo>
                    <a:pt x="671" y="142"/>
                  </a:lnTo>
                  <a:lnTo>
                    <a:pt x="669" y="147"/>
                  </a:lnTo>
                  <a:lnTo>
                    <a:pt x="667" y="150"/>
                  </a:lnTo>
                  <a:lnTo>
                    <a:pt x="666" y="155"/>
                  </a:lnTo>
                  <a:lnTo>
                    <a:pt x="664" y="160"/>
                  </a:lnTo>
                  <a:lnTo>
                    <a:pt x="662" y="163"/>
                  </a:lnTo>
                  <a:lnTo>
                    <a:pt x="661" y="168"/>
                  </a:lnTo>
                  <a:lnTo>
                    <a:pt x="659" y="173"/>
                  </a:lnTo>
                  <a:lnTo>
                    <a:pt x="657" y="176"/>
                  </a:lnTo>
                  <a:lnTo>
                    <a:pt x="656" y="181"/>
                  </a:lnTo>
                  <a:lnTo>
                    <a:pt x="654" y="185"/>
                  </a:lnTo>
                  <a:lnTo>
                    <a:pt x="652" y="190"/>
                  </a:lnTo>
                  <a:lnTo>
                    <a:pt x="651" y="193"/>
                  </a:lnTo>
                  <a:lnTo>
                    <a:pt x="649" y="198"/>
                  </a:lnTo>
                  <a:lnTo>
                    <a:pt x="647" y="201"/>
                  </a:lnTo>
                  <a:lnTo>
                    <a:pt x="646" y="206"/>
                  </a:lnTo>
                  <a:lnTo>
                    <a:pt x="644" y="210"/>
                  </a:lnTo>
                  <a:lnTo>
                    <a:pt x="642" y="215"/>
                  </a:lnTo>
                  <a:lnTo>
                    <a:pt x="641" y="220"/>
                  </a:lnTo>
                  <a:lnTo>
                    <a:pt x="639" y="223"/>
                  </a:lnTo>
                  <a:lnTo>
                    <a:pt x="637" y="228"/>
                  </a:lnTo>
                  <a:lnTo>
                    <a:pt x="636" y="233"/>
                  </a:lnTo>
                  <a:lnTo>
                    <a:pt x="634" y="236"/>
                  </a:lnTo>
                  <a:lnTo>
                    <a:pt x="633" y="241"/>
                  </a:lnTo>
                  <a:lnTo>
                    <a:pt x="631" y="245"/>
                  </a:lnTo>
                  <a:lnTo>
                    <a:pt x="629" y="250"/>
                  </a:lnTo>
                  <a:lnTo>
                    <a:pt x="628" y="255"/>
                  </a:lnTo>
                  <a:lnTo>
                    <a:pt x="626" y="258"/>
                  </a:lnTo>
                  <a:lnTo>
                    <a:pt x="624" y="263"/>
                  </a:lnTo>
                  <a:lnTo>
                    <a:pt x="623" y="266"/>
                  </a:lnTo>
                  <a:lnTo>
                    <a:pt x="621" y="271"/>
                  </a:lnTo>
                  <a:lnTo>
                    <a:pt x="619" y="275"/>
                  </a:lnTo>
                  <a:lnTo>
                    <a:pt x="618" y="280"/>
                  </a:lnTo>
                  <a:lnTo>
                    <a:pt x="616" y="285"/>
                  </a:lnTo>
                  <a:lnTo>
                    <a:pt x="614" y="288"/>
                  </a:lnTo>
                  <a:lnTo>
                    <a:pt x="613" y="291"/>
                  </a:lnTo>
                  <a:lnTo>
                    <a:pt x="611" y="296"/>
                  </a:lnTo>
                  <a:lnTo>
                    <a:pt x="611" y="301"/>
                  </a:lnTo>
                  <a:lnTo>
                    <a:pt x="609" y="305"/>
                  </a:lnTo>
                  <a:lnTo>
                    <a:pt x="608" y="310"/>
                  </a:lnTo>
                  <a:lnTo>
                    <a:pt x="606" y="315"/>
                  </a:lnTo>
                  <a:lnTo>
                    <a:pt x="604" y="318"/>
                  </a:lnTo>
                  <a:lnTo>
                    <a:pt x="603" y="323"/>
                  </a:lnTo>
                  <a:lnTo>
                    <a:pt x="601" y="326"/>
                  </a:lnTo>
                  <a:lnTo>
                    <a:pt x="599" y="331"/>
                  </a:lnTo>
                  <a:lnTo>
                    <a:pt x="599" y="336"/>
                  </a:lnTo>
                  <a:lnTo>
                    <a:pt x="598" y="341"/>
                  </a:lnTo>
                  <a:lnTo>
                    <a:pt x="596" y="345"/>
                  </a:lnTo>
                  <a:lnTo>
                    <a:pt x="594" y="350"/>
                  </a:lnTo>
                  <a:lnTo>
                    <a:pt x="594" y="355"/>
                  </a:lnTo>
                  <a:lnTo>
                    <a:pt x="593" y="358"/>
                  </a:lnTo>
                  <a:lnTo>
                    <a:pt x="591" y="363"/>
                  </a:lnTo>
                  <a:lnTo>
                    <a:pt x="589" y="368"/>
                  </a:lnTo>
                  <a:lnTo>
                    <a:pt x="589" y="373"/>
                  </a:lnTo>
                  <a:lnTo>
                    <a:pt x="588" y="376"/>
                  </a:lnTo>
                  <a:lnTo>
                    <a:pt x="588" y="381"/>
                  </a:lnTo>
                  <a:lnTo>
                    <a:pt x="586" y="386"/>
                  </a:lnTo>
                  <a:lnTo>
                    <a:pt x="586" y="391"/>
                  </a:lnTo>
                  <a:lnTo>
                    <a:pt x="584" y="394"/>
                  </a:lnTo>
                  <a:lnTo>
                    <a:pt x="584" y="399"/>
                  </a:lnTo>
                  <a:lnTo>
                    <a:pt x="583" y="404"/>
                  </a:lnTo>
                  <a:lnTo>
                    <a:pt x="583" y="409"/>
                  </a:lnTo>
                  <a:lnTo>
                    <a:pt x="581" y="413"/>
                  </a:lnTo>
                  <a:lnTo>
                    <a:pt x="581" y="416"/>
                  </a:lnTo>
                  <a:lnTo>
                    <a:pt x="579" y="419"/>
                  </a:lnTo>
                  <a:lnTo>
                    <a:pt x="579" y="424"/>
                  </a:lnTo>
                  <a:lnTo>
                    <a:pt x="579" y="428"/>
                  </a:lnTo>
                  <a:lnTo>
                    <a:pt x="578" y="431"/>
                  </a:lnTo>
                  <a:lnTo>
                    <a:pt x="578" y="434"/>
                  </a:lnTo>
                  <a:lnTo>
                    <a:pt x="578" y="439"/>
                  </a:lnTo>
                  <a:lnTo>
                    <a:pt x="578" y="443"/>
                  </a:lnTo>
                  <a:lnTo>
                    <a:pt x="576" y="446"/>
                  </a:lnTo>
                  <a:lnTo>
                    <a:pt x="576" y="449"/>
                  </a:lnTo>
                  <a:lnTo>
                    <a:pt x="576" y="454"/>
                  </a:lnTo>
                  <a:lnTo>
                    <a:pt x="576" y="458"/>
                  </a:lnTo>
                  <a:lnTo>
                    <a:pt x="576" y="463"/>
                  </a:lnTo>
                  <a:lnTo>
                    <a:pt x="576" y="466"/>
                  </a:lnTo>
                  <a:lnTo>
                    <a:pt x="576" y="469"/>
                  </a:lnTo>
                  <a:lnTo>
                    <a:pt x="576" y="473"/>
                  </a:lnTo>
                  <a:lnTo>
                    <a:pt x="576" y="478"/>
                  </a:lnTo>
                  <a:lnTo>
                    <a:pt x="576" y="481"/>
                  </a:lnTo>
                  <a:lnTo>
                    <a:pt x="576" y="484"/>
                  </a:lnTo>
                  <a:lnTo>
                    <a:pt x="576" y="488"/>
                  </a:lnTo>
                  <a:lnTo>
                    <a:pt x="576" y="493"/>
                  </a:lnTo>
                  <a:lnTo>
                    <a:pt x="576" y="496"/>
                  </a:lnTo>
                  <a:lnTo>
                    <a:pt x="576" y="499"/>
                  </a:lnTo>
                  <a:lnTo>
                    <a:pt x="576" y="503"/>
                  </a:lnTo>
                  <a:lnTo>
                    <a:pt x="576" y="508"/>
                  </a:lnTo>
                  <a:lnTo>
                    <a:pt x="576" y="511"/>
                  </a:lnTo>
                  <a:lnTo>
                    <a:pt x="576" y="514"/>
                  </a:lnTo>
                  <a:lnTo>
                    <a:pt x="576" y="519"/>
                  </a:lnTo>
                  <a:lnTo>
                    <a:pt x="576" y="523"/>
                  </a:lnTo>
                  <a:lnTo>
                    <a:pt x="576" y="526"/>
                  </a:lnTo>
                  <a:lnTo>
                    <a:pt x="576" y="531"/>
                  </a:lnTo>
                  <a:lnTo>
                    <a:pt x="576" y="533"/>
                  </a:lnTo>
                  <a:lnTo>
                    <a:pt x="576" y="536"/>
                  </a:lnTo>
                  <a:lnTo>
                    <a:pt x="576" y="539"/>
                  </a:lnTo>
                  <a:lnTo>
                    <a:pt x="576" y="543"/>
                  </a:lnTo>
                  <a:lnTo>
                    <a:pt x="576" y="544"/>
                  </a:lnTo>
                  <a:lnTo>
                    <a:pt x="576" y="548"/>
                  </a:lnTo>
                  <a:lnTo>
                    <a:pt x="576" y="551"/>
                  </a:lnTo>
                  <a:lnTo>
                    <a:pt x="578" y="554"/>
                  </a:lnTo>
                  <a:lnTo>
                    <a:pt x="578" y="556"/>
                  </a:lnTo>
                  <a:lnTo>
                    <a:pt x="578" y="559"/>
                  </a:lnTo>
                  <a:lnTo>
                    <a:pt x="578" y="563"/>
                  </a:lnTo>
                  <a:lnTo>
                    <a:pt x="578" y="566"/>
                  </a:lnTo>
                  <a:lnTo>
                    <a:pt x="578" y="568"/>
                  </a:lnTo>
                  <a:lnTo>
                    <a:pt x="578" y="571"/>
                  </a:lnTo>
                  <a:lnTo>
                    <a:pt x="578" y="574"/>
                  </a:lnTo>
                  <a:lnTo>
                    <a:pt x="578" y="578"/>
                  </a:lnTo>
                  <a:lnTo>
                    <a:pt x="578" y="583"/>
                  </a:lnTo>
                  <a:lnTo>
                    <a:pt x="578" y="589"/>
                  </a:lnTo>
                  <a:lnTo>
                    <a:pt x="578" y="594"/>
                  </a:lnTo>
                  <a:lnTo>
                    <a:pt x="578" y="599"/>
                  </a:lnTo>
                  <a:lnTo>
                    <a:pt x="576" y="604"/>
                  </a:lnTo>
                  <a:lnTo>
                    <a:pt x="576" y="609"/>
                  </a:lnTo>
                  <a:lnTo>
                    <a:pt x="576" y="614"/>
                  </a:lnTo>
                  <a:lnTo>
                    <a:pt x="574" y="619"/>
                  </a:lnTo>
                  <a:lnTo>
                    <a:pt x="573" y="624"/>
                  </a:lnTo>
                  <a:lnTo>
                    <a:pt x="571" y="627"/>
                  </a:lnTo>
                  <a:lnTo>
                    <a:pt x="569" y="631"/>
                  </a:lnTo>
                  <a:lnTo>
                    <a:pt x="566" y="636"/>
                  </a:lnTo>
                  <a:lnTo>
                    <a:pt x="564" y="639"/>
                  </a:lnTo>
                  <a:lnTo>
                    <a:pt x="561" y="642"/>
                  </a:lnTo>
                  <a:lnTo>
                    <a:pt x="558" y="646"/>
                  </a:lnTo>
                  <a:lnTo>
                    <a:pt x="554" y="649"/>
                  </a:lnTo>
                  <a:lnTo>
                    <a:pt x="549" y="651"/>
                  </a:lnTo>
                  <a:lnTo>
                    <a:pt x="544" y="654"/>
                  </a:lnTo>
                  <a:lnTo>
                    <a:pt x="539" y="656"/>
                  </a:lnTo>
                  <a:lnTo>
                    <a:pt x="534" y="659"/>
                  </a:lnTo>
                  <a:lnTo>
                    <a:pt x="531" y="659"/>
                  </a:lnTo>
                  <a:lnTo>
                    <a:pt x="528" y="661"/>
                  </a:lnTo>
                  <a:lnTo>
                    <a:pt x="524" y="661"/>
                  </a:lnTo>
                  <a:lnTo>
                    <a:pt x="521" y="662"/>
                  </a:lnTo>
                  <a:lnTo>
                    <a:pt x="518" y="662"/>
                  </a:lnTo>
                  <a:lnTo>
                    <a:pt x="514" y="662"/>
                  </a:lnTo>
                  <a:lnTo>
                    <a:pt x="511" y="662"/>
                  </a:lnTo>
                  <a:lnTo>
                    <a:pt x="508" y="664"/>
                  </a:lnTo>
                  <a:lnTo>
                    <a:pt x="503" y="664"/>
                  </a:lnTo>
                  <a:lnTo>
                    <a:pt x="498" y="664"/>
                  </a:lnTo>
                  <a:lnTo>
                    <a:pt x="493" y="664"/>
                  </a:lnTo>
                  <a:lnTo>
                    <a:pt x="489" y="666"/>
                  </a:lnTo>
                  <a:lnTo>
                    <a:pt x="484" y="666"/>
                  </a:lnTo>
                  <a:lnTo>
                    <a:pt x="479" y="666"/>
                  </a:lnTo>
                  <a:lnTo>
                    <a:pt x="476" y="666"/>
                  </a:lnTo>
                  <a:lnTo>
                    <a:pt x="471" y="667"/>
                  </a:lnTo>
                  <a:lnTo>
                    <a:pt x="466" y="667"/>
                  </a:lnTo>
                  <a:lnTo>
                    <a:pt x="461" y="667"/>
                  </a:lnTo>
                  <a:lnTo>
                    <a:pt x="456" y="667"/>
                  </a:lnTo>
                  <a:lnTo>
                    <a:pt x="453" y="669"/>
                  </a:lnTo>
                  <a:lnTo>
                    <a:pt x="448" y="669"/>
                  </a:lnTo>
                  <a:lnTo>
                    <a:pt x="443" y="669"/>
                  </a:lnTo>
                  <a:lnTo>
                    <a:pt x="439" y="669"/>
                  </a:lnTo>
                  <a:lnTo>
                    <a:pt x="434" y="671"/>
                  </a:lnTo>
                  <a:lnTo>
                    <a:pt x="429" y="671"/>
                  </a:lnTo>
                  <a:lnTo>
                    <a:pt x="424" y="671"/>
                  </a:lnTo>
                  <a:lnTo>
                    <a:pt x="421" y="671"/>
                  </a:lnTo>
                  <a:lnTo>
                    <a:pt x="416" y="671"/>
                  </a:lnTo>
                  <a:lnTo>
                    <a:pt x="411" y="671"/>
                  </a:lnTo>
                  <a:lnTo>
                    <a:pt x="408" y="671"/>
                  </a:lnTo>
                  <a:lnTo>
                    <a:pt x="403" y="671"/>
                  </a:lnTo>
                  <a:lnTo>
                    <a:pt x="398" y="672"/>
                  </a:lnTo>
                  <a:lnTo>
                    <a:pt x="395" y="672"/>
                  </a:lnTo>
                  <a:lnTo>
                    <a:pt x="390" y="672"/>
                  </a:lnTo>
                  <a:lnTo>
                    <a:pt x="385" y="672"/>
                  </a:lnTo>
                  <a:lnTo>
                    <a:pt x="381" y="672"/>
                  </a:lnTo>
                  <a:lnTo>
                    <a:pt x="376" y="672"/>
                  </a:lnTo>
                  <a:lnTo>
                    <a:pt x="371" y="672"/>
                  </a:lnTo>
                  <a:lnTo>
                    <a:pt x="368" y="674"/>
                  </a:lnTo>
                  <a:lnTo>
                    <a:pt x="363" y="674"/>
                  </a:lnTo>
                  <a:lnTo>
                    <a:pt x="358" y="674"/>
                  </a:lnTo>
                  <a:lnTo>
                    <a:pt x="353" y="674"/>
                  </a:lnTo>
                  <a:lnTo>
                    <a:pt x="350" y="674"/>
                  </a:lnTo>
                  <a:lnTo>
                    <a:pt x="345" y="674"/>
                  </a:lnTo>
                  <a:lnTo>
                    <a:pt x="341" y="674"/>
                  </a:lnTo>
                  <a:lnTo>
                    <a:pt x="336" y="674"/>
                  </a:lnTo>
                  <a:lnTo>
                    <a:pt x="331" y="674"/>
                  </a:lnTo>
                  <a:lnTo>
                    <a:pt x="328" y="676"/>
                  </a:lnTo>
                  <a:lnTo>
                    <a:pt x="323" y="676"/>
                  </a:lnTo>
                  <a:lnTo>
                    <a:pt x="318" y="676"/>
                  </a:lnTo>
                  <a:lnTo>
                    <a:pt x="313" y="676"/>
                  </a:lnTo>
                  <a:lnTo>
                    <a:pt x="310" y="676"/>
                  </a:lnTo>
                  <a:lnTo>
                    <a:pt x="305" y="676"/>
                  </a:lnTo>
                  <a:lnTo>
                    <a:pt x="300" y="676"/>
                  </a:lnTo>
                  <a:lnTo>
                    <a:pt x="295" y="676"/>
                  </a:lnTo>
                  <a:lnTo>
                    <a:pt x="291" y="676"/>
                  </a:lnTo>
                  <a:lnTo>
                    <a:pt x="286" y="676"/>
                  </a:lnTo>
                  <a:lnTo>
                    <a:pt x="281" y="676"/>
                  </a:lnTo>
                  <a:lnTo>
                    <a:pt x="278" y="676"/>
                  </a:lnTo>
                  <a:lnTo>
                    <a:pt x="273" y="676"/>
                  </a:lnTo>
                  <a:lnTo>
                    <a:pt x="268" y="676"/>
                  </a:lnTo>
                  <a:lnTo>
                    <a:pt x="263" y="676"/>
                  </a:lnTo>
                  <a:lnTo>
                    <a:pt x="260" y="676"/>
                  </a:lnTo>
                  <a:lnTo>
                    <a:pt x="255" y="676"/>
                  </a:lnTo>
                  <a:lnTo>
                    <a:pt x="251" y="676"/>
                  </a:lnTo>
                  <a:lnTo>
                    <a:pt x="246" y="676"/>
                  </a:lnTo>
                  <a:lnTo>
                    <a:pt x="241" y="676"/>
                  </a:lnTo>
                  <a:lnTo>
                    <a:pt x="238" y="676"/>
                  </a:lnTo>
                  <a:lnTo>
                    <a:pt x="233" y="676"/>
                  </a:lnTo>
                  <a:lnTo>
                    <a:pt x="228" y="676"/>
                  </a:lnTo>
                  <a:lnTo>
                    <a:pt x="225" y="676"/>
                  </a:lnTo>
                  <a:lnTo>
                    <a:pt x="220" y="676"/>
                  </a:lnTo>
                  <a:lnTo>
                    <a:pt x="221" y="671"/>
                  </a:lnTo>
                  <a:lnTo>
                    <a:pt x="221" y="667"/>
                  </a:lnTo>
                  <a:lnTo>
                    <a:pt x="223" y="662"/>
                  </a:lnTo>
                  <a:lnTo>
                    <a:pt x="225" y="657"/>
                  </a:lnTo>
                  <a:lnTo>
                    <a:pt x="225" y="652"/>
                  </a:lnTo>
                  <a:lnTo>
                    <a:pt x="226" y="649"/>
                  </a:lnTo>
                  <a:lnTo>
                    <a:pt x="228" y="644"/>
                  </a:lnTo>
                  <a:lnTo>
                    <a:pt x="228" y="639"/>
                  </a:lnTo>
                  <a:lnTo>
                    <a:pt x="228" y="636"/>
                  </a:lnTo>
                  <a:lnTo>
                    <a:pt x="230" y="631"/>
                  </a:lnTo>
                  <a:lnTo>
                    <a:pt x="230" y="626"/>
                  </a:lnTo>
                  <a:lnTo>
                    <a:pt x="231" y="621"/>
                  </a:lnTo>
                  <a:lnTo>
                    <a:pt x="231" y="616"/>
                  </a:lnTo>
                  <a:lnTo>
                    <a:pt x="233" y="612"/>
                  </a:lnTo>
                  <a:lnTo>
                    <a:pt x="235" y="607"/>
                  </a:lnTo>
                  <a:lnTo>
                    <a:pt x="235" y="602"/>
                  </a:lnTo>
                  <a:lnTo>
                    <a:pt x="235" y="601"/>
                  </a:lnTo>
                  <a:lnTo>
                    <a:pt x="233" y="597"/>
                  </a:lnTo>
                  <a:lnTo>
                    <a:pt x="231" y="594"/>
                  </a:lnTo>
                  <a:lnTo>
                    <a:pt x="230" y="592"/>
                  </a:lnTo>
                  <a:lnTo>
                    <a:pt x="228" y="592"/>
                  </a:lnTo>
                  <a:lnTo>
                    <a:pt x="225" y="592"/>
                  </a:lnTo>
                  <a:lnTo>
                    <a:pt x="221" y="592"/>
                  </a:lnTo>
                  <a:lnTo>
                    <a:pt x="220" y="596"/>
                  </a:lnTo>
                  <a:lnTo>
                    <a:pt x="216" y="599"/>
                  </a:lnTo>
                  <a:lnTo>
                    <a:pt x="215" y="602"/>
                  </a:lnTo>
                  <a:lnTo>
                    <a:pt x="213" y="606"/>
                  </a:lnTo>
                  <a:lnTo>
                    <a:pt x="211" y="609"/>
                  </a:lnTo>
                  <a:lnTo>
                    <a:pt x="210" y="612"/>
                  </a:lnTo>
                  <a:lnTo>
                    <a:pt x="208" y="616"/>
                  </a:lnTo>
                  <a:lnTo>
                    <a:pt x="206" y="621"/>
                  </a:lnTo>
                  <a:lnTo>
                    <a:pt x="205" y="624"/>
                  </a:lnTo>
                  <a:lnTo>
                    <a:pt x="205" y="627"/>
                  </a:lnTo>
                  <a:lnTo>
                    <a:pt x="203" y="631"/>
                  </a:lnTo>
                  <a:lnTo>
                    <a:pt x="201" y="634"/>
                  </a:lnTo>
                  <a:lnTo>
                    <a:pt x="201" y="637"/>
                  </a:lnTo>
                  <a:lnTo>
                    <a:pt x="200" y="642"/>
                  </a:lnTo>
                  <a:lnTo>
                    <a:pt x="200" y="646"/>
                  </a:lnTo>
                  <a:lnTo>
                    <a:pt x="198" y="649"/>
                  </a:lnTo>
                  <a:lnTo>
                    <a:pt x="198" y="654"/>
                  </a:lnTo>
                  <a:lnTo>
                    <a:pt x="196" y="657"/>
                  </a:lnTo>
                  <a:lnTo>
                    <a:pt x="196" y="661"/>
                  </a:lnTo>
                  <a:lnTo>
                    <a:pt x="195" y="666"/>
                  </a:lnTo>
                  <a:lnTo>
                    <a:pt x="195" y="669"/>
                  </a:lnTo>
                  <a:lnTo>
                    <a:pt x="195" y="672"/>
                  </a:lnTo>
                  <a:lnTo>
                    <a:pt x="195" y="677"/>
                  </a:lnTo>
                  <a:lnTo>
                    <a:pt x="193" y="681"/>
                  </a:lnTo>
                  <a:lnTo>
                    <a:pt x="193" y="686"/>
                  </a:lnTo>
                  <a:lnTo>
                    <a:pt x="193" y="689"/>
                  </a:lnTo>
                  <a:lnTo>
                    <a:pt x="193" y="694"/>
                  </a:lnTo>
                  <a:lnTo>
                    <a:pt x="191" y="697"/>
                  </a:lnTo>
                  <a:lnTo>
                    <a:pt x="191" y="701"/>
                  </a:lnTo>
                  <a:lnTo>
                    <a:pt x="191" y="704"/>
                  </a:lnTo>
                  <a:lnTo>
                    <a:pt x="191" y="709"/>
                  </a:lnTo>
                  <a:lnTo>
                    <a:pt x="191" y="712"/>
                  </a:lnTo>
                  <a:lnTo>
                    <a:pt x="191" y="717"/>
                  </a:lnTo>
                  <a:lnTo>
                    <a:pt x="187" y="716"/>
                  </a:lnTo>
                  <a:lnTo>
                    <a:pt x="182" y="714"/>
                  </a:lnTo>
                  <a:lnTo>
                    <a:pt x="177" y="712"/>
                  </a:lnTo>
                  <a:lnTo>
                    <a:pt x="172" y="712"/>
                  </a:lnTo>
                  <a:lnTo>
                    <a:pt x="167" y="711"/>
                  </a:lnTo>
                  <a:lnTo>
                    <a:pt x="162" y="711"/>
                  </a:lnTo>
                  <a:lnTo>
                    <a:pt x="155" y="709"/>
                  </a:lnTo>
                  <a:lnTo>
                    <a:pt x="150" y="709"/>
                  </a:lnTo>
                  <a:lnTo>
                    <a:pt x="145" y="707"/>
                  </a:lnTo>
                  <a:lnTo>
                    <a:pt x="140" y="707"/>
                  </a:lnTo>
                  <a:lnTo>
                    <a:pt x="135" y="706"/>
                  </a:lnTo>
                  <a:lnTo>
                    <a:pt x="130" y="706"/>
                  </a:lnTo>
                  <a:lnTo>
                    <a:pt x="125" y="704"/>
                  </a:lnTo>
                  <a:lnTo>
                    <a:pt x="120" y="704"/>
                  </a:lnTo>
                  <a:lnTo>
                    <a:pt x="115" y="702"/>
                  </a:lnTo>
                  <a:lnTo>
                    <a:pt x="110" y="702"/>
                  </a:lnTo>
                  <a:lnTo>
                    <a:pt x="103" y="702"/>
                  </a:lnTo>
                  <a:lnTo>
                    <a:pt x="98" y="701"/>
                  </a:lnTo>
                  <a:lnTo>
                    <a:pt x="93" y="699"/>
                  </a:lnTo>
                  <a:lnTo>
                    <a:pt x="88" y="699"/>
                  </a:lnTo>
                  <a:lnTo>
                    <a:pt x="83" y="697"/>
                  </a:lnTo>
                  <a:lnTo>
                    <a:pt x="78" y="697"/>
                  </a:lnTo>
                  <a:lnTo>
                    <a:pt x="72" y="696"/>
                  </a:lnTo>
                  <a:lnTo>
                    <a:pt x="68" y="696"/>
                  </a:lnTo>
                  <a:lnTo>
                    <a:pt x="62" y="694"/>
                  </a:lnTo>
                  <a:lnTo>
                    <a:pt x="57" y="694"/>
                  </a:lnTo>
                  <a:lnTo>
                    <a:pt x="52" y="692"/>
                  </a:lnTo>
                  <a:lnTo>
                    <a:pt x="47" y="692"/>
                  </a:lnTo>
                  <a:lnTo>
                    <a:pt x="42" y="691"/>
                  </a:lnTo>
                  <a:lnTo>
                    <a:pt x="37" y="689"/>
                  </a:lnTo>
                  <a:lnTo>
                    <a:pt x="32" y="689"/>
                  </a:lnTo>
                  <a:lnTo>
                    <a:pt x="27" y="687"/>
                  </a:lnTo>
                  <a:lnTo>
                    <a:pt x="27" y="682"/>
                  </a:lnTo>
                  <a:lnTo>
                    <a:pt x="28" y="679"/>
                  </a:lnTo>
                  <a:lnTo>
                    <a:pt x="28" y="674"/>
                  </a:lnTo>
                  <a:lnTo>
                    <a:pt x="28" y="669"/>
                  </a:lnTo>
                  <a:lnTo>
                    <a:pt x="30" y="664"/>
                  </a:lnTo>
                  <a:lnTo>
                    <a:pt x="30" y="659"/>
                  </a:lnTo>
                  <a:lnTo>
                    <a:pt x="32" y="654"/>
                  </a:lnTo>
                  <a:lnTo>
                    <a:pt x="33" y="649"/>
                  </a:lnTo>
                  <a:lnTo>
                    <a:pt x="33" y="644"/>
                  </a:lnTo>
                  <a:lnTo>
                    <a:pt x="35" y="639"/>
                  </a:lnTo>
                  <a:lnTo>
                    <a:pt x="37" y="634"/>
                  </a:lnTo>
                  <a:lnTo>
                    <a:pt x="38" y="629"/>
                  </a:lnTo>
                  <a:lnTo>
                    <a:pt x="38" y="624"/>
                  </a:lnTo>
                  <a:lnTo>
                    <a:pt x="40" y="619"/>
                  </a:lnTo>
                  <a:lnTo>
                    <a:pt x="42" y="614"/>
                  </a:lnTo>
                  <a:lnTo>
                    <a:pt x="45" y="611"/>
                  </a:lnTo>
                  <a:lnTo>
                    <a:pt x="47" y="606"/>
                  </a:lnTo>
                  <a:lnTo>
                    <a:pt x="48" y="601"/>
                  </a:lnTo>
                  <a:lnTo>
                    <a:pt x="50" y="596"/>
                  </a:lnTo>
                  <a:lnTo>
                    <a:pt x="52" y="592"/>
                  </a:lnTo>
                  <a:lnTo>
                    <a:pt x="55" y="589"/>
                  </a:lnTo>
                  <a:lnTo>
                    <a:pt x="57" y="584"/>
                  </a:lnTo>
                  <a:lnTo>
                    <a:pt x="60" y="581"/>
                  </a:lnTo>
                  <a:lnTo>
                    <a:pt x="63" y="579"/>
                  </a:lnTo>
                  <a:lnTo>
                    <a:pt x="65" y="576"/>
                  </a:lnTo>
                  <a:lnTo>
                    <a:pt x="68" y="574"/>
                  </a:lnTo>
                  <a:lnTo>
                    <a:pt x="72" y="571"/>
                  </a:lnTo>
                  <a:lnTo>
                    <a:pt x="75" y="569"/>
                  </a:lnTo>
                  <a:lnTo>
                    <a:pt x="78" y="568"/>
                  </a:lnTo>
                  <a:lnTo>
                    <a:pt x="83" y="568"/>
                  </a:lnTo>
                  <a:lnTo>
                    <a:pt x="87" y="568"/>
                  </a:lnTo>
                  <a:lnTo>
                    <a:pt x="92" y="568"/>
                  </a:lnTo>
                  <a:lnTo>
                    <a:pt x="95" y="568"/>
                  </a:lnTo>
                  <a:lnTo>
                    <a:pt x="100" y="568"/>
                  </a:lnTo>
                  <a:lnTo>
                    <a:pt x="105" y="568"/>
                  </a:lnTo>
                  <a:lnTo>
                    <a:pt x="110" y="568"/>
                  </a:lnTo>
                  <a:lnTo>
                    <a:pt x="113" y="568"/>
                  </a:lnTo>
                  <a:lnTo>
                    <a:pt x="118" y="568"/>
                  </a:lnTo>
                  <a:lnTo>
                    <a:pt x="123" y="568"/>
                  </a:lnTo>
                  <a:lnTo>
                    <a:pt x="128" y="569"/>
                  </a:lnTo>
                  <a:lnTo>
                    <a:pt x="132" y="569"/>
                  </a:lnTo>
                  <a:lnTo>
                    <a:pt x="137" y="569"/>
                  </a:lnTo>
                  <a:lnTo>
                    <a:pt x="142" y="571"/>
                  </a:lnTo>
                  <a:lnTo>
                    <a:pt x="147" y="571"/>
                  </a:lnTo>
                  <a:lnTo>
                    <a:pt x="150" y="573"/>
                  </a:lnTo>
                  <a:lnTo>
                    <a:pt x="155" y="573"/>
                  </a:lnTo>
                  <a:lnTo>
                    <a:pt x="160" y="574"/>
                  </a:lnTo>
                  <a:lnTo>
                    <a:pt x="165" y="574"/>
                  </a:lnTo>
                  <a:lnTo>
                    <a:pt x="170" y="574"/>
                  </a:lnTo>
                  <a:lnTo>
                    <a:pt x="173" y="576"/>
                  </a:lnTo>
                  <a:lnTo>
                    <a:pt x="178" y="576"/>
                  </a:lnTo>
                  <a:lnTo>
                    <a:pt x="183" y="576"/>
                  </a:lnTo>
                  <a:lnTo>
                    <a:pt x="187" y="576"/>
                  </a:lnTo>
                  <a:lnTo>
                    <a:pt x="191" y="578"/>
                  </a:lnTo>
                  <a:lnTo>
                    <a:pt x="196" y="578"/>
                  </a:lnTo>
                  <a:lnTo>
                    <a:pt x="201" y="578"/>
                  </a:lnTo>
                  <a:lnTo>
                    <a:pt x="206" y="578"/>
                  </a:lnTo>
                  <a:lnTo>
                    <a:pt x="211" y="578"/>
                  </a:lnTo>
                  <a:lnTo>
                    <a:pt x="216" y="578"/>
                  </a:lnTo>
                  <a:lnTo>
                    <a:pt x="220" y="578"/>
                  </a:lnTo>
                  <a:lnTo>
                    <a:pt x="225" y="578"/>
                  </a:lnTo>
                  <a:lnTo>
                    <a:pt x="230" y="578"/>
                  </a:lnTo>
                  <a:lnTo>
                    <a:pt x="235" y="578"/>
                  </a:lnTo>
                  <a:lnTo>
                    <a:pt x="240" y="578"/>
                  </a:lnTo>
                  <a:lnTo>
                    <a:pt x="240" y="576"/>
                  </a:lnTo>
                  <a:lnTo>
                    <a:pt x="240" y="574"/>
                  </a:lnTo>
                  <a:lnTo>
                    <a:pt x="235" y="571"/>
                  </a:lnTo>
                  <a:lnTo>
                    <a:pt x="231" y="568"/>
                  </a:lnTo>
                  <a:lnTo>
                    <a:pt x="226" y="564"/>
                  </a:lnTo>
                  <a:lnTo>
                    <a:pt x="221" y="563"/>
                  </a:lnTo>
                  <a:lnTo>
                    <a:pt x="216" y="559"/>
                  </a:lnTo>
                  <a:lnTo>
                    <a:pt x="211" y="556"/>
                  </a:lnTo>
                  <a:lnTo>
                    <a:pt x="206" y="553"/>
                  </a:lnTo>
                  <a:lnTo>
                    <a:pt x="201" y="551"/>
                  </a:lnTo>
                  <a:lnTo>
                    <a:pt x="196" y="548"/>
                  </a:lnTo>
                  <a:lnTo>
                    <a:pt x="191" y="546"/>
                  </a:lnTo>
                  <a:lnTo>
                    <a:pt x="185" y="543"/>
                  </a:lnTo>
                  <a:lnTo>
                    <a:pt x="180" y="541"/>
                  </a:lnTo>
                  <a:lnTo>
                    <a:pt x="177" y="539"/>
                  </a:lnTo>
                  <a:lnTo>
                    <a:pt x="173" y="539"/>
                  </a:lnTo>
                  <a:lnTo>
                    <a:pt x="172" y="538"/>
                  </a:lnTo>
                  <a:lnTo>
                    <a:pt x="168" y="538"/>
                  </a:lnTo>
                  <a:lnTo>
                    <a:pt x="165" y="536"/>
                  </a:lnTo>
                  <a:lnTo>
                    <a:pt x="162" y="536"/>
                  </a:lnTo>
                  <a:lnTo>
                    <a:pt x="160" y="534"/>
                  </a:lnTo>
                  <a:lnTo>
                    <a:pt x="157" y="534"/>
                  </a:lnTo>
                  <a:lnTo>
                    <a:pt x="153" y="534"/>
                  </a:lnTo>
                  <a:lnTo>
                    <a:pt x="150" y="533"/>
                  </a:lnTo>
                  <a:lnTo>
                    <a:pt x="148" y="533"/>
                  </a:lnTo>
                  <a:lnTo>
                    <a:pt x="145" y="533"/>
                  </a:lnTo>
                  <a:lnTo>
                    <a:pt x="142" y="531"/>
                  </a:lnTo>
                  <a:lnTo>
                    <a:pt x="138" y="531"/>
                  </a:lnTo>
                  <a:lnTo>
                    <a:pt x="137" y="531"/>
                  </a:lnTo>
                  <a:lnTo>
                    <a:pt x="133" y="531"/>
                  </a:lnTo>
                  <a:lnTo>
                    <a:pt x="130" y="529"/>
                  </a:lnTo>
                  <a:lnTo>
                    <a:pt x="127" y="529"/>
                  </a:lnTo>
                  <a:lnTo>
                    <a:pt x="123" y="529"/>
                  </a:lnTo>
                  <a:lnTo>
                    <a:pt x="122" y="529"/>
                  </a:lnTo>
                  <a:lnTo>
                    <a:pt x="118" y="528"/>
                  </a:lnTo>
                  <a:lnTo>
                    <a:pt x="115" y="528"/>
                  </a:lnTo>
                  <a:lnTo>
                    <a:pt x="112" y="528"/>
                  </a:lnTo>
                  <a:lnTo>
                    <a:pt x="110" y="528"/>
                  </a:lnTo>
                  <a:lnTo>
                    <a:pt x="107" y="528"/>
                  </a:lnTo>
                  <a:lnTo>
                    <a:pt x="103" y="528"/>
                  </a:lnTo>
                  <a:lnTo>
                    <a:pt x="100" y="528"/>
                  </a:lnTo>
                  <a:lnTo>
                    <a:pt x="98" y="528"/>
                  </a:lnTo>
                  <a:lnTo>
                    <a:pt x="95" y="528"/>
                  </a:lnTo>
                  <a:lnTo>
                    <a:pt x="92" y="528"/>
                  </a:lnTo>
                  <a:lnTo>
                    <a:pt x="88" y="528"/>
                  </a:lnTo>
                  <a:lnTo>
                    <a:pt x="87" y="528"/>
                  </a:lnTo>
                  <a:lnTo>
                    <a:pt x="80" y="529"/>
                  </a:lnTo>
                  <a:lnTo>
                    <a:pt x="75" y="529"/>
                  </a:lnTo>
                  <a:lnTo>
                    <a:pt x="70" y="531"/>
                  </a:lnTo>
                  <a:lnTo>
                    <a:pt x="65" y="533"/>
                  </a:lnTo>
                  <a:lnTo>
                    <a:pt x="60" y="533"/>
                  </a:lnTo>
                  <a:lnTo>
                    <a:pt x="55" y="534"/>
                  </a:lnTo>
                  <a:lnTo>
                    <a:pt x="52" y="538"/>
                  </a:lnTo>
                  <a:lnTo>
                    <a:pt x="48" y="541"/>
                  </a:lnTo>
                  <a:lnTo>
                    <a:pt x="43" y="543"/>
                  </a:lnTo>
                  <a:lnTo>
                    <a:pt x="40" y="548"/>
                  </a:lnTo>
                  <a:lnTo>
                    <a:pt x="37" y="553"/>
                  </a:lnTo>
                  <a:lnTo>
                    <a:pt x="35" y="556"/>
                  </a:lnTo>
                  <a:lnTo>
                    <a:pt x="32" y="561"/>
                  </a:lnTo>
                  <a:lnTo>
                    <a:pt x="28" y="568"/>
                  </a:lnTo>
                  <a:lnTo>
                    <a:pt x="27" y="569"/>
                  </a:lnTo>
                  <a:lnTo>
                    <a:pt x="25" y="573"/>
                  </a:lnTo>
                  <a:lnTo>
                    <a:pt x="25" y="576"/>
                  </a:lnTo>
                  <a:lnTo>
                    <a:pt x="23" y="579"/>
                  </a:lnTo>
                  <a:lnTo>
                    <a:pt x="22" y="581"/>
                  </a:lnTo>
                  <a:lnTo>
                    <a:pt x="20" y="584"/>
                  </a:lnTo>
                  <a:lnTo>
                    <a:pt x="20" y="588"/>
                  </a:lnTo>
                  <a:lnTo>
                    <a:pt x="18" y="591"/>
                  </a:lnTo>
                  <a:lnTo>
                    <a:pt x="17" y="594"/>
                  </a:lnTo>
                  <a:lnTo>
                    <a:pt x="17" y="597"/>
                  </a:lnTo>
                  <a:lnTo>
                    <a:pt x="15" y="601"/>
                  </a:lnTo>
                  <a:lnTo>
                    <a:pt x="15" y="604"/>
                  </a:lnTo>
                  <a:lnTo>
                    <a:pt x="13" y="607"/>
                  </a:lnTo>
                  <a:lnTo>
                    <a:pt x="13" y="611"/>
                  </a:lnTo>
                  <a:lnTo>
                    <a:pt x="12" y="614"/>
                  </a:lnTo>
                  <a:lnTo>
                    <a:pt x="12" y="616"/>
                  </a:lnTo>
                  <a:lnTo>
                    <a:pt x="10" y="619"/>
                  </a:lnTo>
                  <a:lnTo>
                    <a:pt x="10" y="622"/>
                  </a:lnTo>
                  <a:lnTo>
                    <a:pt x="8" y="626"/>
                  </a:lnTo>
                  <a:lnTo>
                    <a:pt x="8" y="629"/>
                  </a:lnTo>
                  <a:lnTo>
                    <a:pt x="8" y="632"/>
                  </a:lnTo>
                  <a:lnTo>
                    <a:pt x="7" y="636"/>
                  </a:lnTo>
                  <a:lnTo>
                    <a:pt x="7" y="639"/>
                  </a:lnTo>
                  <a:lnTo>
                    <a:pt x="7" y="642"/>
                  </a:lnTo>
                  <a:lnTo>
                    <a:pt x="5" y="646"/>
                  </a:lnTo>
                  <a:lnTo>
                    <a:pt x="5" y="649"/>
                  </a:lnTo>
                  <a:lnTo>
                    <a:pt x="5" y="652"/>
                  </a:lnTo>
                  <a:lnTo>
                    <a:pt x="5" y="656"/>
                  </a:lnTo>
                  <a:lnTo>
                    <a:pt x="3" y="659"/>
                  </a:lnTo>
                  <a:lnTo>
                    <a:pt x="3" y="662"/>
                  </a:lnTo>
                  <a:lnTo>
                    <a:pt x="3" y="664"/>
                  </a:lnTo>
                  <a:lnTo>
                    <a:pt x="3" y="667"/>
                  </a:lnTo>
                  <a:lnTo>
                    <a:pt x="2" y="672"/>
                  </a:lnTo>
                  <a:lnTo>
                    <a:pt x="2" y="679"/>
                  </a:lnTo>
                  <a:lnTo>
                    <a:pt x="2" y="684"/>
                  </a:lnTo>
                  <a:lnTo>
                    <a:pt x="0" y="689"/>
                  </a:lnTo>
                  <a:lnTo>
                    <a:pt x="0" y="692"/>
                  </a:lnTo>
                  <a:lnTo>
                    <a:pt x="0" y="697"/>
                  </a:lnTo>
                  <a:lnTo>
                    <a:pt x="2" y="701"/>
                  </a:lnTo>
                  <a:lnTo>
                    <a:pt x="3" y="704"/>
                  </a:lnTo>
                  <a:lnTo>
                    <a:pt x="7" y="707"/>
                  </a:lnTo>
                  <a:lnTo>
                    <a:pt x="10" y="709"/>
                  </a:lnTo>
                  <a:lnTo>
                    <a:pt x="15" y="711"/>
                  </a:lnTo>
                  <a:lnTo>
                    <a:pt x="22" y="712"/>
                  </a:lnTo>
                  <a:lnTo>
                    <a:pt x="27" y="712"/>
                  </a:lnTo>
                  <a:lnTo>
                    <a:pt x="33" y="714"/>
                  </a:lnTo>
                  <a:lnTo>
                    <a:pt x="35" y="714"/>
                  </a:lnTo>
                  <a:lnTo>
                    <a:pt x="38" y="716"/>
                  </a:lnTo>
                  <a:lnTo>
                    <a:pt x="42" y="716"/>
                  </a:lnTo>
                  <a:lnTo>
                    <a:pt x="45" y="717"/>
                  </a:lnTo>
                  <a:lnTo>
                    <a:pt x="47" y="717"/>
                  </a:lnTo>
                  <a:lnTo>
                    <a:pt x="50" y="717"/>
                  </a:lnTo>
                  <a:lnTo>
                    <a:pt x="53" y="717"/>
                  </a:lnTo>
                  <a:lnTo>
                    <a:pt x="57" y="719"/>
                  </a:lnTo>
                  <a:lnTo>
                    <a:pt x="58" y="719"/>
                  </a:lnTo>
                  <a:lnTo>
                    <a:pt x="62" y="719"/>
                  </a:lnTo>
                  <a:lnTo>
                    <a:pt x="65" y="719"/>
                  </a:lnTo>
                  <a:lnTo>
                    <a:pt x="68" y="721"/>
                  </a:lnTo>
                  <a:lnTo>
                    <a:pt x="70" y="721"/>
                  </a:lnTo>
                  <a:lnTo>
                    <a:pt x="73" y="721"/>
                  </a:lnTo>
                  <a:lnTo>
                    <a:pt x="77" y="721"/>
                  </a:lnTo>
                  <a:lnTo>
                    <a:pt x="80" y="722"/>
                  </a:lnTo>
                  <a:lnTo>
                    <a:pt x="82" y="722"/>
                  </a:lnTo>
                  <a:lnTo>
                    <a:pt x="85" y="722"/>
                  </a:lnTo>
                  <a:lnTo>
                    <a:pt x="88" y="722"/>
                  </a:lnTo>
                  <a:lnTo>
                    <a:pt x="92" y="724"/>
                  </a:lnTo>
                  <a:lnTo>
                    <a:pt x="93" y="724"/>
                  </a:lnTo>
                  <a:lnTo>
                    <a:pt x="97" y="724"/>
                  </a:lnTo>
                  <a:lnTo>
                    <a:pt x="100" y="724"/>
                  </a:lnTo>
                  <a:lnTo>
                    <a:pt x="103" y="726"/>
                  </a:lnTo>
                  <a:lnTo>
                    <a:pt x="107" y="726"/>
                  </a:lnTo>
                  <a:lnTo>
                    <a:pt x="110" y="726"/>
                  </a:lnTo>
                  <a:lnTo>
                    <a:pt x="112" y="726"/>
                  </a:lnTo>
                  <a:lnTo>
                    <a:pt x="115" y="726"/>
                  </a:lnTo>
                  <a:lnTo>
                    <a:pt x="118" y="726"/>
                  </a:lnTo>
                  <a:lnTo>
                    <a:pt x="122" y="726"/>
                  </a:lnTo>
                  <a:lnTo>
                    <a:pt x="125" y="727"/>
                  </a:lnTo>
                  <a:lnTo>
                    <a:pt x="127" y="727"/>
                  </a:lnTo>
                  <a:lnTo>
                    <a:pt x="130" y="727"/>
                  </a:lnTo>
                  <a:lnTo>
                    <a:pt x="133" y="727"/>
                  </a:lnTo>
                  <a:lnTo>
                    <a:pt x="137" y="729"/>
                  </a:lnTo>
                  <a:lnTo>
                    <a:pt x="138" y="729"/>
                  </a:lnTo>
                  <a:lnTo>
                    <a:pt x="142" y="729"/>
                  </a:lnTo>
                  <a:lnTo>
                    <a:pt x="145" y="729"/>
                  </a:lnTo>
                  <a:lnTo>
                    <a:pt x="148" y="729"/>
                  </a:lnTo>
                  <a:lnTo>
                    <a:pt x="152" y="731"/>
                  </a:lnTo>
                  <a:lnTo>
                    <a:pt x="153" y="731"/>
                  </a:lnTo>
                  <a:lnTo>
                    <a:pt x="157" y="731"/>
                  </a:lnTo>
                  <a:lnTo>
                    <a:pt x="160" y="731"/>
                  </a:lnTo>
                  <a:lnTo>
                    <a:pt x="163" y="732"/>
                  </a:lnTo>
                  <a:lnTo>
                    <a:pt x="165" y="732"/>
                  </a:lnTo>
                  <a:lnTo>
                    <a:pt x="168" y="732"/>
                  </a:lnTo>
                  <a:lnTo>
                    <a:pt x="172" y="732"/>
                  </a:lnTo>
                  <a:lnTo>
                    <a:pt x="175" y="734"/>
                  </a:lnTo>
                  <a:lnTo>
                    <a:pt x="178" y="734"/>
                  </a:lnTo>
                  <a:lnTo>
                    <a:pt x="182" y="734"/>
                  </a:lnTo>
                  <a:lnTo>
                    <a:pt x="183" y="734"/>
                  </a:lnTo>
                  <a:lnTo>
                    <a:pt x="187" y="736"/>
                  </a:lnTo>
                  <a:lnTo>
                    <a:pt x="190" y="736"/>
                  </a:lnTo>
                  <a:lnTo>
                    <a:pt x="193" y="737"/>
                  </a:lnTo>
                  <a:lnTo>
                    <a:pt x="195" y="737"/>
                  </a:lnTo>
                  <a:lnTo>
                    <a:pt x="198" y="739"/>
                  </a:lnTo>
                  <a:lnTo>
                    <a:pt x="203" y="739"/>
                  </a:lnTo>
                  <a:lnTo>
                    <a:pt x="206" y="737"/>
                  </a:lnTo>
                  <a:lnTo>
                    <a:pt x="210" y="732"/>
                  </a:lnTo>
                  <a:lnTo>
                    <a:pt x="211" y="729"/>
                  </a:lnTo>
                  <a:lnTo>
                    <a:pt x="211" y="722"/>
                  </a:lnTo>
                  <a:lnTo>
                    <a:pt x="211" y="717"/>
                  </a:lnTo>
                  <a:lnTo>
                    <a:pt x="213" y="712"/>
                  </a:lnTo>
                  <a:lnTo>
                    <a:pt x="213" y="707"/>
                  </a:lnTo>
                  <a:lnTo>
                    <a:pt x="215" y="701"/>
                  </a:lnTo>
                  <a:lnTo>
                    <a:pt x="216" y="696"/>
                  </a:lnTo>
                  <a:lnTo>
                    <a:pt x="216" y="691"/>
                  </a:lnTo>
                  <a:lnTo>
                    <a:pt x="218" y="686"/>
                  </a:lnTo>
                  <a:lnTo>
                    <a:pt x="223" y="687"/>
                  </a:lnTo>
                  <a:lnTo>
                    <a:pt x="226" y="687"/>
                  </a:lnTo>
                  <a:lnTo>
                    <a:pt x="231" y="689"/>
                  </a:lnTo>
                  <a:lnTo>
                    <a:pt x="236" y="691"/>
                  </a:lnTo>
                  <a:lnTo>
                    <a:pt x="240" y="692"/>
                  </a:lnTo>
                  <a:lnTo>
                    <a:pt x="245" y="692"/>
                  </a:lnTo>
                  <a:lnTo>
                    <a:pt x="250" y="694"/>
                  </a:lnTo>
                  <a:lnTo>
                    <a:pt x="253" y="696"/>
                  </a:lnTo>
                  <a:lnTo>
                    <a:pt x="258" y="696"/>
                  </a:lnTo>
                  <a:lnTo>
                    <a:pt x="261" y="697"/>
                  </a:lnTo>
                  <a:lnTo>
                    <a:pt x="266" y="697"/>
                  </a:lnTo>
                  <a:lnTo>
                    <a:pt x="271" y="699"/>
                  </a:lnTo>
                  <a:lnTo>
                    <a:pt x="275" y="699"/>
                  </a:lnTo>
                  <a:lnTo>
                    <a:pt x="280" y="701"/>
                  </a:lnTo>
                  <a:lnTo>
                    <a:pt x="285" y="701"/>
                  </a:lnTo>
                  <a:lnTo>
                    <a:pt x="290" y="702"/>
                  </a:lnTo>
                  <a:lnTo>
                    <a:pt x="293" y="702"/>
                  </a:lnTo>
                  <a:lnTo>
                    <a:pt x="298" y="702"/>
                  </a:lnTo>
                  <a:lnTo>
                    <a:pt x="301" y="704"/>
                  </a:lnTo>
                  <a:lnTo>
                    <a:pt x="306" y="704"/>
                  </a:lnTo>
                  <a:lnTo>
                    <a:pt x="311" y="704"/>
                  </a:lnTo>
                  <a:lnTo>
                    <a:pt x="315" y="704"/>
                  </a:lnTo>
                  <a:lnTo>
                    <a:pt x="320" y="704"/>
                  </a:lnTo>
                  <a:lnTo>
                    <a:pt x="325" y="706"/>
                  </a:lnTo>
                  <a:lnTo>
                    <a:pt x="328" y="706"/>
                  </a:lnTo>
                  <a:lnTo>
                    <a:pt x="333" y="706"/>
                  </a:lnTo>
                  <a:lnTo>
                    <a:pt x="336" y="706"/>
                  </a:lnTo>
                  <a:lnTo>
                    <a:pt x="341" y="706"/>
                  </a:lnTo>
                  <a:lnTo>
                    <a:pt x="346" y="706"/>
                  </a:lnTo>
                  <a:lnTo>
                    <a:pt x="350" y="706"/>
                  </a:lnTo>
                  <a:lnTo>
                    <a:pt x="355" y="706"/>
                  </a:lnTo>
                  <a:lnTo>
                    <a:pt x="360" y="707"/>
                  </a:lnTo>
                  <a:lnTo>
                    <a:pt x="363" y="706"/>
                  </a:lnTo>
                  <a:lnTo>
                    <a:pt x="368" y="706"/>
                  </a:lnTo>
                  <a:lnTo>
                    <a:pt x="373" y="706"/>
                  </a:lnTo>
                  <a:lnTo>
                    <a:pt x="376" y="706"/>
                  </a:lnTo>
                  <a:lnTo>
                    <a:pt x="381" y="706"/>
                  </a:lnTo>
                  <a:lnTo>
                    <a:pt x="386" y="706"/>
                  </a:lnTo>
                  <a:lnTo>
                    <a:pt x="390" y="706"/>
                  </a:lnTo>
                  <a:lnTo>
                    <a:pt x="395" y="706"/>
                  </a:lnTo>
                  <a:lnTo>
                    <a:pt x="400" y="704"/>
                  </a:lnTo>
                  <a:lnTo>
                    <a:pt x="405" y="704"/>
                  </a:lnTo>
                  <a:lnTo>
                    <a:pt x="408" y="704"/>
                  </a:lnTo>
                  <a:lnTo>
                    <a:pt x="413" y="704"/>
                  </a:lnTo>
                  <a:lnTo>
                    <a:pt x="418" y="704"/>
                  </a:lnTo>
                  <a:lnTo>
                    <a:pt x="421" y="704"/>
                  </a:lnTo>
                  <a:lnTo>
                    <a:pt x="426" y="704"/>
                  </a:lnTo>
                  <a:lnTo>
                    <a:pt x="431" y="704"/>
                  </a:lnTo>
                  <a:lnTo>
                    <a:pt x="436" y="702"/>
                  </a:lnTo>
                  <a:lnTo>
                    <a:pt x="441" y="702"/>
                  </a:lnTo>
                  <a:lnTo>
                    <a:pt x="444" y="702"/>
                  </a:lnTo>
                  <a:lnTo>
                    <a:pt x="449" y="702"/>
                  </a:lnTo>
                  <a:lnTo>
                    <a:pt x="454" y="701"/>
                  </a:lnTo>
                  <a:lnTo>
                    <a:pt x="459" y="701"/>
                  </a:lnTo>
                  <a:lnTo>
                    <a:pt x="464" y="701"/>
                  </a:lnTo>
                  <a:lnTo>
                    <a:pt x="468" y="701"/>
                  </a:lnTo>
                  <a:lnTo>
                    <a:pt x="473" y="699"/>
                  </a:lnTo>
                  <a:lnTo>
                    <a:pt x="478" y="699"/>
                  </a:lnTo>
                  <a:lnTo>
                    <a:pt x="483" y="699"/>
                  </a:lnTo>
                  <a:lnTo>
                    <a:pt x="488" y="699"/>
                  </a:lnTo>
                  <a:lnTo>
                    <a:pt x="493" y="697"/>
                  </a:lnTo>
                  <a:lnTo>
                    <a:pt x="498" y="697"/>
                  </a:lnTo>
                  <a:lnTo>
                    <a:pt x="503" y="697"/>
                  </a:lnTo>
                  <a:lnTo>
                    <a:pt x="508" y="697"/>
                  </a:lnTo>
                  <a:lnTo>
                    <a:pt x="511" y="696"/>
                  </a:lnTo>
                  <a:lnTo>
                    <a:pt x="514" y="696"/>
                  </a:lnTo>
                  <a:lnTo>
                    <a:pt x="518" y="696"/>
                  </a:lnTo>
                  <a:lnTo>
                    <a:pt x="521" y="696"/>
                  </a:lnTo>
                  <a:lnTo>
                    <a:pt x="526" y="694"/>
                  </a:lnTo>
                  <a:lnTo>
                    <a:pt x="529" y="694"/>
                  </a:lnTo>
                  <a:lnTo>
                    <a:pt x="533" y="694"/>
                  </a:lnTo>
                  <a:lnTo>
                    <a:pt x="538" y="694"/>
                  </a:lnTo>
                  <a:lnTo>
                    <a:pt x="541" y="692"/>
                  </a:lnTo>
                  <a:lnTo>
                    <a:pt x="546" y="692"/>
                  </a:lnTo>
                  <a:lnTo>
                    <a:pt x="549" y="691"/>
                  </a:lnTo>
                  <a:lnTo>
                    <a:pt x="554" y="691"/>
                  </a:lnTo>
                  <a:lnTo>
                    <a:pt x="558" y="689"/>
                  </a:lnTo>
                  <a:lnTo>
                    <a:pt x="561" y="689"/>
                  </a:lnTo>
                  <a:lnTo>
                    <a:pt x="566" y="687"/>
                  </a:lnTo>
                  <a:lnTo>
                    <a:pt x="569" y="687"/>
                  </a:lnTo>
                  <a:lnTo>
                    <a:pt x="573" y="684"/>
                  </a:lnTo>
                  <a:lnTo>
                    <a:pt x="576" y="684"/>
                  </a:lnTo>
                  <a:lnTo>
                    <a:pt x="579" y="681"/>
                  </a:lnTo>
                  <a:lnTo>
                    <a:pt x="583" y="681"/>
                  </a:lnTo>
                  <a:lnTo>
                    <a:pt x="586" y="677"/>
                  </a:lnTo>
                  <a:lnTo>
                    <a:pt x="589" y="676"/>
                  </a:lnTo>
                  <a:lnTo>
                    <a:pt x="593" y="674"/>
                  </a:lnTo>
                  <a:lnTo>
                    <a:pt x="596" y="672"/>
                  </a:lnTo>
                  <a:lnTo>
                    <a:pt x="599" y="669"/>
                  </a:lnTo>
                  <a:lnTo>
                    <a:pt x="601" y="666"/>
                  </a:lnTo>
                  <a:lnTo>
                    <a:pt x="603" y="662"/>
                  </a:lnTo>
                  <a:lnTo>
                    <a:pt x="606" y="661"/>
                  </a:lnTo>
                  <a:lnTo>
                    <a:pt x="608" y="656"/>
                  </a:lnTo>
                  <a:lnTo>
                    <a:pt x="609" y="652"/>
                  </a:lnTo>
                  <a:lnTo>
                    <a:pt x="611" y="647"/>
                  </a:lnTo>
                  <a:lnTo>
                    <a:pt x="613" y="644"/>
                  </a:lnTo>
                  <a:lnTo>
                    <a:pt x="613" y="642"/>
                  </a:lnTo>
                  <a:lnTo>
                    <a:pt x="613" y="639"/>
                  </a:lnTo>
                  <a:lnTo>
                    <a:pt x="613" y="637"/>
                  </a:lnTo>
                  <a:lnTo>
                    <a:pt x="614" y="634"/>
                  </a:lnTo>
                  <a:lnTo>
                    <a:pt x="613" y="629"/>
                  </a:lnTo>
                  <a:lnTo>
                    <a:pt x="613" y="626"/>
                  </a:lnTo>
                  <a:lnTo>
                    <a:pt x="613" y="622"/>
                  </a:lnTo>
                  <a:lnTo>
                    <a:pt x="613" y="617"/>
                  </a:lnTo>
                  <a:lnTo>
                    <a:pt x="613" y="614"/>
                  </a:lnTo>
                  <a:lnTo>
                    <a:pt x="611" y="609"/>
                  </a:lnTo>
                  <a:lnTo>
                    <a:pt x="611" y="604"/>
                  </a:lnTo>
                  <a:lnTo>
                    <a:pt x="611" y="599"/>
                  </a:lnTo>
                  <a:lnTo>
                    <a:pt x="609" y="594"/>
                  </a:lnTo>
                  <a:lnTo>
                    <a:pt x="609" y="589"/>
                  </a:lnTo>
                  <a:lnTo>
                    <a:pt x="609" y="584"/>
                  </a:lnTo>
                  <a:lnTo>
                    <a:pt x="609" y="579"/>
                  </a:lnTo>
                  <a:lnTo>
                    <a:pt x="608" y="574"/>
                  </a:lnTo>
                  <a:lnTo>
                    <a:pt x="608" y="569"/>
                  </a:lnTo>
                  <a:lnTo>
                    <a:pt x="606" y="564"/>
                  </a:lnTo>
                  <a:lnTo>
                    <a:pt x="606" y="561"/>
                  </a:lnTo>
                  <a:lnTo>
                    <a:pt x="604" y="556"/>
                  </a:lnTo>
                  <a:lnTo>
                    <a:pt x="604" y="553"/>
                  </a:lnTo>
                  <a:lnTo>
                    <a:pt x="603" y="548"/>
                  </a:lnTo>
                  <a:lnTo>
                    <a:pt x="603" y="546"/>
                  </a:lnTo>
                  <a:lnTo>
                    <a:pt x="601" y="541"/>
                  </a:lnTo>
                  <a:lnTo>
                    <a:pt x="601" y="539"/>
                  </a:lnTo>
                  <a:lnTo>
                    <a:pt x="601" y="536"/>
                  </a:lnTo>
                  <a:lnTo>
                    <a:pt x="601" y="534"/>
                  </a:lnTo>
                  <a:lnTo>
                    <a:pt x="599" y="531"/>
                  </a:lnTo>
                  <a:lnTo>
                    <a:pt x="599" y="526"/>
                  </a:lnTo>
                  <a:lnTo>
                    <a:pt x="599" y="523"/>
                  </a:lnTo>
                  <a:lnTo>
                    <a:pt x="599" y="519"/>
                  </a:lnTo>
                  <a:lnTo>
                    <a:pt x="599" y="516"/>
                  </a:lnTo>
                  <a:lnTo>
                    <a:pt x="599" y="511"/>
                  </a:lnTo>
                  <a:lnTo>
                    <a:pt x="599" y="508"/>
                  </a:lnTo>
                  <a:lnTo>
                    <a:pt x="599" y="504"/>
                  </a:lnTo>
                  <a:lnTo>
                    <a:pt x="599" y="501"/>
                  </a:lnTo>
                  <a:lnTo>
                    <a:pt x="598" y="496"/>
                  </a:lnTo>
                  <a:lnTo>
                    <a:pt x="598" y="493"/>
                  </a:lnTo>
                  <a:lnTo>
                    <a:pt x="598" y="489"/>
                  </a:lnTo>
                  <a:lnTo>
                    <a:pt x="598" y="486"/>
                  </a:lnTo>
                  <a:lnTo>
                    <a:pt x="598" y="483"/>
                  </a:lnTo>
                  <a:lnTo>
                    <a:pt x="599" y="478"/>
                  </a:lnTo>
                  <a:lnTo>
                    <a:pt x="599" y="474"/>
                  </a:lnTo>
                  <a:lnTo>
                    <a:pt x="599" y="471"/>
                  </a:lnTo>
                  <a:lnTo>
                    <a:pt x="599" y="468"/>
                  </a:lnTo>
                  <a:lnTo>
                    <a:pt x="599" y="464"/>
                  </a:lnTo>
                  <a:lnTo>
                    <a:pt x="599" y="459"/>
                  </a:lnTo>
                  <a:lnTo>
                    <a:pt x="599" y="456"/>
                  </a:lnTo>
                  <a:lnTo>
                    <a:pt x="599" y="453"/>
                  </a:lnTo>
                  <a:lnTo>
                    <a:pt x="599" y="449"/>
                  </a:lnTo>
                  <a:lnTo>
                    <a:pt x="601" y="446"/>
                  </a:lnTo>
                  <a:lnTo>
                    <a:pt x="601" y="443"/>
                  </a:lnTo>
                  <a:lnTo>
                    <a:pt x="601" y="439"/>
                  </a:lnTo>
                  <a:lnTo>
                    <a:pt x="601" y="434"/>
                  </a:lnTo>
                  <a:lnTo>
                    <a:pt x="603" y="431"/>
                  </a:lnTo>
                  <a:lnTo>
                    <a:pt x="603" y="428"/>
                  </a:lnTo>
                  <a:lnTo>
                    <a:pt x="603" y="424"/>
                  </a:lnTo>
                  <a:lnTo>
                    <a:pt x="604" y="421"/>
                  </a:lnTo>
                  <a:lnTo>
                    <a:pt x="604" y="418"/>
                  </a:lnTo>
                  <a:lnTo>
                    <a:pt x="606" y="414"/>
                  </a:lnTo>
                  <a:lnTo>
                    <a:pt x="606" y="409"/>
                  </a:lnTo>
                  <a:lnTo>
                    <a:pt x="606" y="406"/>
                  </a:lnTo>
                  <a:lnTo>
                    <a:pt x="606" y="403"/>
                  </a:lnTo>
                  <a:lnTo>
                    <a:pt x="608" y="399"/>
                  </a:lnTo>
                  <a:lnTo>
                    <a:pt x="608" y="396"/>
                  </a:lnTo>
                  <a:lnTo>
                    <a:pt x="609" y="393"/>
                  </a:lnTo>
                  <a:lnTo>
                    <a:pt x="609" y="388"/>
                  </a:lnTo>
                  <a:lnTo>
                    <a:pt x="611" y="384"/>
                  </a:lnTo>
                  <a:lnTo>
                    <a:pt x="611" y="381"/>
                  </a:lnTo>
                  <a:lnTo>
                    <a:pt x="613" y="378"/>
                  </a:lnTo>
                  <a:lnTo>
                    <a:pt x="613" y="375"/>
                  </a:lnTo>
                  <a:lnTo>
                    <a:pt x="614" y="371"/>
                  </a:lnTo>
                  <a:lnTo>
                    <a:pt x="614" y="368"/>
                  </a:lnTo>
                  <a:lnTo>
                    <a:pt x="616" y="363"/>
                  </a:lnTo>
                  <a:lnTo>
                    <a:pt x="616" y="361"/>
                  </a:lnTo>
                  <a:lnTo>
                    <a:pt x="618" y="358"/>
                  </a:lnTo>
                  <a:lnTo>
                    <a:pt x="618" y="353"/>
                  </a:lnTo>
                  <a:lnTo>
                    <a:pt x="619" y="350"/>
                  </a:lnTo>
                  <a:lnTo>
                    <a:pt x="621" y="346"/>
                  </a:lnTo>
                  <a:lnTo>
                    <a:pt x="621" y="343"/>
                  </a:lnTo>
                  <a:lnTo>
                    <a:pt x="623" y="340"/>
                  </a:lnTo>
                  <a:lnTo>
                    <a:pt x="623" y="335"/>
                  </a:lnTo>
                  <a:lnTo>
                    <a:pt x="624" y="333"/>
                  </a:lnTo>
                  <a:lnTo>
                    <a:pt x="626" y="330"/>
                  </a:lnTo>
                  <a:lnTo>
                    <a:pt x="626" y="325"/>
                  </a:lnTo>
                  <a:lnTo>
                    <a:pt x="628" y="323"/>
                  </a:lnTo>
                  <a:lnTo>
                    <a:pt x="629" y="318"/>
                  </a:lnTo>
                  <a:lnTo>
                    <a:pt x="631" y="315"/>
                  </a:lnTo>
                  <a:lnTo>
                    <a:pt x="631" y="311"/>
                  </a:lnTo>
                  <a:lnTo>
                    <a:pt x="633" y="308"/>
                  </a:lnTo>
                  <a:lnTo>
                    <a:pt x="633" y="305"/>
                  </a:lnTo>
                  <a:lnTo>
                    <a:pt x="634" y="301"/>
                  </a:lnTo>
                  <a:lnTo>
                    <a:pt x="636" y="298"/>
                  </a:lnTo>
                  <a:lnTo>
                    <a:pt x="637" y="293"/>
                  </a:lnTo>
                  <a:lnTo>
                    <a:pt x="639" y="290"/>
                  </a:lnTo>
                  <a:lnTo>
                    <a:pt x="641" y="285"/>
                  </a:lnTo>
                  <a:lnTo>
                    <a:pt x="642" y="280"/>
                  </a:lnTo>
                  <a:lnTo>
                    <a:pt x="644" y="276"/>
                  </a:lnTo>
                  <a:lnTo>
                    <a:pt x="646" y="271"/>
                  </a:lnTo>
                  <a:lnTo>
                    <a:pt x="647" y="266"/>
                  </a:lnTo>
                  <a:lnTo>
                    <a:pt x="649" y="263"/>
                  </a:lnTo>
                  <a:lnTo>
                    <a:pt x="651" y="258"/>
                  </a:lnTo>
                  <a:lnTo>
                    <a:pt x="654" y="255"/>
                  </a:lnTo>
                  <a:lnTo>
                    <a:pt x="656" y="250"/>
                  </a:lnTo>
                  <a:lnTo>
                    <a:pt x="657" y="245"/>
                  </a:lnTo>
                  <a:lnTo>
                    <a:pt x="659" y="241"/>
                  </a:lnTo>
                  <a:lnTo>
                    <a:pt x="661" y="236"/>
                  </a:lnTo>
                  <a:lnTo>
                    <a:pt x="664" y="233"/>
                  </a:lnTo>
                  <a:lnTo>
                    <a:pt x="666" y="228"/>
                  </a:lnTo>
                  <a:lnTo>
                    <a:pt x="667" y="225"/>
                  </a:lnTo>
                  <a:lnTo>
                    <a:pt x="669" y="220"/>
                  </a:lnTo>
                  <a:lnTo>
                    <a:pt x="671" y="216"/>
                  </a:lnTo>
                  <a:lnTo>
                    <a:pt x="672" y="211"/>
                  </a:lnTo>
                  <a:lnTo>
                    <a:pt x="674" y="208"/>
                  </a:lnTo>
                  <a:lnTo>
                    <a:pt x="677" y="203"/>
                  </a:lnTo>
                  <a:lnTo>
                    <a:pt x="679" y="200"/>
                  </a:lnTo>
                  <a:lnTo>
                    <a:pt x="681" y="195"/>
                  </a:lnTo>
                  <a:lnTo>
                    <a:pt x="682" y="190"/>
                  </a:lnTo>
                  <a:lnTo>
                    <a:pt x="684" y="186"/>
                  </a:lnTo>
                  <a:lnTo>
                    <a:pt x="686" y="181"/>
                  </a:lnTo>
                  <a:lnTo>
                    <a:pt x="687" y="176"/>
                  </a:lnTo>
                  <a:lnTo>
                    <a:pt x="689" y="173"/>
                  </a:lnTo>
                  <a:lnTo>
                    <a:pt x="691" y="168"/>
                  </a:lnTo>
                  <a:lnTo>
                    <a:pt x="692" y="165"/>
                  </a:lnTo>
                  <a:lnTo>
                    <a:pt x="692" y="162"/>
                  </a:lnTo>
                  <a:lnTo>
                    <a:pt x="694" y="160"/>
                  </a:lnTo>
                  <a:lnTo>
                    <a:pt x="696" y="155"/>
                  </a:lnTo>
                  <a:lnTo>
                    <a:pt x="697" y="152"/>
                  </a:lnTo>
                  <a:lnTo>
                    <a:pt x="699" y="147"/>
                  </a:lnTo>
                  <a:lnTo>
                    <a:pt x="701" y="140"/>
                  </a:lnTo>
                  <a:lnTo>
                    <a:pt x="702" y="138"/>
                  </a:lnTo>
                  <a:lnTo>
                    <a:pt x="704" y="135"/>
                  </a:lnTo>
                  <a:lnTo>
                    <a:pt x="706" y="132"/>
                  </a:lnTo>
                  <a:lnTo>
                    <a:pt x="707" y="128"/>
                  </a:lnTo>
                  <a:lnTo>
                    <a:pt x="709" y="125"/>
                  </a:lnTo>
                  <a:lnTo>
                    <a:pt x="711" y="122"/>
                  </a:lnTo>
                  <a:lnTo>
                    <a:pt x="712" y="118"/>
                  </a:lnTo>
                  <a:lnTo>
                    <a:pt x="712" y="115"/>
                  </a:lnTo>
                  <a:lnTo>
                    <a:pt x="714" y="112"/>
                  </a:lnTo>
                  <a:lnTo>
                    <a:pt x="716" y="107"/>
                  </a:lnTo>
                  <a:lnTo>
                    <a:pt x="717" y="105"/>
                  </a:lnTo>
                  <a:lnTo>
                    <a:pt x="719" y="102"/>
                  </a:lnTo>
                  <a:lnTo>
                    <a:pt x="721" y="97"/>
                  </a:lnTo>
                  <a:lnTo>
                    <a:pt x="722" y="93"/>
                  </a:lnTo>
                  <a:lnTo>
                    <a:pt x="722" y="90"/>
                  </a:lnTo>
                  <a:lnTo>
                    <a:pt x="724" y="87"/>
                  </a:lnTo>
                  <a:lnTo>
                    <a:pt x="726" y="83"/>
                  </a:lnTo>
                  <a:lnTo>
                    <a:pt x="727" y="82"/>
                  </a:lnTo>
                  <a:lnTo>
                    <a:pt x="729" y="78"/>
                  </a:lnTo>
                  <a:lnTo>
                    <a:pt x="731" y="75"/>
                  </a:lnTo>
                  <a:lnTo>
                    <a:pt x="734" y="77"/>
                  </a:lnTo>
                  <a:lnTo>
                    <a:pt x="736" y="78"/>
                  </a:lnTo>
                  <a:lnTo>
                    <a:pt x="739" y="78"/>
                  </a:lnTo>
                  <a:lnTo>
                    <a:pt x="742" y="77"/>
                  </a:lnTo>
                  <a:lnTo>
                    <a:pt x="746" y="73"/>
                  </a:lnTo>
                  <a:lnTo>
                    <a:pt x="747" y="70"/>
                  </a:lnTo>
                  <a:lnTo>
                    <a:pt x="751" y="65"/>
                  </a:lnTo>
                  <a:lnTo>
                    <a:pt x="754" y="62"/>
                  </a:lnTo>
                  <a:lnTo>
                    <a:pt x="756" y="58"/>
                  </a:lnTo>
                  <a:lnTo>
                    <a:pt x="759" y="55"/>
                  </a:lnTo>
                  <a:lnTo>
                    <a:pt x="762" y="52"/>
                  </a:lnTo>
                  <a:lnTo>
                    <a:pt x="766" y="48"/>
                  </a:lnTo>
                  <a:lnTo>
                    <a:pt x="769" y="45"/>
                  </a:lnTo>
                  <a:lnTo>
                    <a:pt x="771" y="42"/>
                  </a:lnTo>
                  <a:lnTo>
                    <a:pt x="774" y="38"/>
                  </a:lnTo>
                  <a:lnTo>
                    <a:pt x="777" y="35"/>
                  </a:lnTo>
                  <a:lnTo>
                    <a:pt x="779" y="30"/>
                  </a:lnTo>
                  <a:lnTo>
                    <a:pt x="782" y="27"/>
                  </a:lnTo>
                  <a:lnTo>
                    <a:pt x="786" y="23"/>
                  </a:lnTo>
                  <a:lnTo>
                    <a:pt x="789" y="18"/>
                  </a:lnTo>
                  <a:lnTo>
                    <a:pt x="789" y="15"/>
                  </a:lnTo>
                  <a:lnTo>
                    <a:pt x="789" y="12"/>
                  </a:lnTo>
                  <a:lnTo>
                    <a:pt x="787" y="7"/>
                  </a:lnTo>
                  <a:lnTo>
                    <a:pt x="786" y="3"/>
                  </a:lnTo>
                  <a:lnTo>
                    <a:pt x="782" y="2"/>
                  </a:lnTo>
                  <a:lnTo>
                    <a:pt x="779" y="0"/>
                  </a:lnTo>
                  <a:lnTo>
                    <a:pt x="776" y="0"/>
                  </a:lnTo>
                  <a:lnTo>
                    <a:pt x="77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5" name="Freeform 100"/>
            <p:cNvSpPr>
              <a:spLocks/>
            </p:cNvSpPr>
            <p:nvPr/>
          </p:nvSpPr>
          <p:spPr bwMode="auto">
            <a:xfrm>
              <a:off x="1628" y="1253"/>
              <a:ext cx="395" cy="89"/>
            </a:xfrm>
            <a:custGeom>
              <a:avLst/>
              <a:gdLst>
                <a:gd name="T0" fmla="*/ 382 w 395"/>
                <a:gd name="T1" fmla="*/ 78 h 89"/>
                <a:gd name="T2" fmla="*/ 363 w 395"/>
                <a:gd name="T3" fmla="*/ 74 h 89"/>
                <a:gd name="T4" fmla="*/ 345 w 395"/>
                <a:gd name="T5" fmla="*/ 71 h 89"/>
                <a:gd name="T6" fmla="*/ 327 w 395"/>
                <a:gd name="T7" fmla="*/ 66 h 89"/>
                <a:gd name="T8" fmla="*/ 308 w 395"/>
                <a:gd name="T9" fmla="*/ 63 h 89"/>
                <a:gd name="T10" fmla="*/ 290 w 395"/>
                <a:gd name="T11" fmla="*/ 58 h 89"/>
                <a:gd name="T12" fmla="*/ 273 w 395"/>
                <a:gd name="T13" fmla="*/ 53 h 89"/>
                <a:gd name="T14" fmla="*/ 255 w 395"/>
                <a:gd name="T15" fmla="*/ 48 h 89"/>
                <a:gd name="T16" fmla="*/ 237 w 395"/>
                <a:gd name="T17" fmla="*/ 43 h 89"/>
                <a:gd name="T18" fmla="*/ 218 w 395"/>
                <a:gd name="T19" fmla="*/ 36 h 89"/>
                <a:gd name="T20" fmla="*/ 200 w 395"/>
                <a:gd name="T21" fmla="*/ 31 h 89"/>
                <a:gd name="T22" fmla="*/ 182 w 395"/>
                <a:gd name="T23" fmla="*/ 26 h 89"/>
                <a:gd name="T24" fmla="*/ 164 w 395"/>
                <a:gd name="T25" fmla="*/ 21 h 89"/>
                <a:gd name="T26" fmla="*/ 145 w 395"/>
                <a:gd name="T27" fmla="*/ 16 h 89"/>
                <a:gd name="T28" fmla="*/ 127 w 395"/>
                <a:gd name="T29" fmla="*/ 11 h 89"/>
                <a:gd name="T30" fmla="*/ 109 w 395"/>
                <a:gd name="T31" fmla="*/ 8 h 89"/>
                <a:gd name="T32" fmla="*/ 90 w 395"/>
                <a:gd name="T33" fmla="*/ 5 h 89"/>
                <a:gd name="T34" fmla="*/ 72 w 395"/>
                <a:gd name="T35" fmla="*/ 3 h 89"/>
                <a:gd name="T36" fmla="*/ 54 w 395"/>
                <a:gd name="T37" fmla="*/ 1 h 89"/>
                <a:gd name="T38" fmla="*/ 35 w 395"/>
                <a:gd name="T39" fmla="*/ 0 h 89"/>
                <a:gd name="T40" fmla="*/ 17 w 395"/>
                <a:gd name="T41" fmla="*/ 0 h 89"/>
                <a:gd name="T42" fmla="*/ 2 w 395"/>
                <a:gd name="T43" fmla="*/ 1 h 89"/>
                <a:gd name="T44" fmla="*/ 4 w 395"/>
                <a:gd name="T45" fmla="*/ 13 h 89"/>
                <a:gd name="T46" fmla="*/ 22 w 395"/>
                <a:gd name="T47" fmla="*/ 15 h 89"/>
                <a:gd name="T48" fmla="*/ 39 w 395"/>
                <a:gd name="T49" fmla="*/ 20 h 89"/>
                <a:gd name="T50" fmla="*/ 57 w 395"/>
                <a:gd name="T51" fmla="*/ 25 h 89"/>
                <a:gd name="T52" fmla="*/ 75 w 395"/>
                <a:gd name="T53" fmla="*/ 30 h 89"/>
                <a:gd name="T54" fmla="*/ 94 w 395"/>
                <a:gd name="T55" fmla="*/ 35 h 89"/>
                <a:gd name="T56" fmla="*/ 112 w 395"/>
                <a:gd name="T57" fmla="*/ 40 h 89"/>
                <a:gd name="T58" fmla="*/ 130 w 395"/>
                <a:gd name="T59" fmla="*/ 45 h 89"/>
                <a:gd name="T60" fmla="*/ 149 w 395"/>
                <a:gd name="T61" fmla="*/ 51 h 89"/>
                <a:gd name="T62" fmla="*/ 167 w 395"/>
                <a:gd name="T63" fmla="*/ 56 h 89"/>
                <a:gd name="T64" fmla="*/ 185 w 395"/>
                <a:gd name="T65" fmla="*/ 63 h 89"/>
                <a:gd name="T66" fmla="*/ 203 w 395"/>
                <a:gd name="T67" fmla="*/ 68 h 89"/>
                <a:gd name="T68" fmla="*/ 222 w 395"/>
                <a:gd name="T69" fmla="*/ 73 h 89"/>
                <a:gd name="T70" fmla="*/ 240 w 395"/>
                <a:gd name="T71" fmla="*/ 78 h 89"/>
                <a:gd name="T72" fmla="*/ 258 w 395"/>
                <a:gd name="T73" fmla="*/ 81 h 89"/>
                <a:gd name="T74" fmla="*/ 277 w 395"/>
                <a:gd name="T75" fmla="*/ 84 h 89"/>
                <a:gd name="T76" fmla="*/ 295 w 395"/>
                <a:gd name="T77" fmla="*/ 88 h 89"/>
                <a:gd name="T78" fmla="*/ 313 w 395"/>
                <a:gd name="T79" fmla="*/ 89 h 89"/>
                <a:gd name="T80" fmla="*/ 332 w 395"/>
                <a:gd name="T81" fmla="*/ 89 h 89"/>
                <a:gd name="T82" fmla="*/ 350 w 395"/>
                <a:gd name="T83" fmla="*/ 89 h 89"/>
                <a:gd name="T84" fmla="*/ 368 w 395"/>
                <a:gd name="T85" fmla="*/ 88 h 89"/>
                <a:gd name="T86" fmla="*/ 387 w 395"/>
                <a:gd name="T87" fmla="*/ 84 h 89"/>
                <a:gd name="T88" fmla="*/ 393 w 395"/>
                <a:gd name="T89" fmla="*/ 79 h 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89"/>
                <a:gd name="T137" fmla="*/ 395 w 395"/>
                <a:gd name="T138" fmla="*/ 89 h 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89">
                  <a:moveTo>
                    <a:pt x="393" y="79"/>
                  </a:moveTo>
                  <a:lnTo>
                    <a:pt x="387" y="79"/>
                  </a:lnTo>
                  <a:lnTo>
                    <a:pt x="382" y="78"/>
                  </a:lnTo>
                  <a:lnTo>
                    <a:pt x="375" y="78"/>
                  </a:lnTo>
                  <a:lnTo>
                    <a:pt x="370" y="76"/>
                  </a:lnTo>
                  <a:lnTo>
                    <a:pt x="363" y="74"/>
                  </a:lnTo>
                  <a:lnTo>
                    <a:pt x="357" y="73"/>
                  </a:lnTo>
                  <a:lnTo>
                    <a:pt x="352" y="73"/>
                  </a:lnTo>
                  <a:lnTo>
                    <a:pt x="345" y="71"/>
                  </a:lnTo>
                  <a:lnTo>
                    <a:pt x="338" y="69"/>
                  </a:lnTo>
                  <a:lnTo>
                    <a:pt x="333" y="68"/>
                  </a:lnTo>
                  <a:lnTo>
                    <a:pt x="327" y="66"/>
                  </a:lnTo>
                  <a:lnTo>
                    <a:pt x="320" y="66"/>
                  </a:lnTo>
                  <a:lnTo>
                    <a:pt x="315" y="65"/>
                  </a:lnTo>
                  <a:lnTo>
                    <a:pt x="308" y="63"/>
                  </a:lnTo>
                  <a:lnTo>
                    <a:pt x="303" y="61"/>
                  </a:lnTo>
                  <a:lnTo>
                    <a:pt x="297" y="60"/>
                  </a:lnTo>
                  <a:lnTo>
                    <a:pt x="290" y="58"/>
                  </a:lnTo>
                  <a:lnTo>
                    <a:pt x="285" y="56"/>
                  </a:lnTo>
                  <a:lnTo>
                    <a:pt x="278" y="55"/>
                  </a:lnTo>
                  <a:lnTo>
                    <a:pt x="273" y="53"/>
                  </a:lnTo>
                  <a:lnTo>
                    <a:pt x="267" y="51"/>
                  </a:lnTo>
                  <a:lnTo>
                    <a:pt x="260" y="50"/>
                  </a:lnTo>
                  <a:lnTo>
                    <a:pt x="255" y="48"/>
                  </a:lnTo>
                  <a:lnTo>
                    <a:pt x="248" y="46"/>
                  </a:lnTo>
                  <a:lnTo>
                    <a:pt x="242" y="45"/>
                  </a:lnTo>
                  <a:lnTo>
                    <a:pt x="237" y="43"/>
                  </a:lnTo>
                  <a:lnTo>
                    <a:pt x="230" y="40"/>
                  </a:lnTo>
                  <a:lnTo>
                    <a:pt x="225" y="38"/>
                  </a:lnTo>
                  <a:lnTo>
                    <a:pt x="218" y="36"/>
                  </a:lnTo>
                  <a:lnTo>
                    <a:pt x="212" y="35"/>
                  </a:lnTo>
                  <a:lnTo>
                    <a:pt x="207" y="33"/>
                  </a:lnTo>
                  <a:lnTo>
                    <a:pt x="200" y="31"/>
                  </a:lnTo>
                  <a:lnTo>
                    <a:pt x="195" y="30"/>
                  </a:lnTo>
                  <a:lnTo>
                    <a:pt x="188" y="28"/>
                  </a:lnTo>
                  <a:lnTo>
                    <a:pt x="182" y="26"/>
                  </a:lnTo>
                  <a:lnTo>
                    <a:pt x="177" y="25"/>
                  </a:lnTo>
                  <a:lnTo>
                    <a:pt x="170" y="23"/>
                  </a:lnTo>
                  <a:lnTo>
                    <a:pt x="164" y="21"/>
                  </a:lnTo>
                  <a:lnTo>
                    <a:pt x="159" y="20"/>
                  </a:lnTo>
                  <a:lnTo>
                    <a:pt x="152" y="18"/>
                  </a:lnTo>
                  <a:lnTo>
                    <a:pt x="145" y="16"/>
                  </a:lnTo>
                  <a:lnTo>
                    <a:pt x="139" y="15"/>
                  </a:lnTo>
                  <a:lnTo>
                    <a:pt x="134" y="13"/>
                  </a:lnTo>
                  <a:lnTo>
                    <a:pt x="127" y="11"/>
                  </a:lnTo>
                  <a:lnTo>
                    <a:pt x="122" y="10"/>
                  </a:lnTo>
                  <a:lnTo>
                    <a:pt x="115" y="10"/>
                  </a:lnTo>
                  <a:lnTo>
                    <a:pt x="109" y="8"/>
                  </a:lnTo>
                  <a:lnTo>
                    <a:pt x="104" y="8"/>
                  </a:lnTo>
                  <a:lnTo>
                    <a:pt x="97" y="6"/>
                  </a:lnTo>
                  <a:lnTo>
                    <a:pt x="90" y="5"/>
                  </a:lnTo>
                  <a:lnTo>
                    <a:pt x="84" y="5"/>
                  </a:lnTo>
                  <a:lnTo>
                    <a:pt x="79" y="3"/>
                  </a:lnTo>
                  <a:lnTo>
                    <a:pt x="72" y="3"/>
                  </a:lnTo>
                  <a:lnTo>
                    <a:pt x="67" y="1"/>
                  </a:lnTo>
                  <a:lnTo>
                    <a:pt x="60" y="1"/>
                  </a:lnTo>
                  <a:lnTo>
                    <a:pt x="54" y="1"/>
                  </a:lnTo>
                  <a:lnTo>
                    <a:pt x="49" y="1"/>
                  </a:lnTo>
                  <a:lnTo>
                    <a:pt x="42" y="0"/>
                  </a:lnTo>
                  <a:lnTo>
                    <a:pt x="35" y="0"/>
                  </a:lnTo>
                  <a:lnTo>
                    <a:pt x="30" y="0"/>
                  </a:lnTo>
                  <a:lnTo>
                    <a:pt x="24" y="0"/>
                  </a:lnTo>
                  <a:lnTo>
                    <a:pt x="17" y="0"/>
                  </a:lnTo>
                  <a:lnTo>
                    <a:pt x="12" y="0"/>
                  </a:lnTo>
                  <a:lnTo>
                    <a:pt x="5" y="1"/>
                  </a:lnTo>
                  <a:lnTo>
                    <a:pt x="2" y="1"/>
                  </a:lnTo>
                  <a:lnTo>
                    <a:pt x="0" y="6"/>
                  </a:lnTo>
                  <a:lnTo>
                    <a:pt x="0" y="10"/>
                  </a:lnTo>
                  <a:lnTo>
                    <a:pt x="4" y="13"/>
                  </a:lnTo>
                  <a:lnTo>
                    <a:pt x="10" y="13"/>
                  </a:lnTo>
                  <a:lnTo>
                    <a:pt x="15" y="15"/>
                  </a:lnTo>
                  <a:lnTo>
                    <a:pt x="22" y="15"/>
                  </a:lnTo>
                  <a:lnTo>
                    <a:pt x="27" y="16"/>
                  </a:lnTo>
                  <a:lnTo>
                    <a:pt x="34" y="18"/>
                  </a:lnTo>
                  <a:lnTo>
                    <a:pt x="39" y="20"/>
                  </a:lnTo>
                  <a:lnTo>
                    <a:pt x="45" y="21"/>
                  </a:lnTo>
                  <a:lnTo>
                    <a:pt x="52" y="23"/>
                  </a:lnTo>
                  <a:lnTo>
                    <a:pt x="57" y="25"/>
                  </a:lnTo>
                  <a:lnTo>
                    <a:pt x="64" y="26"/>
                  </a:lnTo>
                  <a:lnTo>
                    <a:pt x="69" y="28"/>
                  </a:lnTo>
                  <a:lnTo>
                    <a:pt x="75" y="30"/>
                  </a:lnTo>
                  <a:lnTo>
                    <a:pt x="82" y="31"/>
                  </a:lnTo>
                  <a:lnTo>
                    <a:pt x="87" y="33"/>
                  </a:lnTo>
                  <a:lnTo>
                    <a:pt x="94" y="35"/>
                  </a:lnTo>
                  <a:lnTo>
                    <a:pt x="100" y="36"/>
                  </a:lnTo>
                  <a:lnTo>
                    <a:pt x="105" y="38"/>
                  </a:lnTo>
                  <a:lnTo>
                    <a:pt x="112" y="40"/>
                  </a:lnTo>
                  <a:lnTo>
                    <a:pt x="117" y="41"/>
                  </a:lnTo>
                  <a:lnTo>
                    <a:pt x="124" y="45"/>
                  </a:lnTo>
                  <a:lnTo>
                    <a:pt x="130" y="45"/>
                  </a:lnTo>
                  <a:lnTo>
                    <a:pt x="135" y="48"/>
                  </a:lnTo>
                  <a:lnTo>
                    <a:pt x="142" y="50"/>
                  </a:lnTo>
                  <a:lnTo>
                    <a:pt x="149" y="51"/>
                  </a:lnTo>
                  <a:lnTo>
                    <a:pt x="154" y="53"/>
                  </a:lnTo>
                  <a:lnTo>
                    <a:pt x="160" y="56"/>
                  </a:lnTo>
                  <a:lnTo>
                    <a:pt x="167" y="56"/>
                  </a:lnTo>
                  <a:lnTo>
                    <a:pt x="172" y="60"/>
                  </a:lnTo>
                  <a:lnTo>
                    <a:pt x="178" y="61"/>
                  </a:lnTo>
                  <a:lnTo>
                    <a:pt x="185" y="63"/>
                  </a:lnTo>
                  <a:lnTo>
                    <a:pt x="192" y="65"/>
                  </a:lnTo>
                  <a:lnTo>
                    <a:pt x="197" y="66"/>
                  </a:lnTo>
                  <a:lnTo>
                    <a:pt x="203" y="68"/>
                  </a:lnTo>
                  <a:lnTo>
                    <a:pt x="210" y="69"/>
                  </a:lnTo>
                  <a:lnTo>
                    <a:pt x="215" y="71"/>
                  </a:lnTo>
                  <a:lnTo>
                    <a:pt x="222" y="73"/>
                  </a:lnTo>
                  <a:lnTo>
                    <a:pt x="228" y="74"/>
                  </a:lnTo>
                  <a:lnTo>
                    <a:pt x="233" y="76"/>
                  </a:lnTo>
                  <a:lnTo>
                    <a:pt x="240" y="78"/>
                  </a:lnTo>
                  <a:lnTo>
                    <a:pt x="247" y="79"/>
                  </a:lnTo>
                  <a:lnTo>
                    <a:pt x="252" y="81"/>
                  </a:lnTo>
                  <a:lnTo>
                    <a:pt x="258" y="81"/>
                  </a:lnTo>
                  <a:lnTo>
                    <a:pt x="263" y="83"/>
                  </a:lnTo>
                  <a:lnTo>
                    <a:pt x="270" y="84"/>
                  </a:lnTo>
                  <a:lnTo>
                    <a:pt x="277" y="84"/>
                  </a:lnTo>
                  <a:lnTo>
                    <a:pt x="283" y="86"/>
                  </a:lnTo>
                  <a:lnTo>
                    <a:pt x="288" y="88"/>
                  </a:lnTo>
                  <a:lnTo>
                    <a:pt x="295" y="88"/>
                  </a:lnTo>
                  <a:lnTo>
                    <a:pt x="302" y="88"/>
                  </a:lnTo>
                  <a:lnTo>
                    <a:pt x="307" y="89"/>
                  </a:lnTo>
                  <a:lnTo>
                    <a:pt x="313" y="89"/>
                  </a:lnTo>
                  <a:lnTo>
                    <a:pt x="320" y="89"/>
                  </a:lnTo>
                  <a:lnTo>
                    <a:pt x="325" y="89"/>
                  </a:lnTo>
                  <a:lnTo>
                    <a:pt x="332" y="89"/>
                  </a:lnTo>
                  <a:lnTo>
                    <a:pt x="338" y="89"/>
                  </a:lnTo>
                  <a:lnTo>
                    <a:pt x="345" y="89"/>
                  </a:lnTo>
                  <a:lnTo>
                    <a:pt x="350" y="89"/>
                  </a:lnTo>
                  <a:lnTo>
                    <a:pt x="357" y="89"/>
                  </a:lnTo>
                  <a:lnTo>
                    <a:pt x="363" y="88"/>
                  </a:lnTo>
                  <a:lnTo>
                    <a:pt x="368" y="88"/>
                  </a:lnTo>
                  <a:lnTo>
                    <a:pt x="375" y="86"/>
                  </a:lnTo>
                  <a:lnTo>
                    <a:pt x="382" y="86"/>
                  </a:lnTo>
                  <a:lnTo>
                    <a:pt x="387" y="84"/>
                  </a:lnTo>
                  <a:lnTo>
                    <a:pt x="393" y="84"/>
                  </a:lnTo>
                  <a:lnTo>
                    <a:pt x="395" y="81"/>
                  </a:lnTo>
                  <a:lnTo>
                    <a:pt x="39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6" name="Freeform 101"/>
            <p:cNvSpPr>
              <a:spLocks/>
            </p:cNvSpPr>
            <p:nvPr/>
          </p:nvSpPr>
          <p:spPr bwMode="auto">
            <a:xfrm>
              <a:off x="1815" y="1080"/>
              <a:ext cx="120" cy="141"/>
            </a:xfrm>
            <a:custGeom>
              <a:avLst/>
              <a:gdLst>
                <a:gd name="T0" fmla="*/ 113 w 120"/>
                <a:gd name="T1" fmla="*/ 5 h 141"/>
                <a:gd name="T2" fmla="*/ 101 w 120"/>
                <a:gd name="T3" fmla="*/ 3 h 141"/>
                <a:gd name="T4" fmla="*/ 91 w 120"/>
                <a:gd name="T5" fmla="*/ 0 h 141"/>
                <a:gd name="T6" fmla="*/ 83 w 120"/>
                <a:gd name="T7" fmla="*/ 0 h 141"/>
                <a:gd name="T8" fmla="*/ 68 w 120"/>
                <a:gd name="T9" fmla="*/ 0 h 141"/>
                <a:gd name="T10" fmla="*/ 60 w 120"/>
                <a:gd name="T11" fmla="*/ 0 h 141"/>
                <a:gd name="T12" fmla="*/ 51 w 120"/>
                <a:gd name="T13" fmla="*/ 0 h 141"/>
                <a:gd name="T14" fmla="*/ 41 w 120"/>
                <a:gd name="T15" fmla="*/ 0 h 141"/>
                <a:gd name="T16" fmla="*/ 33 w 120"/>
                <a:gd name="T17" fmla="*/ 0 h 141"/>
                <a:gd name="T18" fmla="*/ 23 w 120"/>
                <a:gd name="T19" fmla="*/ 1 h 141"/>
                <a:gd name="T20" fmla="*/ 15 w 120"/>
                <a:gd name="T21" fmla="*/ 5 h 141"/>
                <a:gd name="T22" fmla="*/ 6 w 120"/>
                <a:gd name="T23" fmla="*/ 10 h 141"/>
                <a:gd name="T24" fmla="*/ 1 w 120"/>
                <a:gd name="T25" fmla="*/ 18 h 141"/>
                <a:gd name="T26" fmla="*/ 0 w 120"/>
                <a:gd name="T27" fmla="*/ 26 h 141"/>
                <a:gd name="T28" fmla="*/ 3 w 120"/>
                <a:gd name="T29" fmla="*/ 39 h 141"/>
                <a:gd name="T30" fmla="*/ 8 w 120"/>
                <a:gd name="T31" fmla="*/ 51 h 141"/>
                <a:gd name="T32" fmla="*/ 11 w 120"/>
                <a:gd name="T33" fmla="*/ 64 h 141"/>
                <a:gd name="T34" fmla="*/ 16 w 120"/>
                <a:gd name="T35" fmla="*/ 73 h 141"/>
                <a:gd name="T36" fmla="*/ 21 w 120"/>
                <a:gd name="T37" fmla="*/ 84 h 141"/>
                <a:gd name="T38" fmla="*/ 26 w 120"/>
                <a:gd name="T39" fmla="*/ 96 h 141"/>
                <a:gd name="T40" fmla="*/ 30 w 120"/>
                <a:gd name="T41" fmla="*/ 109 h 141"/>
                <a:gd name="T42" fmla="*/ 36 w 120"/>
                <a:gd name="T43" fmla="*/ 121 h 141"/>
                <a:gd name="T44" fmla="*/ 43 w 120"/>
                <a:gd name="T45" fmla="*/ 133 h 141"/>
                <a:gd name="T46" fmla="*/ 50 w 120"/>
                <a:gd name="T47" fmla="*/ 141 h 141"/>
                <a:gd name="T48" fmla="*/ 55 w 120"/>
                <a:gd name="T49" fmla="*/ 136 h 141"/>
                <a:gd name="T50" fmla="*/ 51 w 120"/>
                <a:gd name="T51" fmla="*/ 126 h 141"/>
                <a:gd name="T52" fmla="*/ 46 w 120"/>
                <a:gd name="T53" fmla="*/ 113 h 141"/>
                <a:gd name="T54" fmla="*/ 41 w 120"/>
                <a:gd name="T55" fmla="*/ 104 h 141"/>
                <a:gd name="T56" fmla="*/ 35 w 120"/>
                <a:gd name="T57" fmla="*/ 91 h 141"/>
                <a:gd name="T58" fmla="*/ 30 w 120"/>
                <a:gd name="T59" fmla="*/ 79 h 141"/>
                <a:gd name="T60" fmla="*/ 26 w 120"/>
                <a:gd name="T61" fmla="*/ 69 h 141"/>
                <a:gd name="T62" fmla="*/ 21 w 120"/>
                <a:gd name="T63" fmla="*/ 58 h 141"/>
                <a:gd name="T64" fmla="*/ 20 w 120"/>
                <a:gd name="T65" fmla="*/ 48 h 141"/>
                <a:gd name="T66" fmla="*/ 16 w 120"/>
                <a:gd name="T67" fmla="*/ 36 h 141"/>
                <a:gd name="T68" fmla="*/ 16 w 120"/>
                <a:gd name="T69" fmla="*/ 26 h 141"/>
                <a:gd name="T70" fmla="*/ 21 w 120"/>
                <a:gd name="T71" fmla="*/ 20 h 141"/>
                <a:gd name="T72" fmla="*/ 31 w 120"/>
                <a:gd name="T73" fmla="*/ 16 h 141"/>
                <a:gd name="T74" fmla="*/ 43 w 120"/>
                <a:gd name="T75" fmla="*/ 13 h 141"/>
                <a:gd name="T76" fmla="*/ 56 w 120"/>
                <a:gd name="T77" fmla="*/ 13 h 141"/>
                <a:gd name="T78" fmla="*/ 66 w 120"/>
                <a:gd name="T79" fmla="*/ 13 h 141"/>
                <a:gd name="T80" fmla="*/ 80 w 120"/>
                <a:gd name="T81" fmla="*/ 11 h 141"/>
                <a:gd name="T82" fmla="*/ 91 w 120"/>
                <a:gd name="T83" fmla="*/ 10 h 141"/>
                <a:gd name="T84" fmla="*/ 101 w 120"/>
                <a:gd name="T85" fmla="*/ 10 h 141"/>
                <a:gd name="T86" fmla="*/ 111 w 120"/>
                <a:gd name="T87" fmla="*/ 6 h 141"/>
                <a:gd name="T88" fmla="*/ 120 w 120"/>
                <a:gd name="T89" fmla="*/ 8 h 141"/>
                <a:gd name="T90" fmla="*/ 120 w 120"/>
                <a:gd name="T91" fmla="*/ 6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0"/>
                <a:gd name="T139" fmla="*/ 0 h 141"/>
                <a:gd name="T140" fmla="*/ 120 w 120"/>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0" h="141">
                  <a:moveTo>
                    <a:pt x="120" y="6"/>
                  </a:moveTo>
                  <a:lnTo>
                    <a:pt x="116" y="5"/>
                  </a:lnTo>
                  <a:lnTo>
                    <a:pt x="113" y="5"/>
                  </a:lnTo>
                  <a:lnTo>
                    <a:pt x="110" y="5"/>
                  </a:lnTo>
                  <a:lnTo>
                    <a:pt x="106" y="5"/>
                  </a:lnTo>
                  <a:lnTo>
                    <a:pt x="101" y="3"/>
                  </a:lnTo>
                  <a:lnTo>
                    <a:pt x="98" y="1"/>
                  </a:lnTo>
                  <a:lnTo>
                    <a:pt x="95" y="0"/>
                  </a:lnTo>
                  <a:lnTo>
                    <a:pt x="91" y="0"/>
                  </a:lnTo>
                  <a:lnTo>
                    <a:pt x="88" y="0"/>
                  </a:lnTo>
                  <a:lnTo>
                    <a:pt x="86" y="0"/>
                  </a:lnTo>
                  <a:lnTo>
                    <a:pt x="83" y="0"/>
                  </a:lnTo>
                  <a:lnTo>
                    <a:pt x="80" y="0"/>
                  </a:lnTo>
                  <a:lnTo>
                    <a:pt x="75" y="0"/>
                  </a:lnTo>
                  <a:lnTo>
                    <a:pt x="68" y="0"/>
                  </a:lnTo>
                  <a:lnTo>
                    <a:pt x="65" y="0"/>
                  </a:lnTo>
                  <a:lnTo>
                    <a:pt x="63" y="0"/>
                  </a:lnTo>
                  <a:lnTo>
                    <a:pt x="60" y="0"/>
                  </a:lnTo>
                  <a:lnTo>
                    <a:pt x="56" y="0"/>
                  </a:lnTo>
                  <a:lnTo>
                    <a:pt x="53" y="0"/>
                  </a:lnTo>
                  <a:lnTo>
                    <a:pt x="51" y="0"/>
                  </a:lnTo>
                  <a:lnTo>
                    <a:pt x="48" y="0"/>
                  </a:lnTo>
                  <a:lnTo>
                    <a:pt x="45" y="0"/>
                  </a:lnTo>
                  <a:lnTo>
                    <a:pt x="41" y="0"/>
                  </a:lnTo>
                  <a:lnTo>
                    <a:pt x="40" y="0"/>
                  </a:lnTo>
                  <a:lnTo>
                    <a:pt x="36" y="0"/>
                  </a:lnTo>
                  <a:lnTo>
                    <a:pt x="33" y="0"/>
                  </a:lnTo>
                  <a:lnTo>
                    <a:pt x="30" y="0"/>
                  </a:lnTo>
                  <a:lnTo>
                    <a:pt x="26" y="1"/>
                  </a:lnTo>
                  <a:lnTo>
                    <a:pt x="23" y="1"/>
                  </a:lnTo>
                  <a:lnTo>
                    <a:pt x="20" y="3"/>
                  </a:lnTo>
                  <a:lnTo>
                    <a:pt x="18" y="3"/>
                  </a:lnTo>
                  <a:lnTo>
                    <a:pt x="15" y="5"/>
                  </a:lnTo>
                  <a:lnTo>
                    <a:pt x="11" y="6"/>
                  </a:lnTo>
                  <a:lnTo>
                    <a:pt x="10" y="8"/>
                  </a:lnTo>
                  <a:lnTo>
                    <a:pt x="6" y="10"/>
                  </a:lnTo>
                  <a:lnTo>
                    <a:pt x="5" y="11"/>
                  </a:lnTo>
                  <a:lnTo>
                    <a:pt x="3" y="15"/>
                  </a:lnTo>
                  <a:lnTo>
                    <a:pt x="1" y="18"/>
                  </a:lnTo>
                  <a:lnTo>
                    <a:pt x="0" y="20"/>
                  </a:lnTo>
                  <a:lnTo>
                    <a:pt x="0" y="23"/>
                  </a:lnTo>
                  <a:lnTo>
                    <a:pt x="0" y="26"/>
                  </a:lnTo>
                  <a:lnTo>
                    <a:pt x="1" y="31"/>
                  </a:lnTo>
                  <a:lnTo>
                    <a:pt x="1" y="34"/>
                  </a:lnTo>
                  <a:lnTo>
                    <a:pt x="3" y="39"/>
                  </a:lnTo>
                  <a:lnTo>
                    <a:pt x="5" y="43"/>
                  </a:lnTo>
                  <a:lnTo>
                    <a:pt x="6" y="48"/>
                  </a:lnTo>
                  <a:lnTo>
                    <a:pt x="8" y="51"/>
                  </a:lnTo>
                  <a:lnTo>
                    <a:pt x="8" y="56"/>
                  </a:lnTo>
                  <a:lnTo>
                    <a:pt x="10" y="59"/>
                  </a:lnTo>
                  <a:lnTo>
                    <a:pt x="11" y="64"/>
                  </a:lnTo>
                  <a:lnTo>
                    <a:pt x="13" y="68"/>
                  </a:lnTo>
                  <a:lnTo>
                    <a:pt x="15" y="69"/>
                  </a:lnTo>
                  <a:lnTo>
                    <a:pt x="16" y="73"/>
                  </a:lnTo>
                  <a:lnTo>
                    <a:pt x="18" y="76"/>
                  </a:lnTo>
                  <a:lnTo>
                    <a:pt x="20" y="79"/>
                  </a:lnTo>
                  <a:lnTo>
                    <a:pt x="21" y="84"/>
                  </a:lnTo>
                  <a:lnTo>
                    <a:pt x="23" y="88"/>
                  </a:lnTo>
                  <a:lnTo>
                    <a:pt x="25" y="93"/>
                  </a:lnTo>
                  <a:lnTo>
                    <a:pt x="26" y="96"/>
                  </a:lnTo>
                  <a:lnTo>
                    <a:pt x="28" y="101"/>
                  </a:lnTo>
                  <a:lnTo>
                    <a:pt x="30" y="104"/>
                  </a:lnTo>
                  <a:lnTo>
                    <a:pt x="30" y="109"/>
                  </a:lnTo>
                  <a:lnTo>
                    <a:pt x="31" y="113"/>
                  </a:lnTo>
                  <a:lnTo>
                    <a:pt x="33" y="118"/>
                  </a:lnTo>
                  <a:lnTo>
                    <a:pt x="36" y="121"/>
                  </a:lnTo>
                  <a:lnTo>
                    <a:pt x="38" y="124"/>
                  </a:lnTo>
                  <a:lnTo>
                    <a:pt x="40" y="129"/>
                  </a:lnTo>
                  <a:lnTo>
                    <a:pt x="43" y="133"/>
                  </a:lnTo>
                  <a:lnTo>
                    <a:pt x="45" y="136"/>
                  </a:lnTo>
                  <a:lnTo>
                    <a:pt x="48" y="139"/>
                  </a:lnTo>
                  <a:lnTo>
                    <a:pt x="50" y="141"/>
                  </a:lnTo>
                  <a:lnTo>
                    <a:pt x="53" y="139"/>
                  </a:lnTo>
                  <a:lnTo>
                    <a:pt x="53" y="138"/>
                  </a:lnTo>
                  <a:lnTo>
                    <a:pt x="55" y="136"/>
                  </a:lnTo>
                  <a:lnTo>
                    <a:pt x="53" y="133"/>
                  </a:lnTo>
                  <a:lnTo>
                    <a:pt x="53" y="129"/>
                  </a:lnTo>
                  <a:lnTo>
                    <a:pt x="51" y="126"/>
                  </a:lnTo>
                  <a:lnTo>
                    <a:pt x="51" y="124"/>
                  </a:lnTo>
                  <a:lnTo>
                    <a:pt x="48" y="118"/>
                  </a:lnTo>
                  <a:lnTo>
                    <a:pt x="46" y="113"/>
                  </a:lnTo>
                  <a:lnTo>
                    <a:pt x="45" y="109"/>
                  </a:lnTo>
                  <a:lnTo>
                    <a:pt x="43" y="106"/>
                  </a:lnTo>
                  <a:lnTo>
                    <a:pt x="41" y="104"/>
                  </a:lnTo>
                  <a:lnTo>
                    <a:pt x="40" y="101"/>
                  </a:lnTo>
                  <a:lnTo>
                    <a:pt x="36" y="96"/>
                  </a:lnTo>
                  <a:lnTo>
                    <a:pt x="35" y="91"/>
                  </a:lnTo>
                  <a:lnTo>
                    <a:pt x="33" y="88"/>
                  </a:lnTo>
                  <a:lnTo>
                    <a:pt x="31" y="84"/>
                  </a:lnTo>
                  <a:lnTo>
                    <a:pt x="30" y="79"/>
                  </a:lnTo>
                  <a:lnTo>
                    <a:pt x="28" y="78"/>
                  </a:lnTo>
                  <a:lnTo>
                    <a:pt x="26" y="73"/>
                  </a:lnTo>
                  <a:lnTo>
                    <a:pt x="26" y="69"/>
                  </a:lnTo>
                  <a:lnTo>
                    <a:pt x="25" y="66"/>
                  </a:lnTo>
                  <a:lnTo>
                    <a:pt x="23" y="63"/>
                  </a:lnTo>
                  <a:lnTo>
                    <a:pt x="21" y="58"/>
                  </a:lnTo>
                  <a:lnTo>
                    <a:pt x="21" y="54"/>
                  </a:lnTo>
                  <a:lnTo>
                    <a:pt x="20" y="51"/>
                  </a:lnTo>
                  <a:lnTo>
                    <a:pt x="20" y="48"/>
                  </a:lnTo>
                  <a:lnTo>
                    <a:pt x="18" y="44"/>
                  </a:lnTo>
                  <a:lnTo>
                    <a:pt x="18" y="41"/>
                  </a:lnTo>
                  <a:lnTo>
                    <a:pt x="16" y="36"/>
                  </a:lnTo>
                  <a:lnTo>
                    <a:pt x="16" y="33"/>
                  </a:lnTo>
                  <a:lnTo>
                    <a:pt x="16" y="30"/>
                  </a:lnTo>
                  <a:lnTo>
                    <a:pt x="16" y="26"/>
                  </a:lnTo>
                  <a:lnTo>
                    <a:pt x="18" y="23"/>
                  </a:lnTo>
                  <a:lnTo>
                    <a:pt x="20" y="21"/>
                  </a:lnTo>
                  <a:lnTo>
                    <a:pt x="21" y="20"/>
                  </a:lnTo>
                  <a:lnTo>
                    <a:pt x="25" y="18"/>
                  </a:lnTo>
                  <a:lnTo>
                    <a:pt x="28" y="16"/>
                  </a:lnTo>
                  <a:lnTo>
                    <a:pt x="31" y="16"/>
                  </a:lnTo>
                  <a:lnTo>
                    <a:pt x="35" y="15"/>
                  </a:lnTo>
                  <a:lnTo>
                    <a:pt x="40" y="15"/>
                  </a:lnTo>
                  <a:lnTo>
                    <a:pt x="43" y="13"/>
                  </a:lnTo>
                  <a:lnTo>
                    <a:pt x="48" y="13"/>
                  </a:lnTo>
                  <a:lnTo>
                    <a:pt x="51" y="13"/>
                  </a:lnTo>
                  <a:lnTo>
                    <a:pt x="56" y="13"/>
                  </a:lnTo>
                  <a:lnTo>
                    <a:pt x="60" y="13"/>
                  </a:lnTo>
                  <a:lnTo>
                    <a:pt x="63" y="13"/>
                  </a:lnTo>
                  <a:lnTo>
                    <a:pt x="66" y="13"/>
                  </a:lnTo>
                  <a:lnTo>
                    <a:pt x="71" y="11"/>
                  </a:lnTo>
                  <a:lnTo>
                    <a:pt x="75" y="11"/>
                  </a:lnTo>
                  <a:lnTo>
                    <a:pt x="80" y="11"/>
                  </a:lnTo>
                  <a:lnTo>
                    <a:pt x="83" y="10"/>
                  </a:lnTo>
                  <a:lnTo>
                    <a:pt x="88" y="10"/>
                  </a:lnTo>
                  <a:lnTo>
                    <a:pt x="91" y="10"/>
                  </a:lnTo>
                  <a:lnTo>
                    <a:pt x="96" y="10"/>
                  </a:lnTo>
                  <a:lnTo>
                    <a:pt x="98" y="10"/>
                  </a:lnTo>
                  <a:lnTo>
                    <a:pt x="101" y="10"/>
                  </a:lnTo>
                  <a:lnTo>
                    <a:pt x="105" y="8"/>
                  </a:lnTo>
                  <a:lnTo>
                    <a:pt x="108" y="8"/>
                  </a:lnTo>
                  <a:lnTo>
                    <a:pt x="111" y="6"/>
                  </a:lnTo>
                  <a:lnTo>
                    <a:pt x="115" y="6"/>
                  </a:lnTo>
                  <a:lnTo>
                    <a:pt x="116" y="6"/>
                  </a:lnTo>
                  <a:lnTo>
                    <a:pt x="120" y="8"/>
                  </a:lnTo>
                  <a:lnTo>
                    <a:pt x="1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7" name="Freeform 102"/>
            <p:cNvSpPr>
              <a:spLocks/>
            </p:cNvSpPr>
            <p:nvPr/>
          </p:nvSpPr>
          <p:spPr bwMode="auto">
            <a:xfrm>
              <a:off x="1811" y="1053"/>
              <a:ext cx="130" cy="203"/>
            </a:xfrm>
            <a:custGeom>
              <a:avLst/>
              <a:gdLst>
                <a:gd name="T0" fmla="*/ 9 w 130"/>
                <a:gd name="T1" fmla="*/ 12 h 203"/>
                <a:gd name="T2" fmla="*/ 20 w 130"/>
                <a:gd name="T3" fmla="*/ 12 h 203"/>
                <a:gd name="T4" fmla="*/ 34 w 130"/>
                <a:gd name="T5" fmla="*/ 13 h 203"/>
                <a:gd name="T6" fmla="*/ 45 w 130"/>
                <a:gd name="T7" fmla="*/ 17 h 203"/>
                <a:gd name="T8" fmla="*/ 60 w 130"/>
                <a:gd name="T9" fmla="*/ 20 h 203"/>
                <a:gd name="T10" fmla="*/ 72 w 130"/>
                <a:gd name="T11" fmla="*/ 27 h 203"/>
                <a:gd name="T12" fmla="*/ 84 w 130"/>
                <a:gd name="T13" fmla="*/ 32 h 203"/>
                <a:gd name="T14" fmla="*/ 94 w 130"/>
                <a:gd name="T15" fmla="*/ 40 h 203"/>
                <a:gd name="T16" fmla="*/ 100 w 130"/>
                <a:gd name="T17" fmla="*/ 48 h 203"/>
                <a:gd name="T18" fmla="*/ 104 w 130"/>
                <a:gd name="T19" fmla="*/ 58 h 203"/>
                <a:gd name="T20" fmla="*/ 105 w 130"/>
                <a:gd name="T21" fmla="*/ 71 h 203"/>
                <a:gd name="T22" fmla="*/ 102 w 130"/>
                <a:gd name="T23" fmla="*/ 81 h 203"/>
                <a:gd name="T24" fmla="*/ 99 w 130"/>
                <a:gd name="T25" fmla="*/ 93 h 203"/>
                <a:gd name="T26" fmla="*/ 94 w 130"/>
                <a:gd name="T27" fmla="*/ 105 h 203"/>
                <a:gd name="T28" fmla="*/ 89 w 130"/>
                <a:gd name="T29" fmla="*/ 116 h 203"/>
                <a:gd name="T30" fmla="*/ 84 w 130"/>
                <a:gd name="T31" fmla="*/ 126 h 203"/>
                <a:gd name="T32" fmla="*/ 77 w 130"/>
                <a:gd name="T33" fmla="*/ 138 h 203"/>
                <a:gd name="T34" fmla="*/ 70 w 130"/>
                <a:gd name="T35" fmla="*/ 148 h 203"/>
                <a:gd name="T36" fmla="*/ 64 w 130"/>
                <a:gd name="T37" fmla="*/ 160 h 203"/>
                <a:gd name="T38" fmla="*/ 55 w 130"/>
                <a:gd name="T39" fmla="*/ 170 h 203"/>
                <a:gd name="T40" fmla="*/ 49 w 130"/>
                <a:gd name="T41" fmla="*/ 178 h 203"/>
                <a:gd name="T42" fmla="*/ 40 w 130"/>
                <a:gd name="T43" fmla="*/ 188 h 203"/>
                <a:gd name="T44" fmla="*/ 44 w 130"/>
                <a:gd name="T45" fmla="*/ 200 h 203"/>
                <a:gd name="T46" fmla="*/ 55 w 130"/>
                <a:gd name="T47" fmla="*/ 201 h 203"/>
                <a:gd name="T48" fmla="*/ 65 w 130"/>
                <a:gd name="T49" fmla="*/ 193 h 203"/>
                <a:gd name="T50" fmla="*/ 74 w 130"/>
                <a:gd name="T51" fmla="*/ 183 h 203"/>
                <a:gd name="T52" fmla="*/ 84 w 130"/>
                <a:gd name="T53" fmla="*/ 171 h 203"/>
                <a:gd name="T54" fmla="*/ 94 w 130"/>
                <a:gd name="T55" fmla="*/ 156 h 203"/>
                <a:gd name="T56" fmla="*/ 102 w 130"/>
                <a:gd name="T57" fmla="*/ 141 h 203"/>
                <a:gd name="T58" fmla="*/ 110 w 130"/>
                <a:gd name="T59" fmla="*/ 126 h 203"/>
                <a:gd name="T60" fmla="*/ 117 w 130"/>
                <a:gd name="T61" fmla="*/ 111 h 203"/>
                <a:gd name="T62" fmla="*/ 124 w 130"/>
                <a:gd name="T63" fmla="*/ 96 h 203"/>
                <a:gd name="T64" fmla="*/ 127 w 130"/>
                <a:gd name="T65" fmla="*/ 81 h 203"/>
                <a:gd name="T66" fmla="*/ 129 w 130"/>
                <a:gd name="T67" fmla="*/ 66 h 203"/>
                <a:gd name="T68" fmla="*/ 130 w 130"/>
                <a:gd name="T69" fmla="*/ 53 h 203"/>
                <a:gd name="T70" fmla="*/ 125 w 130"/>
                <a:gd name="T71" fmla="*/ 38 h 203"/>
                <a:gd name="T72" fmla="*/ 119 w 130"/>
                <a:gd name="T73" fmla="*/ 27 h 203"/>
                <a:gd name="T74" fmla="*/ 109 w 130"/>
                <a:gd name="T75" fmla="*/ 17 h 203"/>
                <a:gd name="T76" fmla="*/ 97 w 130"/>
                <a:gd name="T77" fmla="*/ 10 h 203"/>
                <a:gd name="T78" fmla="*/ 82 w 130"/>
                <a:gd name="T79" fmla="*/ 3 h 203"/>
                <a:gd name="T80" fmla="*/ 67 w 130"/>
                <a:gd name="T81" fmla="*/ 2 h 203"/>
                <a:gd name="T82" fmla="*/ 52 w 130"/>
                <a:gd name="T83" fmla="*/ 0 h 203"/>
                <a:gd name="T84" fmla="*/ 37 w 130"/>
                <a:gd name="T85" fmla="*/ 2 h 203"/>
                <a:gd name="T86" fmla="*/ 22 w 130"/>
                <a:gd name="T87" fmla="*/ 3 h 203"/>
                <a:gd name="T88" fmla="*/ 9 w 130"/>
                <a:gd name="T89" fmla="*/ 7 h 203"/>
                <a:gd name="T90" fmla="*/ 0 w 130"/>
                <a:gd name="T91" fmla="*/ 10 h 2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203"/>
                <a:gd name="T140" fmla="*/ 130 w 130"/>
                <a:gd name="T141" fmla="*/ 203 h 2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203">
                  <a:moveTo>
                    <a:pt x="2" y="12"/>
                  </a:moveTo>
                  <a:lnTo>
                    <a:pt x="5" y="12"/>
                  </a:lnTo>
                  <a:lnTo>
                    <a:pt x="9" y="12"/>
                  </a:lnTo>
                  <a:lnTo>
                    <a:pt x="12" y="12"/>
                  </a:lnTo>
                  <a:lnTo>
                    <a:pt x="17" y="12"/>
                  </a:lnTo>
                  <a:lnTo>
                    <a:pt x="20" y="12"/>
                  </a:lnTo>
                  <a:lnTo>
                    <a:pt x="24" y="12"/>
                  </a:lnTo>
                  <a:lnTo>
                    <a:pt x="29" y="13"/>
                  </a:lnTo>
                  <a:lnTo>
                    <a:pt x="34" y="13"/>
                  </a:lnTo>
                  <a:lnTo>
                    <a:pt x="37" y="13"/>
                  </a:lnTo>
                  <a:lnTo>
                    <a:pt x="42" y="15"/>
                  </a:lnTo>
                  <a:lnTo>
                    <a:pt x="45" y="17"/>
                  </a:lnTo>
                  <a:lnTo>
                    <a:pt x="50" y="18"/>
                  </a:lnTo>
                  <a:lnTo>
                    <a:pt x="55" y="18"/>
                  </a:lnTo>
                  <a:lnTo>
                    <a:pt x="60" y="20"/>
                  </a:lnTo>
                  <a:lnTo>
                    <a:pt x="64" y="22"/>
                  </a:lnTo>
                  <a:lnTo>
                    <a:pt x="69" y="25"/>
                  </a:lnTo>
                  <a:lnTo>
                    <a:pt x="72" y="27"/>
                  </a:lnTo>
                  <a:lnTo>
                    <a:pt x="77" y="27"/>
                  </a:lnTo>
                  <a:lnTo>
                    <a:pt x="80" y="30"/>
                  </a:lnTo>
                  <a:lnTo>
                    <a:pt x="84" y="32"/>
                  </a:lnTo>
                  <a:lnTo>
                    <a:pt x="87" y="35"/>
                  </a:lnTo>
                  <a:lnTo>
                    <a:pt x="90" y="37"/>
                  </a:lnTo>
                  <a:lnTo>
                    <a:pt x="94" y="40"/>
                  </a:lnTo>
                  <a:lnTo>
                    <a:pt x="97" y="43"/>
                  </a:lnTo>
                  <a:lnTo>
                    <a:pt x="99" y="45"/>
                  </a:lnTo>
                  <a:lnTo>
                    <a:pt x="100" y="48"/>
                  </a:lnTo>
                  <a:lnTo>
                    <a:pt x="102" y="52"/>
                  </a:lnTo>
                  <a:lnTo>
                    <a:pt x="104" y="55"/>
                  </a:lnTo>
                  <a:lnTo>
                    <a:pt x="104" y="58"/>
                  </a:lnTo>
                  <a:lnTo>
                    <a:pt x="105" y="61"/>
                  </a:lnTo>
                  <a:lnTo>
                    <a:pt x="105" y="66"/>
                  </a:lnTo>
                  <a:lnTo>
                    <a:pt x="105" y="71"/>
                  </a:lnTo>
                  <a:lnTo>
                    <a:pt x="104" y="73"/>
                  </a:lnTo>
                  <a:lnTo>
                    <a:pt x="102" y="78"/>
                  </a:lnTo>
                  <a:lnTo>
                    <a:pt x="102" y="81"/>
                  </a:lnTo>
                  <a:lnTo>
                    <a:pt x="100" y="85"/>
                  </a:lnTo>
                  <a:lnTo>
                    <a:pt x="99" y="88"/>
                  </a:lnTo>
                  <a:lnTo>
                    <a:pt x="99" y="93"/>
                  </a:lnTo>
                  <a:lnTo>
                    <a:pt x="97" y="96"/>
                  </a:lnTo>
                  <a:lnTo>
                    <a:pt x="95" y="101"/>
                  </a:lnTo>
                  <a:lnTo>
                    <a:pt x="94" y="105"/>
                  </a:lnTo>
                  <a:lnTo>
                    <a:pt x="92" y="108"/>
                  </a:lnTo>
                  <a:lnTo>
                    <a:pt x="90" y="111"/>
                  </a:lnTo>
                  <a:lnTo>
                    <a:pt x="89" y="116"/>
                  </a:lnTo>
                  <a:lnTo>
                    <a:pt x="87" y="120"/>
                  </a:lnTo>
                  <a:lnTo>
                    <a:pt x="85" y="123"/>
                  </a:lnTo>
                  <a:lnTo>
                    <a:pt x="84" y="126"/>
                  </a:lnTo>
                  <a:lnTo>
                    <a:pt x="82" y="131"/>
                  </a:lnTo>
                  <a:lnTo>
                    <a:pt x="79" y="135"/>
                  </a:lnTo>
                  <a:lnTo>
                    <a:pt x="77" y="138"/>
                  </a:lnTo>
                  <a:lnTo>
                    <a:pt x="75" y="141"/>
                  </a:lnTo>
                  <a:lnTo>
                    <a:pt x="72" y="145"/>
                  </a:lnTo>
                  <a:lnTo>
                    <a:pt x="70" y="148"/>
                  </a:lnTo>
                  <a:lnTo>
                    <a:pt x="67" y="151"/>
                  </a:lnTo>
                  <a:lnTo>
                    <a:pt x="65" y="156"/>
                  </a:lnTo>
                  <a:lnTo>
                    <a:pt x="64" y="160"/>
                  </a:lnTo>
                  <a:lnTo>
                    <a:pt x="60" y="163"/>
                  </a:lnTo>
                  <a:lnTo>
                    <a:pt x="59" y="166"/>
                  </a:lnTo>
                  <a:lnTo>
                    <a:pt x="55" y="170"/>
                  </a:lnTo>
                  <a:lnTo>
                    <a:pt x="54" y="173"/>
                  </a:lnTo>
                  <a:lnTo>
                    <a:pt x="50" y="175"/>
                  </a:lnTo>
                  <a:lnTo>
                    <a:pt x="49" y="178"/>
                  </a:lnTo>
                  <a:lnTo>
                    <a:pt x="45" y="181"/>
                  </a:lnTo>
                  <a:lnTo>
                    <a:pt x="44" y="185"/>
                  </a:lnTo>
                  <a:lnTo>
                    <a:pt x="40" y="188"/>
                  </a:lnTo>
                  <a:lnTo>
                    <a:pt x="40" y="191"/>
                  </a:lnTo>
                  <a:lnTo>
                    <a:pt x="40" y="196"/>
                  </a:lnTo>
                  <a:lnTo>
                    <a:pt x="44" y="200"/>
                  </a:lnTo>
                  <a:lnTo>
                    <a:pt x="45" y="201"/>
                  </a:lnTo>
                  <a:lnTo>
                    <a:pt x="50" y="203"/>
                  </a:lnTo>
                  <a:lnTo>
                    <a:pt x="55" y="201"/>
                  </a:lnTo>
                  <a:lnTo>
                    <a:pt x="59" y="200"/>
                  </a:lnTo>
                  <a:lnTo>
                    <a:pt x="62" y="196"/>
                  </a:lnTo>
                  <a:lnTo>
                    <a:pt x="65" y="193"/>
                  </a:lnTo>
                  <a:lnTo>
                    <a:pt x="67" y="190"/>
                  </a:lnTo>
                  <a:lnTo>
                    <a:pt x="70" y="186"/>
                  </a:lnTo>
                  <a:lnTo>
                    <a:pt x="74" y="183"/>
                  </a:lnTo>
                  <a:lnTo>
                    <a:pt x="77" y="178"/>
                  </a:lnTo>
                  <a:lnTo>
                    <a:pt x="80" y="175"/>
                  </a:lnTo>
                  <a:lnTo>
                    <a:pt x="84" y="171"/>
                  </a:lnTo>
                  <a:lnTo>
                    <a:pt x="87" y="166"/>
                  </a:lnTo>
                  <a:lnTo>
                    <a:pt x="90" y="161"/>
                  </a:lnTo>
                  <a:lnTo>
                    <a:pt x="94" y="156"/>
                  </a:lnTo>
                  <a:lnTo>
                    <a:pt x="97" y="151"/>
                  </a:lnTo>
                  <a:lnTo>
                    <a:pt x="99" y="146"/>
                  </a:lnTo>
                  <a:lnTo>
                    <a:pt x="102" y="141"/>
                  </a:lnTo>
                  <a:lnTo>
                    <a:pt x="105" y="138"/>
                  </a:lnTo>
                  <a:lnTo>
                    <a:pt x="109" y="133"/>
                  </a:lnTo>
                  <a:lnTo>
                    <a:pt x="110" y="126"/>
                  </a:lnTo>
                  <a:lnTo>
                    <a:pt x="112" y="121"/>
                  </a:lnTo>
                  <a:lnTo>
                    <a:pt x="115" y="116"/>
                  </a:lnTo>
                  <a:lnTo>
                    <a:pt x="117" y="111"/>
                  </a:lnTo>
                  <a:lnTo>
                    <a:pt x="120" y="106"/>
                  </a:lnTo>
                  <a:lnTo>
                    <a:pt x="122" y="101"/>
                  </a:lnTo>
                  <a:lnTo>
                    <a:pt x="124" y="96"/>
                  </a:lnTo>
                  <a:lnTo>
                    <a:pt x="125" y="91"/>
                  </a:lnTo>
                  <a:lnTo>
                    <a:pt x="127" y="86"/>
                  </a:lnTo>
                  <a:lnTo>
                    <a:pt x="127" y="81"/>
                  </a:lnTo>
                  <a:lnTo>
                    <a:pt x="129" y="76"/>
                  </a:lnTo>
                  <a:lnTo>
                    <a:pt x="129" y="71"/>
                  </a:lnTo>
                  <a:lnTo>
                    <a:pt x="129" y="66"/>
                  </a:lnTo>
                  <a:lnTo>
                    <a:pt x="130" y="61"/>
                  </a:lnTo>
                  <a:lnTo>
                    <a:pt x="130" y="58"/>
                  </a:lnTo>
                  <a:lnTo>
                    <a:pt x="130" y="53"/>
                  </a:lnTo>
                  <a:lnTo>
                    <a:pt x="129" y="48"/>
                  </a:lnTo>
                  <a:lnTo>
                    <a:pt x="127" y="43"/>
                  </a:lnTo>
                  <a:lnTo>
                    <a:pt x="125" y="38"/>
                  </a:lnTo>
                  <a:lnTo>
                    <a:pt x="124" y="35"/>
                  </a:lnTo>
                  <a:lnTo>
                    <a:pt x="122" y="30"/>
                  </a:lnTo>
                  <a:lnTo>
                    <a:pt x="119" y="27"/>
                  </a:lnTo>
                  <a:lnTo>
                    <a:pt x="115" y="23"/>
                  </a:lnTo>
                  <a:lnTo>
                    <a:pt x="112" y="20"/>
                  </a:lnTo>
                  <a:lnTo>
                    <a:pt x="109" y="17"/>
                  </a:lnTo>
                  <a:lnTo>
                    <a:pt x="105" y="13"/>
                  </a:lnTo>
                  <a:lnTo>
                    <a:pt x="100" y="12"/>
                  </a:lnTo>
                  <a:lnTo>
                    <a:pt x="97" y="10"/>
                  </a:lnTo>
                  <a:lnTo>
                    <a:pt x="92" y="7"/>
                  </a:lnTo>
                  <a:lnTo>
                    <a:pt x="87" y="5"/>
                  </a:lnTo>
                  <a:lnTo>
                    <a:pt x="82" y="3"/>
                  </a:lnTo>
                  <a:lnTo>
                    <a:pt x="79" y="3"/>
                  </a:lnTo>
                  <a:lnTo>
                    <a:pt x="74" y="2"/>
                  </a:lnTo>
                  <a:lnTo>
                    <a:pt x="67" y="2"/>
                  </a:lnTo>
                  <a:lnTo>
                    <a:pt x="62" y="0"/>
                  </a:lnTo>
                  <a:lnTo>
                    <a:pt x="57" y="0"/>
                  </a:lnTo>
                  <a:lnTo>
                    <a:pt x="52" y="0"/>
                  </a:lnTo>
                  <a:lnTo>
                    <a:pt x="47" y="0"/>
                  </a:lnTo>
                  <a:lnTo>
                    <a:pt x="42" y="0"/>
                  </a:lnTo>
                  <a:lnTo>
                    <a:pt x="37" y="2"/>
                  </a:lnTo>
                  <a:lnTo>
                    <a:pt x="32" y="2"/>
                  </a:lnTo>
                  <a:lnTo>
                    <a:pt x="27" y="2"/>
                  </a:lnTo>
                  <a:lnTo>
                    <a:pt x="22" y="3"/>
                  </a:lnTo>
                  <a:lnTo>
                    <a:pt x="17" y="3"/>
                  </a:lnTo>
                  <a:lnTo>
                    <a:pt x="12" y="5"/>
                  </a:lnTo>
                  <a:lnTo>
                    <a:pt x="9" y="7"/>
                  </a:lnTo>
                  <a:lnTo>
                    <a:pt x="4" y="8"/>
                  </a:lnTo>
                  <a:lnTo>
                    <a:pt x="0" y="1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8" name="Freeform 103"/>
            <p:cNvSpPr>
              <a:spLocks/>
            </p:cNvSpPr>
            <p:nvPr/>
          </p:nvSpPr>
          <p:spPr bwMode="auto">
            <a:xfrm>
              <a:off x="1059" y="1507"/>
              <a:ext cx="1295" cy="1340"/>
            </a:xfrm>
            <a:custGeom>
              <a:avLst/>
              <a:gdLst>
                <a:gd name="T0" fmla="*/ 1220 w 1295"/>
                <a:gd name="T1" fmla="*/ 486 h 1340"/>
                <a:gd name="T2" fmla="*/ 1205 w 1295"/>
                <a:gd name="T3" fmla="*/ 330 h 1340"/>
                <a:gd name="T4" fmla="*/ 1205 w 1295"/>
                <a:gd name="T5" fmla="*/ 172 h 1340"/>
                <a:gd name="T6" fmla="*/ 1215 w 1295"/>
                <a:gd name="T7" fmla="*/ 12 h 1340"/>
                <a:gd name="T8" fmla="*/ 1184 w 1295"/>
                <a:gd name="T9" fmla="*/ 140 h 1340"/>
                <a:gd name="T10" fmla="*/ 1175 w 1295"/>
                <a:gd name="T11" fmla="*/ 320 h 1340"/>
                <a:gd name="T12" fmla="*/ 1187 w 1295"/>
                <a:gd name="T13" fmla="*/ 499 h 1340"/>
                <a:gd name="T14" fmla="*/ 1212 w 1295"/>
                <a:gd name="T15" fmla="*/ 674 h 1340"/>
                <a:gd name="T16" fmla="*/ 1228 w 1295"/>
                <a:gd name="T17" fmla="*/ 772 h 1340"/>
                <a:gd name="T18" fmla="*/ 1242 w 1295"/>
                <a:gd name="T19" fmla="*/ 855 h 1340"/>
                <a:gd name="T20" fmla="*/ 1250 w 1295"/>
                <a:gd name="T21" fmla="*/ 939 h 1340"/>
                <a:gd name="T22" fmla="*/ 1245 w 1295"/>
                <a:gd name="T23" fmla="*/ 1022 h 1340"/>
                <a:gd name="T24" fmla="*/ 1222 w 1295"/>
                <a:gd name="T25" fmla="*/ 1093 h 1340"/>
                <a:gd name="T26" fmla="*/ 1180 w 1295"/>
                <a:gd name="T27" fmla="*/ 1150 h 1340"/>
                <a:gd name="T28" fmla="*/ 1124 w 1295"/>
                <a:gd name="T29" fmla="*/ 1197 h 1340"/>
                <a:gd name="T30" fmla="*/ 1057 w 1295"/>
                <a:gd name="T31" fmla="*/ 1233 h 1340"/>
                <a:gd name="T32" fmla="*/ 1085 w 1295"/>
                <a:gd name="T33" fmla="*/ 1145 h 1340"/>
                <a:gd name="T34" fmla="*/ 1095 w 1295"/>
                <a:gd name="T35" fmla="*/ 1010 h 1340"/>
                <a:gd name="T36" fmla="*/ 1077 w 1295"/>
                <a:gd name="T37" fmla="*/ 872 h 1340"/>
                <a:gd name="T38" fmla="*/ 1050 w 1295"/>
                <a:gd name="T39" fmla="*/ 742 h 1340"/>
                <a:gd name="T40" fmla="*/ 1054 w 1295"/>
                <a:gd name="T41" fmla="*/ 816 h 1340"/>
                <a:gd name="T42" fmla="*/ 1069 w 1295"/>
                <a:gd name="T43" fmla="*/ 952 h 1340"/>
                <a:gd name="T44" fmla="*/ 1065 w 1295"/>
                <a:gd name="T45" fmla="*/ 1087 h 1340"/>
                <a:gd name="T46" fmla="*/ 1027 w 1295"/>
                <a:gd name="T47" fmla="*/ 1215 h 1340"/>
                <a:gd name="T48" fmla="*/ 964 w 1295"/>
                <a:gd name="T49" fmla="*/ 1270 h 1340"/>
                <a:gd name="T50" fmla="*/ 909 w 1295"/>
                <a:gd name="T51" fmla="*/ 1285 h 1340"/>
                <a:gd name="T52" fmla="*/ 771 w 1295"/>
                <a:gd name="T53" fmla="*/ 1308 h 1340"/>
                <a:gd name="T54" fmla="*/ 581 w 1295"/>
                <a:gd name="T55" fmla="*/ 1310 h 1340"/>
                <a:gd name="T56" fmla="*/ 390 w 1295"/>
                <a:gd name="T57" fmla="*/ 1280 h 1340"/>
                <a:gd name="T58" fmla="*/ 213 w 1295"/>
                <a:gd name="T59" fmla="*/ 1223 h 1340"/>
                <a:gd name="T60" fmla="*/ 103 w 1295"/>
                <a:gd name="T61" fmla="*/ 1153 h 1340"/>
                <a:gd name="T62" fmla="*/ 50 w 1295"/>
                <a:gd name="T63" fmla="*/ 1068 h 1340"/>
                <a:gd name="T64" fmla="*/ 37 w 1295"/>
                <a:gd name="T65" fmla="*/ 969 h 1340"/>
                <a:gd name="T66" fmla="*/ 55 w 1295"/>
                <a:gd name="T67" fmla="*/ 865 h 1340"/>
                <a:gd name="T68" fmla="*/ 82 w 1295"/>
                <a:gd name="T69" fmla="*/ 789 h 1340"/>
                <a:gd name="T70" fmla="*/ 93 w 1295"/>
                <a:gd name="T71" fmla="*/ 724 h 1340"/>
                <a:gd name="T72" fmla="*/ 97 w 1295"/>
                <a:gd name="T73" fmla="*/ 654 h 1340"/>
                <a:gd name="T74" fmla="*/ 107 w 1295"/>
                <a:gd name="T75" fmla="*/ 593 h 1340"/>
                <a:gd name="T76" fmla="*/ 128 w 1295"/>
                <a:gd name="T77" fmla="*/ 538 h 1340"/>
                <a:gd name="T78" fmla="*/ 163 w 1295"/>
                <a:gd name="T79" fmla="*/ 483 h 1340"/>
                <a:gd name="T80" fmla="*/ 148 w 1295"/>
                <a:gd name="T81" fmla="*/ 461 h 1340"/>
                <a:gd name="T82" fmla="*/ 102 w 1295"/>
                <a:gd name="T83" fmla="*/ 536 h 1340"/>
                <a:gd name="T84" fmla="*/ 82 w 1295"/>
                <a:gd name="T85" fmla="*/ 611 h 1340"/>
                <a:gd name="T86" fmla="*/ 74 w 1295"/>
                <a:gd name="T87" fmla="*/ 691 h 1340"/>
                <a:gd name="T88" fmla="*/ 59 w 1295"/>
                <a:gd name="T89" fmla="*/ 782 h 1340"/>
                <a:gd name="T90" fmla="*/ 32 w 1295"/>
                <a:gd name="T91" fmla="*/ 864 h 1340"/>
                <a:gd name="T92" fmla="*/ 9 w 1295"/>
                <a:gd name="T93" fmla="*/ 942 h 1340"/>
                <a:gd name="T94" fmla="*/ 2 w 1295"/>
                <a:gd name="T95" fmla="*/ 1022 h 1340"/>
                <a:gd name="T96" fmla="*/ 42 w 1295"/>
                <a:gd name="T97" fmla="*/ 1127 h 1340"/>
                <a:gd name="T98" fmla="*/ 178 w 1295"/>
                <a:gd name="T99" fmla="*/ 1248 h 1340"/>
                <a:gd name="T100" fmla="*/ 363 w 1295"/>
                <a:gd name="T101" fmla="*/ 1313 h 1340"/>
                <a:gd name="T102" fmla="*/ 563 w 1295"/>
                <a:gd name="T103" fmla="*/ 1336 h 1340"/>
                <a:gd name="T104" fmla="*/ 741 w 1295"/>
                <a:gd name="T105" fmla="*/ 1338 h 1340"/>
                <a:gd name="T106" fmla="*/ 921 w 1295"/>
                <a:gd name="T107" fmla="*/ 1316 h 1340"/>
                <a:gd name="T108" fmla="*/ 1100 w 1295"/>
                <a:gd name="T109" fmla="*/ 1258 h 1340"/>
                <a:gd name="T110" fmla="*/ 1237 w 1295"/>
                <a:gd name="T111" fmla="*/ 1148 h 1340"/>
                <a:gd name="T112" fmla="*/ 1292 w 1295"/>
                <a:gd name="T113" fmla="*/ 997 h 1340"/>
                <a:gd name="T114" fmla="*/ 1293 w 1295"/>
                <a:gd name="T115" fmla="*/ 902 h 1340"/>
                <a:gd name="T116" fmla="*/ 1283 w 1295"/>
                <a:gd name="T117" fmla="*/ 807 h 1340"/>
                <a:gd name="T118" fmla="*/ 1265 w 1295"/>
                <a:gd name="T119" fmla="*/ 712 h 13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5"/>
                <a:gd name="T181" fmla="*/ 0 h 1340"/>
                <a:gd name="T182" fmla="*/ 1295 w 1295"/>
                <a:gd name="T183" fmla="*/ 1340 h 13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5" h="1340">
                  <a:moveTo>
                    <a:pt x="1248" y="638"/>
                  </a:moveTo>
                  <a:lnTo>
                    <a:pt x="1245" y="626"/>
                  </a:lnTo>
                  <a:lnTo>
                    <a:pt x="1243" y="616"/>
                  </a:lnTo>
                  <a:lnTo>
                    <a:pt x="1240" y="606"/>
                  </a:lnTo>
                  <a:lnTo>
                    <a:pt x="1238" y="596"/>
                  </a:lnTo>
                  <a:lnTo>
                    <a:pt x="1237" y="586"/>
                  </a:lnTo>
                  <a:lnTo>
                    <a:pt x="1235" y="576"/>
                  </a:lnTo>
                  <a:lnTo>
                    <a:pt x="1233" y="566"/>
                  </a:lnTo>
                  <a:lnTo>
                    <a:pt x="1232" y="556"/>
                  </a:lnTo>
                  <a:lnTo>
                    <a:pt x="1228" y="546"/>
                  </a:lnTo>
                  <a:lnTo>
                    <a:pt x="1227" y="536"/>
                  </a:lnTo>
                  <a:lnTo>
                    <a:pt x="1225" y="526"/>
                  </a:lnTo>
                  <a:lnTo>
                    <a:pt x="1225" y="516"/>
                  </a:lnTo>
                  <a:lnTo>
                    <a:pt x="1223" y="506"/>
                  </a:lnTo>
                  <a:lnTo>
                    <a:pt x="1222" y="496"/>
                  </a:lnTo>
                  <a:lnTo>
                    <a:pt x="1220" y="486"/>
                  </a:lnTo>
                  <a:lnTo>
                    <a:pt x="1218" y="478"/>
                  </a:lnTo>
                  <a:lnTo>
                    <a:pt x="1217" y="468"/>
                  </a:lnTo>
                  <a:lnTo>
                    <a:pt x="1215" y="458"/>
                  </a:lnTo>
                  <a:lnTo>
                    <a:pt x="1215" y="448"/>
                  </a:lnTo>
                  <a:lnTo>
                    <a:pt x="1213" y="438"/>
                  </a:lnTo>
                  <a:lnTo>
                    <a:pt x="1213" y="428"/>
                  </a:lnTo>
                  <a:lnTo>
                    <a:pt x="1212" y="418"/>
                  </a:lnTo>
                  <a:lnTo>
                    <a:pt x="1212" y="408"/>
                  </a:lnTo>
                  <a:lnTo>
                    <a:pt x="1210" y="398"/>
                  </a:lnTo>
                  <a:lnTo>
                    <a:pt x="1210" y="388"/>
                  </a:lnTo>
                  <a:lnTo>
                    <a:pt x="1208" y="378"/>
                  </a:lnTo>
                  <a:lnTo>
                    <a:pt x="1208" y="368"/>
                  </a:lnTo>
                  <a:lnTo>
                    <a:pt x="1207" y="358"/>
                  </a:lnTo>
                  <a:lnTo>
                    <a:pt x="1207" y="348"/>
                  </a:lnTo>
                  <a:lnTo>
                    <a:pt x="1207" y="340"/>
                  </a:lnTo>
                  <a:lnTo>
                    <a:pt x="1205" y="330"/>
                  </a:lnTo>
                  <a:lnTo>
                    <a:pt x="1205" y="320"/>
                  </a:lnTo>
                  <a:lnTo>
                    <a:pt x="1205" y="310"/>
                  </a:lnTo>
                  <a:lnTo>
                    <a:pt x="1205" y="300"/>
                  </a:lnTo>
                  <a:lnTo>
                    <a:pt x="1203" y="290"/>
                  </a:lnTo>
                  <a:lnTo>
                    <a:pt x="1203" y="280"/>
                  </a:lnTo>
                  <a:lnTo>
                    <a:pt x="1203" y="270"/>
                  </a:lnTo>
                  <a:lnTo>
                    <a:pt x="1203" y="261"/>
                  </a:lnTo>
                  <a:lnTo>
                    <a:pt x="1203" y="251"/>
                  </a:lnTo>
                  <a:lnTo>
                    <a:pt x="1203" y="241"/>
                  </a:lnTo>
                  <a:lnTo>
                    <a:pt x="1203" y="231"/>
                  </a:lnTo>
                  <a:lnTo>
                    <a:pt x="1203" y="222"/>
                  </a:lnTo>
                  <a:lnTo>
                    <a:pt x="1203" y="212"/>
                  </a:lnTo>
                  <a:lnTo>
                    <a:pt x="1203" y="202"/>
                  </a:lnTo>
                  <a:lnTo>
                    <a:pt x="1203" y="192"/>
                  </a:lnTo>
                  <a:lnTo>
                    <a:pt x="1203" y="182"/>
                  </a:lnTo>
                  <a:lnTo>
                    <a:pt x="1205" y="172"/>
                  </a:lnTo>
                  <a:lnTo>
                    <a:pt x="1205" y="162"/>
                  </a:lnTo>
                  <a:lnTo>
                    <a:pt x="1205" y="152"/>
                  </a:lnTo>
                  <a:lnTo>
                    <a:pt x="1205" y="142"/>
                  </a:lnTo>
                  <a:lnTo>
                    <a:pt x="1207" y="132"/>
                  </a:lnTo>
                  <a:lnTo>
                    <a:pt x="1207" y="123"/>
                  </a:lnTo>
                  <a:lnTo>
                    <a:pt x="1207" y="113"/>
                  </a:lnTo>
                  <a:lnTo>
                    <a:pt x="1208" y="102"/>
                  </a:lnTo>
                  <a:lnTo>
                    <a:pt x="1208" y="92"/>
                  </a:lnTo>
                  <a:lnTo>
                    <a:pt x="1210" y="83"/>
                  </a:lnTo>
                  <a:lnTo>
                    <a:pt x="1210" y="72"/>
                  </a:lnTo>
                  <a:lnTo>
                    <a:pt x="1210" y="62"/>
                  </a:lnTo>
                  <a:lnTo>
                    <a:pt x="1212" y="52"/>
                  </a:lnTo>
                  <a:lnTo>
                    <a:pt x="1212" y="42"/>
                  </a:lnTo>
                  <a:lnTo>
                    <a:pt x="1213" y="32"/>
                  </a:lnTo>
                  <a:lnTo>
                    <a:pt x="1213" y="22"/>
                  </a:lnTo>
                  <a:lnTo>
                    <a:pt x="1215" y="12"/>
                  </a:lnTo>
                  <a:lnTo>
                    <a:pt x="1215" y="2"/>
                  </a:lnTo>
                  <a:lnTo>
                    <a:pt x="1215" y="0"/>
                  </a:lnTo>
                  <a:lnTo>
                    <a:pt x="1213" y="2"/>
                  </a:lnTo>
                  <a:lnTo>
                    <a:pt x="1210" y="12"/>
                  </a:lnTo>
                  <a:lnTo>
                    <a:pt x="1207" y="23"/>
                  </a:lnTo>
                  <a:lnTo>
                    <a:pt x="1203" y="33"/>
                  </a:lnTo>
                  <a:lnTo>
                    <a:pt x="1202" y="43"/>
                  </a:lnTo>
                  <a:lnTo>
                    <a:pt x="1198" y="53"/>
                  </a:lnTo>
                  <a:lnTo>
                    <a:pt x="1197" y="65"/>
                  </a:lnTo>
                  <a:lnTo>
                    <a:pt x="1195" y="75"/>
                  </a:lnTo>
                  <a:lnTo>
                    <a:pt x="1193" y="87"/>
                  </a:lnTo>
                  <a:lnTo>
                    <a:pt x="1192" y="97"/>
                  </a:lnTo>
                  <a:lnTo>
                    <a:pt x="1189" y="107"/>
                  </a:lnTo>
                  <a:lnTo>
                    <a:pt x="1187" y="118"/>
                  </a:lnTo>
                  <a:lnTo>
                    <a:pt x="1185" y="128"/>
                  </a:lnTo>
                  <a:lnTo>
                    <a:pt x="1184" y="140"/>
                  </a:lnTo>
                  <a:lnTo>
                    <a:pt x="1182" y="152"/>
                  </a:lnTo>
                  <a:lnTo>
                    <a:pt x="1182" y="162"/>
                  </a:lnTo>
                  <a:lnTo>
                    <a:pt x="1180" y="173"/>
                  </a:lnTo>
                  <a:lnTo>
                    <a:pt x="1179" y="185"/>
                  </a:lnTo>
                  <a:lnTo>
                    <a:pt x="1179" y="195"/>
                  </a:lnTo>
                  <a:lnTo>
                    <a:pt x="1177" y="207"/>
                  </a:lnTo>
                  <a:lnTo>
                    <a:pt x="1177" y="218"/>
                  </a:lnTo>
                  <a:lnTo>
                    <a:pt x="1177" y="228"/>
                  </a:lnTo>
                  <a:lnTo>
                    <a:pt x="1175" y="240"/>
                  </a:lnTo>
                  <a:lnTo>
                    <a:pt x="1175" y="251"/>
                  </a:lnTo>
                  <a:lnTo>
                    <a:pt x="1175" y="263"/>
                  </a:lnTo>
                  <a:lnTo>
                    <a:pt x="1175" y="275"/>
                  </a:lnTo>
                  <a:lnTo>
                    <a:pt x="1175" y="285"/>
                  </a:lnTo>
                  <a:lnTo>
                    <a:pt x="1175" y="296"/>
                  </a:lnTo>
                  <a:lnTo>
                    <a:pt x="1175" y="308"/>
                  </a:lnTo>
                  <a:lnTo>
                    <a:pt x="1175" y="320"/>
                  </a:lnTo>
                  <a:lnTo>
                    <a:pt x="1175" y="331"/>
                  </a:lnTo>
                  <a:lnTo>
                    <a:pt x="1177" y="341"/>
                  </a:lnTo>
                  <a:lnTo>
                    <a:pt x="1177" y="353"/>
                  </a:lnTo>
                  <a:lnTo>
                    <a:pt x="1177" y="365"/>
                  </a:lnTo>
                  <a:lnTo>
                    <a:pt x="1177" y="376"/>
                  </a:lnTo>
                  <a:lnTo>
                    <a:pt x="1179" y="386"/>
                  </a:lnTo>
                  <a:lnTo>
                    <a:pt x="1179" y="398"/>
                  </a:lnTo>
                  <a:lnTo>
                    <a:pt x="1179" y="410"/>
                  </a:lnTo>
                  <a:lnTo>
                    <a:pt x="1180" y="420"/>
                  </a:lnTo>
                  <a:lnTo>
                    <a:pt x="1180" y="431"/>
                  </a:lnTo>
                  <a:lnTo>
                    <a:pt x="1182" y="443"/>
                  </a:lnTo>
                  <a:lnTo>
                    <a:pt x="1182" y="454"/>
                  </a:lnTo>
                  <a:lnTo>
                    <a:pt x="1184" y="464"/>
                  </a:lnTo>
                  <a:lnTo>
                    <a:pt x="1185" y="476"/>
                  </a:lnTo>
                  <a:lnTo>
                    <a:pt x="1187" y="488"/>
                  </a:lnTo>
                  <a:lnTo>
                    <a:pt x="1187" y="499"/>
                  </a:lnTo>
                  <a:lnTo>
                    <a:pt x="1189" y="509"/>
                  </a:lnTo>
                  <a:lnTo>
                    <a:pt x="1190" y="521"/>
                  </a:lnTo>
                  <a:lnTo>
                    <a:pt x="1192" y="533"/>
                  </a:lnTo>
                  <a:lnTo>
                    <a:pt x="1192" y="543"/>
                  </a:lnTo>
                  <a:lnTo>
                    <a:pt x="1193" y="554"/>
                  </a:lnTo>
                  <a:lnTo>
                    <a:pt x="1195" y="566"/>
                  </a:lnTo>
                  <a:lnTo>
                    <a:pt x="1197" y="576"/>
                  </a:lnTo>
                  <a:lnTo>
                    <a:pt x="1198" y="588"/>
                  </a:lnTo>
                  <a:lnTo>
                    <a:pt x="1200" y="599"/>
                  </a:lnTo>
                  <a:lnTo>
                    <a:pt x="1202" y="609"/>
                  </a:lnTo>
                  <a:lnTo>
                    <a:pt x="1203" y="621"/>
                  </a:lnTo>
                  <a:lnTo>
                    <a:pt x="1205" y="631"/>
                  </a:lnTo>
                  <a:lnTo>
                    <a:pt x="1207" y="643"/>
                  </a:lnTo>
                  <a:lnTo>
                    <a:pt x="1208" y="652"/>
                  </a:lnTo>
                  <a:lnTo>
                    <a:pt x="1210" y="664"/>
                  </a:lnTo>
                  <a:lnTo>
                    <a:pt x="1212" y="674"/>
                  </a:lnTo>
                  <a:lnTo>
                    <a:pt x="1213" y="684"/>
                  </a:lnTo>
                  <a:lnTo>
                    <a:pt x="1215" y="696"/>
                  </a:lnTo>
                  <a:lnTo>
                    <a:pt x="1217" y="706"/>
                  </a:lnTo>
                  <a:lnTo>
                    <a:pt x="1218" y="711"/>
                  </a:lnTo>
                  <a:lnTo>
                    <a:pt x="1218" y="716"/>
                  </a:lnTo>
                  <a:lnTo>
                    <a:pt x="1220" y="722"/>
                  </a:lnTo>
                  <a:lnTo>
                    <a:pt x="1220" y="727"/>
                  </a:lnTo>
                  <a:lnTo>
                    <a:pt x="1222" y="732"/>
                  </a:lnTo>
                  <a:lnTo>
                    <a:pt x="1222" y="737"/>
                  </a:lnTo>
                  <a:lnTo>
                    <a:pt x="1223" y="742"/>
                  </a:lnTo>
                  <a:lnTo>
                    <a:pt x="1225" y="747"/>
                  </a:lnTo>
                  <a:lnTo>
                    <a:pt x="1225" y="752"/>
                  </a:lnTo>
                  <a:lnTo>
                    <a:pt x="1225" y="757"/>
                  </a:lnTo>
                  <a:lnTo>
                    <a:pt x="1227" y="762"/>
                  </a:lnTo>
                  <a:lnTo>
                    <a:pt x="1227" y="769"/>
                  </a:lnTo>
                  <a:lnTo>
                    <a:pt x="1228" y="772"/>
                  </a:lnTo>
                  <a:lnTo>
                    <a:pt x="1230" y="779"/>
                  </a:lnTo>
                  <a:lnTo>
                    <a:pt x="1230" y="784"/>
                  </a:lnTo>
                  <a:lnTo>
                    <a:pt x="1232" y="789"/>
                  </a:lnTo>
                  <a:lnTo>
                    <a:pt x="1232" y="794"/>
                  </a:lnTo>
                  <a:lnTo>
                    <a:pt x="1233" y="799"/>
                  </a:lnTo>
                  <a:lnTo>
                    <a:pt x="1233" y="804"/>
                  </a:lnTo>
                  <a:lnTo>
                    <a:pt x="1235" y="809"/>
                  </a:lnTo>
                  <a:lnTo>
                    <a:pt x="1235" y="814"/>
                  </a:lnTo>
                  <a:lnTo>
                    <a:pt x="1237" y="819"/>
                  </a:lnTo>
                  <a:lnTo>
                    <a:pt x="1237" y="826"/>
                  </a:lnTo>
                  <a:lnTo>
                    <a:pt x="1238" y="831"/>
                  </a:lnTo>
                  <a:lnTo>
                    <a:pt x="1238" y="836"/>
                  </a:lnTo>
                  <a:lnTo>
                    <a:pt x="1240" y="841"/>
                  </a:lnTo>
                  <a:lnTo>
                    <a:pt x="1240" y="846"/>
                  </a:lnTo>
                  <a:lnTo>
                    <a:pt x="1242" y="851"/>
                  </a:lnTo>
                  <a:lnTo>
                    <a:pt x="1242" y="855"/>
                  </a:lnTo>
                  <a:lnTo>
                    <a:pt x="1243" y="860"/>
                  </a:lnTo>
                  <a:lnTo>
                    <a:pt x="1243" y="865"/>
                  </a:lnTo>
                  <a:lnTo>
                    <a:pt x="1245" y="872"/>
                  </a:lnTo>
                  <a:lnTo>
                    <a:pt x="1245" y="877"/>
                  </a:lnTo>
                  <a:lnTo>
                    <a:pt x="1245" y="882"/>
                  </a:lnTo>
                  <a:lnTo>
                    <a:pt x="1247" y="887"/>
                  </a:lnTo>
                  <a:lnTo>
                    <a:pt x="1247" y="892"/>
                  </a:lnTo>
                  <a:lnTo>
                    <a:pt x="1247" y="897"/>
                  </a:lnTo>
                  <a:lnTo>
                    <a:pt x="1248" y="902"/>
                  </a:lnTo>
                  <a:lnTo>
                    <a:pt x="1248" y="907"/>
                  </a:lnTo>
                  <a:lnTo>
                    <a:pt x="1248" y="912"/>
                  </a:lnTo>
                  <a:lnTo>
                    <a:pt x="1248" y="917"/>
                  </a:lnTo>
                  <a:lnTo>
                    <a:pt x="1248" y="922"/>
                  </a:lnTo>
                  <a:lnTo>
                    <a:pt x="1248" y="929"/>
                  </a:lnTo>
                  <a:lnTo>
                    <a:pt x="1250" y="934"/>
                  </a:lnTo>
                  <a:lnTo>
                    <a:pt x="1250" y="939"/>
                  </a:lnTo>
                  <a:lnTo>
                    <a:pt x="1250" y="944"/>
                  </a:lnTo>
                  <a:lnTo>
                    <a:pt x="1250" y="949"/>
                  </a:lnTo>
                  <a:lnTo>
                    <a:pt x="1250" y="955"/>
                  </a:lnTo>
                  <a:lnTo>
                    <a:pt x="1250" y="959"/>
                  </a:lnTo>
                  <a:lnTo>
                    <a:pt x="1250" y="965"/>
                  </a:lnTo>
                  <a:lnTo>
                    <a:pt x="1248" y="970"/>
                  </a:lnTo>
                  <a:lnTo>
                    <a:pt x="1248" y="975"/>
                  </a:lnTo>
                  <a:lnTo>
                    <a:pt x="1248" y="980"/>
                  </a:lnTo>
                  <a:lnTo>
                    <a:pt x="1248" y="985"/>
                  </a:lnTo>
                  <a:lnTo>
                    <a:pt x="1248" y="990"/>
                  </a:lnTo>
                  <a:lnTo>
                    <a:pt x="1248" y="997"/>
                  </a:lnTo>
                  <a:lnTo>
                    <a:pt x="1247" y="1002"/>
                  </a:lnTo>
                  <a:lnTo>
                    <a:pt x="1247" y="1007"/>
                  </a:lnTo>
                  <a:lnTo>
                    <a:pt x="1247" y="1012"/>
                  </a:lnTo>
                  <a:lnTo>
                    <a:pt x="1245" y="1017"/>
                  </a:lnTo>
                  <a:lnTo>
                    <a:pt x="1245" y="1022"/>
                  </a:lnTo>
                  <a:lnTo>
                    <a:pt x="1243" y="1027"/>
                  </a:lnTo>
                  <a:lnTo>
                    <a:pt x="1243" y="1034"/>
                  </a:lnTo>
                  <a:lnTo>
                    <a:pt x="1242" y="1039"/>
                  </a:lnTo>
                  <a:lnTo>
                    <a:pt x="1240" y="1044"/>
                  </a:lnTo>
                  <a:lnTo>
                    <a:pt x="1240" y="1047"/>
                  </a:lnTo>
                  <a:lnTo>
                    <a:pt x="1238" y="1052"/>
                  </a:lnTo>
                  <a:lnTo>
                    <a:pt x="1237" y="1057"/>
                  </a:lnTo>
                  <a:lnTo>
                    <a:pt x="1235" y="1060"/>
                  </a:lnTo>
                  <a:lnTo>
                    <a:pt x="1235" y="1065"/>
                  </a:lnTo>
                  <a:lnTo>
                    <a:pt x="1233" y="1068"/>
                  </a:lnTo>
                  <a:lnTo>
                    <a:pt x="1232" y="1073"/>
                  </a:lnTo>
                  <a:lnTo>
                    <a:pt x="1228" y="1077"/>
                  </a:lnTo>
                  <a:lnTo>
                    <a:pt x="1227" y="1082"/>
                  </a:lnTo>
                  <a:lnTo>
                    <a:pt x="1225" y="1085"/>
                  </a:lnTo>
                  <a:lnTo>
                    <a:pt x="1223" y="1088"/>
                  </a:lnTo>
                  <a:lnTo>
                    <a:pt x="1222" y="1093"/>
                  </a:lnTo>
                  <a:lnTo>
                    <a:pt x="1220" y="1097"/>
                  </a:lnTo>
                  <a:lnTo>
                    <a:pt x="1217" y="1100"/>
                  </a:lnTo>
                  <a:lnTo>
                    <a:pt x="1215" y="1105"/>
                  </a:lnTo>
                  <a:lnTo>
                    <a:pt x="1213" y="1108"/>
                  </a:lnTo>
                  <a:lnTo>
                    <a:pt x="1210" y="1112"/>
                  </a:lnTo>
                  <a:lnTo>
                    <a:pt x="1208" y="1115"/>
                  </a:lnTo>
                  <a:lnTo>
                    <a:pt x="1205" y="1118"/>
                  </a:lnTo>
                  <a:lnTo>
                    <a:pt x="1202" y="1123"/>
                  </a:lnTo>
                  <a:lnTo>
                    <a:pt x="1200" y="1127"/>
                  </a:lnTo>
                  <a:lnTo>
                    <a:pt x="1197" y="1130"/>
                  </a:lnTo>
                  <a:lnTo>
                    <a:pt x="1195" y="1133"/>
                  </a:lnTo>
                  <a:lnTo>
                    <a:pt x="1192" y="1137"/>
                  </a:lnTo>
                  <a:lnTo>
                    <a:pt x="1190" y="1140"/>
                  </a:lnTo>
                  <a:lnTo>
                    <a:pt x="1187" y="1143"/>
                  </a:lnTo>
                  <a:lnTo>
                    <a:pt x="1184" y="1147"/>
                  </a:lnTo>
                  <a:lnTo>
                    <a:pt x="1180" y="1150"/>
                  </a:lnTo>
                  <a:lnTo>
                    <a:pt x="1177" y="1153"/>
                  </a:lnTo>
                  <a:lnTo>
                    <a:pt x="1174" y="1157"/>
                  </a:lnTo>
                  <a:lnTo>
                    <a:pt x="1172" y="1160"/>
                  </a:lnTo>
                  <a:lnTo>
                    <a:pt x="1169" y="1163"/>
                  </a:lnTo>
                  <a:lnTo>
                    <a:pt x="1164" y="1167"/>
                  </a:lnTo>
                  <a:lnTo>
                    <a:pt x="1160" y="1168"/>
                  </a:lnTo>
                  <a:lnTo>
                    <a:pt x="1157" y="1172"/>
                  </a:lnTo>
                  <a:lnTo>
                    <a:pt x="1154" y="1175"/>
                  </a:lnTo>
                  <a:lnTo>
                    <a:pt x="1150" y="1178"/>
                  </a:lnTo>
                  <a:lnTo>
                    <a:pt x="1145" y="1180"/>
                  </a:lnTo>
                  <a:lnTo>
                    <a:pt x="1144" y="1183"/>
                  </a:lnTo>
                  <a:lnTo>
                    <a:pt x="1139" y="1187"/>
                  </a:lnTo>
                  <a:lnTo>
                    <a:pt x="1135" y="1190"/>
                  </a:lnTo>
                  <a:lnTo>
                    <a:pt x="1132" y="1192"/>
                  </a:lnTo>
                  <a:lnTo>
                    <a:pt x="1127" y="1195"/>
                  </a:lnTo>
                  <a:lnTo>
                    <a:pt x="1124" y="1197"/>
                  </a:lnTo>
                  <a:lnTo>
                    <a:pt x="1120" y="1200"/>
                  </a:lnTo>
                  <a:lnTo>
                    <a:pt x="1115" y="1202"/>
                  </a:lnTo>
                  <a:lnTo>
                    <a:pt x="1112" y="1205"/>
                  </a:lnTo>
                  <a:lnTo>
                    <a:pt x="1107" y="1207"/>
                  </a:lnTo>
                  <a:lnTo>
                    <a:pt x="1104" y="1210"/>
                  </a:lnTo>
                  <a:lnTo>
                    <a:pt x="1099" y="1212"/>
                  </a:lnTo>
                  <a:lnTo>
                    <a:pt x="1095" y="1213"/>
                  </a:lnTo>
                  <a:lnTo>
                    <a:pt x="1090" y="1217"/>
                  </a:lnTo>
                  <a:lnTo>
                    <a:pt x="1087" y="1218"/>
                  </a:lnTo>
                  <a:lnTo>
                    <a:pt x="1082" y="1222"/>
                  </a:lnTo>
                  <a:lnTo>
                    <a:pt x="1079" y="1223"/>
                  </a:lnTo>
                  <a:lnTo>
                    <a:pt x="1074" y="1225"/>
                  </a:lnTo>
                  <a:lnTo>
                    <a:pt x="1070" y="1228"/>
                  </a:lnTo>
                  <a:lnTo>
                    <a:pt x="1065" y="1230"/>
                  </a:lnTo>
                  <a:lnTo>
                    <a:pt x="1062" y="1232"/>
                  </a:lnTo>
                  <a:lnTo>
                    <a:pt x="1057" y="1233"/>
                  </a:lnTo>
                  <a:lnTo>
                    <a:pt x="1052" y="1237"/>
                  </a:lnTo>
                  <a:lnTo>
                    <a:pt x="1049" y="1238"/>
                  </a:lnTo>
                  <a:lnTo>
                    <a:pt x="1044" y="1240"/>
                  </a:lnTo>
                  <a:lnTo>
                    <a:pt x="1049" y="1233"/>
                  </a:lnTo>
                  <a:lnTo>
                    <a:pt x="1052" y="1227"/>
                  </a:lnTo>
                  <a:lnTo>
                    <a:pt x="1055" y="1220"/>
                  </a:lnTo>
                  <a:lnTo>
                    <a:pt x="1060" y="1213"/>
                  </a:lnTo>
                  <a:lnTo>
                    <a:pt x="1064" y="1205"/>
                  </a:lnTo>
                  <a:lnTo>
                    <a:pt x="1067" y="1198"/>
                  </a:lnTo>
                  <a:lnTo>
                    <a:pt x="1070" y="1190"/>
                  </a:lnTo>
                  <a:lnTo>
                    <a:pt x="1074" y="1183"/>
                  </a:lnTo>
                  <a:lnTo>
                    <a:pt x="1077" y="1177"/>
                  </a:lnTo>
                  <a:lnTo>
                    <a:pt x="1079" y="1168"/>
                  </a:lnTo>
                  <a:lnTo>
                    <a:pt x="1080" y="1160"/>
                  </a:lnTo>
                  <a:lnTo>
                    <a:pt x="1084" y="1153"/>
                  </a:lnTo>
                  <a:lnTo>
                    <a:pt x="1085" y="1145"/>
                  </a:lnTo>
                  <a:lnTo>
                    <a:pt x="1087" y="1137"/>
                  </a:lnTo>
                  <a:lnTo>
                    <a:pt x="1089" y="1130"/>
                  </a:lnTo>
                  <a:lnTo>
                    <a:pt x="1090" y="1122"/>
                  </a:lnTo>
                  <a:lnTo>
                    <a:pt x="1092" y="1113"/>
                  </a:lnTo>
                  <a:lnTo>
                    <a:pt x="1092" y="1105"/>
                  </a:lnTo>
                  <a:lnTo>
                    <a:pt x="1094" y="1095"/>
                  </a:lnTo>
                  <a:lnTo>
                    <a:pt x="1094" y="1088"/>
                  </a:lnTo>
                  <a:lnTo>
                    <a:pt x="1095" y="1078"/>
                  </a:lnTo>
                  <a:lnTo>
                    <a:pt x="1095" y="1072"/>
                  </a:lnTo>
                  <a:lnTo>
                    <a:pt x="1095" y="1062"/>
                  </a:lnTo>
                  <a:lnTo>
                    <a:pt x="1097" y="1054"/>
                  </a:lnTo>
                  <a:lnTo>
                    <a:pt x="1095" y="1045"/>
                  </a:lnTo>
                  <a:lnTo>
                    <a:pt x="1095" y="1037"/>
                  </a:lnTo>
                  <a:lnTo>
                    <a:pt x="1095" y="1029"/>
                  </a:lnTo>
                  <a:lnTo>
                    <a:pt x="1095" y="1020"/>
                  </a:lnTo>
                  <a:lnTo>
                    <a:pt x="1095" y="1010"/>
                  </a:lnTo>
                  <a:lnTo>
                    <a:pt x="1095" y="1002"/>
                  </a:lnTo>
                  <a:lnTo>
                    <a:pt x="1094" y="994"/>
                  </a:lnTo>
                  <a:lnTo>
                    <a:pt x="1094" y="985"/>
                  </a:lnTo>
                  <a:lnTo>
                    <a:pt x="1092" y="977"/>
                  </a:lnTo>
                  <a:lnTo>
                    <a:pt x="1090" y="967"/>
                  </a:lnTo>
                  <a:lnTo>
                    <a:pt x="1090" y="959"/>
                  </a:lnTo>
                  <a:lnTo>
                    <a:pt x="1089" y="950"/>
                  </a:lnTo>
                  <a:lnTo>
                    <a:pt x="1087" y="940"/>
                  </a:lnTo>
                  <a:lnTo>
                    <a:pt x="1087" y="932"/>
                  </a:lnTo>
                  <a:lnTo>
                    <a:pt x="1085" y="924"/>
                  </a:lnTo>
                  <a:lnTo>
                    <a:pt x="1084" y="915"/>
                  </a:lnTo>
                  <a:lnTo>
                    <a:pt x="1082" y="905"/>
                  </a:lnTo>
                  <a:lnTo>
                    <a:pt x="1080" y="897"/>
                  </a:lnTo>
                  <a:lnTo>
                    <a:pt x="1079" y="889"/>
                  </a:lnTo>
                  <a:lnTo>
                    <a:pt x="1079" y="880"/>
                  </a:lnTo>
                  <a:lnTo>
                    <a:pt x="1077" y="872"/>
                  </a:lnTo>
                  <a:lnTo>
                    <a:pt x="1075" y="864"/>
                  </a:lnTo>
                  <a:lnTo>
                    <a:pt x="1074" y="854"/>
                  </a:lnTo>
                  <a:lnTo>
                    <a:pt x="1072" y="847"/>
                  </a:lnTo>
                  <a:lnTo>
                    <a:pt x="1070" y="837"/>
                  </a:lnTo>
                  <a:lnTo>
                    <a:pt x="1069" y="829"/>
                  </a:lnTo>
                  <a:lnTo>
                    <a:pt x="1067" y="821"/>
                  </a:lnTo>
                  <a:lnTo>
                    <a:pt x="1065" y="812"/>
                  </a:lnTo>
                  <a:lnTo>
                    <a:pt x="1064" y="806"/>
                  </a:lnTo>
                  <a:lnTo>
                    <a:pt x="1062" y="797"/>
                  </a:lnTo>
                  <a:lnTo>
                    <a:pt x="1060" y="789"/>
                  </a:lnTo>
                  <a:lnTo>
                    <a:pt x="1059" y="781"/>
                  </a:lnTo>
                  <a:lnTo>
                    <a:pt x="1057" y="772"/>
                  </a:lnTo>
                  <a:lnTo>
                    <a:pt x="1055" y="766"/>
                  </a:lnTo>
                  <a:lnTo>
                    <a:pt x="1054" y="757"/>
                  </a:lnTo>
                  <a:lnTo>
                    <a:pt x="1052" y="751"/>
                  </a:lnTo>
                  <a:lnTo>
                    <a:pt x="1050" y="742"/>
                  </a:lnTo>
                  <a:lnTo>
                    <a:pt x="1049" y="736"/>
                  </a:lnTo>
                  <a:lnTo>
                    <a:pt x="1049" y="727"/>
                  </a:lnTo>
                  <a:lnTo>
                    <a:pt x="1047" y="721"/>
                  </a:lnTo>
                  <a:lnTo>
                    <a:pt x="1045" y="719"/>
                  </a:lnTo>
                  <a:lnTo>
                    <a:pt x="1045" y="721"/>
                  </a:lnTo>
                  <a:lnTo>
                    <a:pt x="1045" y="729"/>
                  </a:lnTo>
                  <a:lnTo>
                    <a:pt x="1047" y="739"/>
                  </a:lnTo>
                  <a:lnTo>
                    <a:pt x="1047" y="747"/>
                  </a:lnTo>
                  <a:lnTo>
                    <a:pt x="1049" y="756"/>
                  </a:lnTo>
                  <a:lnTo>
                    <a:pt x="1049" y="764"/>
                  </a:lnTo>
                  <a:lnTo>
                    <a:pt x="1050" y="772"/>
                  </a:lnTo>
                  <a:lnTo>
                    <a:pt x="1050" y="781"/>
                  </a:lnTo>
                  <a:lnTo>
                    <a:pt x="1052" y="791"/>
                  </a:lnTo>
                  <a:lnTo>
                    <a:pt x="1052" y="799"/>
                  </a:lnTo>
                  <a:lnTo>
                    <a:pt x="1054" y="807"/>
                  </a:lnTo>
                  <a:lnTo>
                    <a:pt x="1054" y="816"/>
                  </a:lnTo>
                  <a:lnTo>
                    <a:pt x="1055" y="824"/>
                  </a:lnTo>
                  <a:lnTo>
                    <a:pt x="1055" y="832"/>
                  </a:lnTo>
                  <a:lnTo>
                    <a:pt x="1057" y="842"/>
                  </a:lnTo>
                  <a:lnTo>
                    <a:pt x="1059" y="851"/>
                  </a:lnTo>
                  <a:lnTo>
                    <a:pt x="1060" y="859"/>
                  </a:lnTo>
                  <a:lnTo>
                    <a:pt x="1060" y="867"/>
                  </a:lnTo>
                  <a:lnTo>
                    <a:pt x="1062" y="877"/>
                  </a:lnTo>
                  <a:lnTo>
                    <a:pt x="1062" y="884"/>
                  </a:lnTo>
                  <a:lnTo>
                    <a:pt x="1064" y="894"/>
                  </a:lnTo>
                  <a:lnTo>
                    <a:pt x="1064" y="902"/>
                  </a:lnTo>
                  <a:lnTo>
                    <a:pt x="1065" y="910"/>
                  </a:lnTo>
                  <a:lnTo>
                    <a:pt x="1065" y="919"/>
                  </a:lnTo>
                  <a:lnTo>
                    <a:pt x="1067" y="927"/>
                  </a:lnTo>
                  <a:lnTo>
                    <a:pt x="1067" y="935"/>
                  </a:lnTo>
                  <a:lnTo>
                    <a:pt x="1067" y="945"/>
                  </a:lnTo>
                  <a:lnTo>
                    <a:pt x="1069" y="952"/>
                  </a:lnTo>
                  <a:lnTo>
                    <a:pt x="1069" y="962"/>
                  </a:lnTo>
                  <a:lnTo>
                    <a:pt x="1069" y="970"/>
                  </a:lnTo>
                  <a:lnTo>
                    <a:pt x="1070" y="979"/>
                  </a:lnTo>
                  <a:lnTo>
                    <a:pt x="1070" y="987"/>
                  </a:lnTo>
                  <a:lnTo>
                    <a:pt x="1070" y="995"/>
                  </a:lnTo>
                  <a:lnTo>
                    <a:pt x="1070" y="1004"/>
                  </a:lnTo>
                  <a:lnTo>
                    <a:pt x="1070" y="1012"/>
                  </a:lnTo>
                  <a:lnTo>
                    <a:pt x="1070" y="1020"/>
                  </a:lnTo>
                  <a:lnTo>
                    <a:pt x="1070" y="1029"/>
                  </a:lnTo>
                  <a:lnTo>
                    <a:pt x="1070" y="1037"/>
                  </a:lnTo>
                  <a:lnTo>
                    <a:pt x="1070" y="1045"/>
                  </a:lnTo>
                  <a:lnTo>
                    <a:pt x="1069" y="1054"/>
                  </a:lnTo>
                  <a:lnTo>
                    <a:pt x="1069" y="1062"/>
                  </a:lnTo>
                  <a:lnTo>
                    <a:pt x="1067" y="1070"/>
                  </a:lnTo>
                  <a:lnTo>
                    <a:pt x="1067" y="1078"/>
                  </a:lnTo>
                  <a:lnTo>
                    <a:pt x="1065" y="1087"/>
                  </a:lnTo>
                  <a:lnTo>
                    <a:pt x="1065" y="1095"/>
                  </a:lnTo>
                  <a:lnTo>
                    <a:pt x="1064" y="1103"/>
                  </a:lnTo>
                  <a:lnTo>
                    <a:pt x="1062" y="1112"/>
                  </a:lnTo>
                  <a:lnTo>
                    <a:pt x="1060" y="1120"/>
                  </a:lnTo>
                  <a:lnTo>
                    <a:pt x="1059" y="1128"/>
                  </a:lnTo>
                  <a:lnTo>
                    <a:pt x="1055" y="1137"/>
                  </a:lnTo>
                  <a:lnTo>
                    <a:pt x="1054" y="1143"/>
                  </a:lnTo>
                  <a:lnTo>
                    <a:pt x="1052" y="1152"/>
                  </a:lnTo>
                  <a:lnTo>
                    <a:pt x="1049" y="1160"/>
                  </a:lnTo>
                  <a:lnTo>
                    <a:pt x="1045" y="1168"/>
                  </a:lnTo>
                  <a:lnTo>
                    <a:pt x="1044" y="1177"/>
                  </a:lnTo>
                  <a:lnTo>
                    <a:pt x="1040" y="1183"/>
                  </a:lnTo>
                  <a:lnTo>
                    <a:pt x="1037" y="1192"/>
                  </a:lnTo>
                  <a:lnTo>
                    <a:pt x="1034" y="1200"/>
                  </a:lnTo>
                  <a:lnTo>
                    <a:pt x="1030" y="1208"/>
                  </a:lnTo>
                  <a:lnTo>
                    <a:pt x="1027" y="1215"/>
                  </a:lnTo>
                  <a:lnTo>
                    <a:pt x="1022" y="1223"/>
                  </a:lnTo>
                  <a:lnTo>
                    <a:pt x="1019" y="1232"/>
                  </a:lnTo>
                  <a:lnTo>
                    <a:pt x="1014" y="1240"/>
                  </a:lnTo>
                  <a:lnTo>
                    <a:pt x="1009" y="1247"/>
                  </a:lnTo>
                  <a:lnTo>
                    <a:pt x="1004" y="1255"/>
                  </a:lnTo>
                  <a:lnTo>
                    <a:pt x="1000" y="1257"/>
                  </a:lnTo>
                  <a:lnTo>
                    <a:pt x="997" y="1257"/>
                  </a:lnTo>
                  <a:lnTo>
                    <a:pt x="992" y="1258"/>
                  </a:lnTo>
                  <a:lnTo>
                    <a:pt x="989" y="1260"/>
                  </a:lnTo>
                  <a:lnTo>
                    <a:pt x="985" y="1262"/>
                  </a:lnTo>
                  <a:lnTo>
                    <a:pt x="982" y="1263"/>
                  </a:lnTo>
                  <a:lnTo>
                    <a:pt x="979" y="1265"/>
                  </a:lnTo>
                  <a:lnTo>
                    <a:pt x="975" y="1267"/>
                  </a:lnTo>
                  <a:lnTo>
                    <a:pt x="972" y="1267"/>
                  </a:lnTo>
                  <a:lnTo>
                    <a:pt x="967" y="1268"/>
                  </a:lnTo>
                  <a:lnTo>
                    <a:pt x="964" y="1270"/>
                  </a:lnTo>
                  <a:lnTo>
                    <a:pt x="961" y="1270"/>
                  </a:lnTo>
                  <a:lnTo>
                    <a:pt x="957" y="1271"/>
                  </a:lnTo>
                  <a:lnTo>
                    <a:pt x="954" y="1271"/>
                  </a:lnTo>
                  <a:lnTo>
                    <a:pt x="951" y="1273"/>
                  </a:lnTo>
                  <a:lnTo>
                    <a:pt x="947" y="1275"/>
                  </a:lnTo>
                  <a:lnTo>
                    <a:pt x="944" y="1275"/>
                  </a:lnTo>
                  <a:lnTo>
                    <a:pt x="939" y="1276"/>
                  </a:lnTo>
                  <a:lnTo>
                    <a:pt x="936" y="1278"/>
                  </a:lnTo>
                  <a:lnTo>
                    <a:pt x="932" y="1278"/>
                  </a:lnTo>
                  <a:lnTo>
                    <a:pt x="929" y="1280"/>
                  </a:lnTo>
                  <a:lnTo>
                    <a:pt x="926" y="1280"/>
                  </a:lnTo>
                  <a:lnTo>
                    <a:pt x="922" y="1281"/>
                  </a:lnTo>
                  <a:lnTo>
                    <a:pt x="919" y="1283"/>
                  </a:lnTo>
                  <a:lnTo>
                    <a:pt x="916" y="1283"/>
                  </a:lnTo>
                  <a:lnTo>
                    <a:pt x="912" y="1285"/>
                  </a:lnTo>
                  <a:lnTo>
                    <a:pt x="909" y="1285"/>
                  </a:lnTo>
                  <a:lnTo>
                    <a:pt x="906" y="1286"/>
                  </a:lnTo>
                  <a:lnTo>
                    <a:pt x="902" y="1286"/>
                  </a:lnTo>
                  <a:lnTo>
                    <a:pt x="899" y="1288"/>
                  </a:lnTo>
                  <a:lnTo>
                    <a:pt x="896" y="1290"/>
                  </a:lnTo>
                  <a:lnTo>
                    <a:pt x="894" y="1290"/>
                  </a:lnTo>
                  <a:lnTo>
                    <a:pt x="882" y="1291"/>
                  </a:lnTo>
                  <a:lnTo>
                    <a:pt x="872" y="1295"/>
                  </a:lnTo>
                  <a:lnTo>
                    <a:pt x="861" y="1296"/>
                  </a:lnTo>
                  <a:lnTo>
                    <a:pt x="851" y="1298"/>
                  </a:lnTo>
                  <a:lnTo>
                    <a:pt x="839" y="1300"/>
                  </a:lnTo>
                  <a:lnTo>
                    <a:pt x="827" y="1301"/>
                  </a:lnTo>
                  <a:lnTo>
                    <a:pt x="817" y="1303"/>
                  </a:lnTo>
                  <a:lnTo>
                    <a:pt x="806" y="1305"/>
                  </a:lnTo>
                  <a:lnTo>
                    <a:pt x="794" y="1306"/>
                  </a:lnTo>
                  <a:lnTo>
                    <a:pt x="782" y="1306"/>
                  </a:lnTo>
                  <a:lnTo>
                    <a:pt x="771" y="1308"/>
                  </a:lnTo>
                  <a:lnTo>
                    <a:pt x="759" y="1310"/>
                  </a:lnTo>
                  <a:lnTo>
                    <a:pt x="747" y="1310"/>
                  </a:lnTo>
                  <a:lnTo>
                    <a:pt x="736" y="1311"/>
                  </a:lnTo>
                  <a:lnTo>
                    <a:pt x="724" y="1311"/>
                  </a:lnTo>
                  <a:lnTo>
                    <a:pt x="713" y="1313"/>
                  </a:lnTo>
                  <a:lnTo>
                    <a:pt x="701" y="1313"/>
                  </a:lnTo>
                  <a:lnTo>
                    <a:pt x="689" y="1313"/>
                  </a:lnTo>
                  <a:lnTo>
                    <a:pt x="676" y="1313"/>
                  </a:lnTo>
                  <a:lnTo>
                    <a:pt x="664" y="1313"/>
                  </a:lnTo>
                  <a:lnTo>
                    <a:pt x="653" y="1313"/>
                  </a:lnTo>
                  <a:lnTo>
                    <a:pt x="641" y="1313"/>
                  </a:lnTo>
                  <a:lnTo>
                    <a:pt x="629" y="1313"/>
                  </a:lnTo>
                  <a:lnTo>
                    <a:pt x="618" y="1313"/>
                  </a:lnTo>
                  <a:lnTo>
                    <a:pt x="604" y="1311"/>
                  </a:lnTo>
                  <a:lnTo>
                    <a:pt x="593" y="1311"/>
                  </a:lnTo>
                  <a:lnTo>
                    <a:pt x="581" y="1310"/>
                  </a:lnTo>
                  <a:lnTo>
                    <a:pt x="569" y="1310"/>
                  </a:lnTo>
                  <a:lnTo>
                    <a:pt x="556" y="1308"/>
                  </a:lnTo>
                  <a:lnTo>
                    <a:pt x="544" y="1306"/>
                  </a:lnTo>
                  <a:lnTo>
                    <a:pt x="533" y="1305"/>
                  </a:lnTo>
                  <a:lnTo>
                    <a:pt x="521" y="1305"/>
                  </a:lnTo>
                  <a:lnTo>
                    <a:pt x="508" y="1303"/>
                  </a:lnTo>
                  <a:lnTo>
                    <a:pt x="496" y="1301"/>
                  </a:lnTo>
                  <a:lnTo>
                    <a:pt x="483" y="1298"/>
                  </a:lnTo>
                  <a:lnTo>
                    <a:pt x="471" y="1296"/>
                  </a:lnTo>
                  <a:lnTo>
                    <a:pt x="460" y="1295"/>
                  </a:lnTo>
                  <a:lnTo>
                    <a:pt x="448" y="1293"/>
                  </a:lnTo>
                  <a:lnTo>
                    <a:pt x="436" y="1291"/>
                  </a:lnTo>
                  <a:lnTo>
                    <a:pt x="425" y="1288"/>
                  </a:lnTo>
                  <a:lnTo>
                    <a:pt x="413" y="1286"/>
                  </a:lnTo>
                  <a:lnTo>
                    <a:pt x="401" y="1283"/>
                  </a:lnTo>
                  <a:lnTo>
                    <a:pt x="390" y="1280"/>
                  </a:lnTo>
                  <a:lnTo>
                    <a:pt x="378" y="1278"/>
                  </a:lnTo>
                  <a:lnTo>
                    <a:pt x="366" y="1275"/>
                  </a:lnTo>
                  <a:lnTo>
                    <a:pt x="355" y="1271"/>
                  </a:lnTo>
                  <a:lnTo>
                    <a:pt x="343" y="1270"/>
                  </a:lnTo>
                  <a:lnTo>
                    <a:pt x="333" y="1267"/>
                  </a:lnTo>
                  <a:lnTo>
                    <a:pt x="321" y="1263"/>
                  </a:lnTo>
                  <a:lnTo>
                    <a:pt x="310" y="1258"/>
                  </a:lnTo>
                  <a:lnTo>
                    <a:pt x="298" y="1255"/>
                  </a:lnTo>
                  <a:lnTo>
                    <a:pt x="288" y="1252"/>
                  </a:lnTo>
                  <a:lnTo>
                    <a:pt x="277" y="1248"/>
                  </a:lnTo>
                  <a:lnTo>
                    <a:pt x="265" y="1245"/>
                  </a:lnTo>
                  <a:lnTo>
                    <a:pt x="255" y="1240"/>
                  </a:lnTo>
                  <a:lnTo>
                    <a:pt x="245" y="1237"/>
                  </a:lnTo>
                  <a:lnTo>
                    <a:pt x="233" y="1232"/>
                  </a:lnTo>
                  <a:lnTo>
                    <a:pt x="223" y="1227"/>
                  </a:lnTo>
                  <a:lnTo>
                    <a:pt x="213" y="1223"/>
                  </a:lnTo>
                  <a:lnTo>
                    <a:pt x="203" y="1218"/>
                  </a:lnTo>
                  <a:lnTo>
                    <a:pt x="193" y="1213"/>
                  </a:lnTo>
                  <a:lnTo>
                    <a:pt x="183" y="1208"/>
                  </a:lnTo>
                  <a:lnTo>
                    <a:pt x="175" y="1203"/>
                  </a:lnTo>
                  <a:lnTo>
                    <a:pt x="165" y="1200"/>
                  </a:lnTo>
                  <a:lnTo>
                    <a:pt x="158" y="1195"/>
                  </a:lnTo>
                  <a:lnTo>
                    <a:pt x="152" y="1192"/>
                  </a:lnTo>
                  <a:lnTo>
                    <a:pt x="145" y="1187"/>
                  </a:lnTo>
                  <a:lnTo>
                    <a:pt x="140" y="1183"/>
                  </a:lnTo>
                  <a:lnTo>
                    <a:pt x="133" y="1180"/>
                  </a:lnTo>
                  <a:lnTo>
                    <a:pt x="128" y="1175"/>
                  </a:lnTo>
                  <a:lnTo>
                    <a:pt x="122" y="1172"/>
                  </a:lnTo>
                  <a:lnTo>
                    <a:pt x="118" y="1167"/>
                  </a:lnTo>
                  <a:lnTo>
                    <a:pt x="112" y="1163"/>
                  </a:lnTo>
                  <a:lnTo>
                    <a:pt x="108" y="1158"/>
                  </a:lnTo>
                  <a:lnTo>
                    <a:pt x="103" y="1153"/>
                  </a:lnTo>
                  <a:lnTo>
                    <a:pt x="98" y="1148"/>
                  </a:lnTo>
                  <a:lnTo>
                    <a:pt x="93" y="1143"/>
                  </a:lnTo>
                  <a:lnTo>
                    <a:pt x="90" y="1138"/>
                  </a:lnTo>
                  <a:lnTo>
                    <a:pt x="85" y="1133"/>
                  </a:lnTo>
                  <a:lnTo>
                    <a:pt x="82" y="1130"/>
                  </a:lnTo>
                  <a:lnTo>
                    <a:pt x="78" y="1123"/>
                  </a:lnTo>
                  <a:lnTo>
                    <a:pt x="75" y="1118"/>
                  </a:lnTo>
                  <a:lnTo>
                    <a:pt x="72" y="1113"/>
                  </a:lnTo>
                  <a:lnTo>
                    <a:pt x="69" y="1107"/>
                  </a:lnTo>
                  <a:lnTo>
                    <a:pt x="65" y="1102"/>
                  </a:lnTo>
                  <a:lnTo>
                    <a:pt x="62" y="1097"/>
                  </a:lnTo>
                  <a:lnTo>
                    <a:pt x="60" y="1090"/>
                  </a:lnTo>
                  <a:lnTo>
                    <a:pt x="57" y="1085"/>
                  </a:lnTo>
                  <a:lnTo>
                    <a:pt x="55" y="1080"/>
                  </a:lnTo>
                  <a:lnTo>
                    <a:pt x="52" y="1073"/>
                  </a:lnTo>
                  <a:lnTo>
                    <a:pt x="50" y="1068"/>
                  </a:lnTo>
                  <a:lnTo>
                    <a:pt x="49" y="1062"/>
                  </a:lnTo>
                  <a:lnTo>
                    <a:pt x="47" y="1055"/>
                  </a:lnTo>
                  <a:lnTo>
                    <a:pt x="45" y="1050"/>
                  </a:lnTo>
                  <a:lnTo>
                    <a:pt x="44" y="1044"/>
                  </a:lnTo>
                  <a:lnTo>
                    <a:pt x="42" y="1039"/>
                  </a:lnTo>
                  <a:lnTo>
                    <a:pt x="42" y="1032"/>
                  </a:lnTo>
                  <a:lnTo>
                    <a:pt x="40" y="1025"/>
                  </a:lnTo>
                  <a:lnTo>
                    <a:pt x="39" y="1019"/>
                  </a:lnTo>
                  <a:lnTo>
                    <a:pt x="39" y="1014"/>
                  </a:lnTo>
                  <a:lnTo>
                    <a:pt x="37" y="1007"/>
                  </a:lnTo>
                  <a:lnTo>
                    <a:pt x="37" y="1000"/>
                  </a:lnTo>
                  <a:lnTo>
                    <a:pt x="37" y="994"/>
                  </a:lnTo>
                  <a:lnTo>
                    <a:pt x="37" y="989"/>
                  </a:lnTo>
                  <a:lnTo>
                    <a:pt x="37" y="980"/>
                  </a:lnTo>
                  <a:lnTo>
                    <a:pt x="37" y="975"/>
                  </a:lnTo>
                  <a:lnTo>
                    <a:pt x="37" y="969"/>
                  </a:lnTo>
                  <a:lnTo>
                    <a:pt x="37" y="962"/>
                  </a:lnTo>
                  <a:lnTo>
                    <a:pt x="37" y="955"/>
                  </a:lnTo>
                  <a:lnTo>
                    <a:pt x="39" y="949"/>
                  </a:lnTo>
                  <a:lnTo>
                    <a:pt x="39" y="944"/>
                  </a:lnTo>
                  <a:lnTo>
                    <a:pt x="40" y="937"/>
                  </a:lnTo>
                  <a:lnTo>
                    <a:pt x="40" y="930"/>
                  </a:lnTo>
                  <a:lnTo>
                    <a:pt x="42" y="924"/>
                  </a:lnTo>
                  <a:lnTo>
                    <a:pt x="42" y="917"/>
                  </a:lnTo>
                  <a:lnTo>
                    <a:pt x="44" y="910"/>
                  </a:lnTo>
                  <a:lnTo>
                    <a:pt x="45" y="904"/>
                  </a:lnTo>
                  <a:lnTo>
                    <a:pt x="47" y="899"/>
                  </a:lnTo>
                  <a:lnTo>
                    <a:pt x="49" y="892"/>
                  </a:lnTo>
                  <a:lnTo>
                    <a:pt x="50" y="885"/>
                  </a:lnTo>
                  <a:lnTo>
                    <a:pt x="52" y="879"/>
                  </a:lnTo>
                  <a:lnTo>
                    <a:pt x="54" y="872"/>
                  </a:lnTo>
                  <a:lnTo>
                    <a:pt x="55" y="865"/>
                  </a:lnTo>
                  <a:lnTo>
                    <a:pt x="59" y="860"/>
                  </a:lnTo>
                  <a:lnTo>
                    <a:pt x="60" y="854"/>
                  </a:lnTo>
                  <a:lnTo>
                    <a:pt x="62" y="847"/>
                  </a:lnTo>
                  <a:lnTo>
                    <a:pt x="65" y="841"/>
                  </a:lnTo>
                  <a:lnTo>
                    <a:pt x="67" y="836"/>
                  </a:lnTo>
                  <a:lnTo>
                    <a:pt x="69" y="831"/>
                  </a:lnTo>
                  <a:lnTo>
                    <a:pt x="70" y="827"/>
                  </a:lnTo>
                  <a:lnTo>
                    <a:pt x="72" y="822"/>
                  </a:lnTo>
                  <a:lnTo>
                    <a:pt x="74" y="817"/>
                  </a:lnTo>
                  <a:lnTo>
                    <a:pt x="75" y="814"/>
                  </a:lnTo>
                  <a:lnTo>
                    <a:pt x="75" y="811"/>
                  </a:lnTo>
                  <a:lnTo>
                    <a:pt x="78" y="806"/>
                  </a:lnTo>
                  <a:lnTo>
                    <a:pt x="78" y="802"/>
                  </a:lnTo>
                  <a:lnTo>
                    <a:pt x="80" y="797"/>
                  </a:lnTo>
                  <a:lnTo>
                    <a:pt x="82" y="794"/>
                  </a:lnTo>
                  <a:lnTo>
                    <a:pt x="82" y="789"/>
                  </a:lnTo>
                  <a:lnTo>
                    <a:pt x="83" y="786"/>
                  </a:lnTo>
                  <a:lnTo>
                    <a:pt x="85" y="782"/>
                  </a:lnTo>
                  <a:lnTo>
                    <a:pt x="87" y="777"/>
                  </a:lnTo>
                  <a:lnTo>
                    <a:pt x="87" y="774"/>
                  </a:lnTo>
                  <a:lnTo>
                    <a:pt x="88" y="771"/>
                  </a:lnTo>
                  <a:lnTo>
                    <a:pt x="88" y="766"/>
                  </a:lnTo>
                  <a:lnTo>
                    <a:pt x="88" y="761"/>
                  </a:lnTo>
                  <a:lnTo>
                    <a:pt x="90" y="757"/>
                  </a:lnTo>
                  <a:lnTo>
                    <a:pt x="90" y="754"/>
                  </a:lnTo>
                  <a:lnTo>
                    <a:pt x="92" y="749"/>
                  </a:lnTo>
                  <a:lnTo>
                    <a:pt x="92" y="746"/>
                  </a:lnTo>
                  <a:lnTo>
                    <a:pt x="92" y="741"/>
                  </a:lnTo>
                  <a:lnTo>
                    <a:pt x="93" y="737"/>
                  </a:lnTo>
                  <a:lnTo>
                    <a:pt x="93" y="732"/>
                  </a:lnTo>
                  <a:lnTo>
                    <a:pt x="93" y="729"/>
                  </a:lnTo>
                  <a:lnTo>
                    <a:pt x="93" y="724"/>
                  </a:lnTo>
                  <a:lnTo>
                    <a:pt x="95" y="721"/>
                  </a:lnTo>
                  <a:lnTo>
                    <a:pt x="95" y="716"/>
                  </a:lnTo>
                  <a:lnTo>
                    <a:pt x="95" y="712"/>
                  </a:lnTo>
                  <a:lnTo>
                    <a:pt x="95" y="707"/>
                  </a:lnTo>
                  <a:lnTo>
                    <a:pt x="95" y="702"/>
                  </a:lnTo>
                  <a:lnTo>
                    <a:pt x="95" y="699"/>
                  </a:lnTo>
                  <a:lnTo>
                    <a:pt x="95" y="694"/>
                  </a:lnTo>
                  <a:lnTo>
                    <a:pt x="95" y="689"/>
                  </a:lnTo>
                  <a:lnTo>
                    <a:pt x="95" y="684"/>
                  </a:lnTo>
                  <a:lnTo>
                    <a:pt x="95" y="679"/>
                  </a:lnTo>
                  <a:lnTo>
                    <a:pt x="95" y="676"/>
                  </a:lnTo>
                  <a:lnTo>
                    <a:pt x="95" y="671"/>
                  </a:lnTo>
                  <a:lnTo>
                    <a:pt x="97" y="667"/>
                  </a:lnTo>
                  <a:lnTo>
                    <a:pt x="97" y="662"/>
                  </a:lnTo>
                  <a:lnTo>
                    <a:pt x="97" y="657"/>
                  </a:lnTo>
                  <a:lnTo>
                    <a:pt x="97" y="654"/>
                  </a:lnTo>
                  <a:lnTo>
                    <a:pt x="97" y="649"/>
                  </a:lnTo>
                  <a:lnTo>
                    <a:pt x="97" y="646"/>
                  </a:lnTo>
                  <a:lnTo>
                    <a:pt x="98" y="643"/>
                  </a:lnTo>
                  <a:lnTo>
                    <a:pt x="98" y="638"/>
                  </a:lnTo>
                  <a:lnTo>
                    <a:pt x="98" y="634"/>
                  </a:lnTo>
                  <a:lnTo>
                    <a:pt x="98" y="629"/>
                  </a:lnTo>
                  <a:lnTo>
                    <a:pt x="100" y="626"/>
                  </a:lnTo>
                  <a:lnTo>
                    <a:pt x="100" y="623"/>
                  </a:lnTo>
                  <a:lnTo>
                    <a:pt x="102" y="618"/>
                  </a:lnTo>
                  <a:lnTo>
                    <a:pt x="102" y="614"/>
                  </a:lnTo>
                  <a:lnTo>
                    <a:pt x="103" y="611"/>
                  </a:lnTo>
                  <a:lnTo>
                    <a:pt x="103" y="608"/>
                  </a:lnTo>
                  <a:lnTo>
                    <a:pt x="105" y="604"/>
                  </a:lnTo>
                  <a:lnTo>
                    <a:pt x="105" y="599"/>
                  </a:lnTo>
                  <a:lnTo>
                    <a:pt x="107" y="596"/>
                  </a:lnTo>
                  <a:lnTo>
                    <a:pt x="107" y="593"/>
                  </a:lnTo>
                  <a:lnTo>
                    <a:pt x="108" y="589"/>
                  </a:lnTo>
                  <a:lnTo>
                    <a:pt x="110" y="586"/>
                  </a:lnTo>
                  <a:lnTo>
                    <a:pt x="110" y="583"/>
                  </a:lnTo>
                  <a:lnTo>
                    <a:pt x="112" y="579"/>
                  </a:lnTo>
                  <a:lnTo>
                    <a:pt x="113" y="576"/>
                  </a:lnTo>
                  <a:lnTo>
                    <a:pt x="113" y="573"/>
                  </a:lnTo>
                  <a:lnTo>
                    <a:pt x="115" y="568"/>
                  </a:lnTo>
                  <a:lnTo>
                    <a:pt x="117" y="564"/>
                  </a:lnTo>
                  <a:lnTo>
                    <a:pt x="118" y="561"/>
                  </a:lnTo>
                  <a:lnTo>
                    <a:pt x="118" y="558"/>
                  </a:lnTo>
                  <a:lnTo>
                    <a:pt x="120" y="554"/>
                  </a:lnTo>
                  <a:lnTo>
                    <a:pt x="122" y="551"/>
                  </a:lnTo>
                  <a:lnTo>
                    <a:pt x="123" y="548"/>
                  </a:lnTo>
                  <a:lnTo>
                    <a:pt x="125" y="544"/>
                  </a:lnTo>
                  <a:lnTo>
                    <a:pt x="127" y="541"/>
                  </a:lnTo>
                  <a:lnTo>
                    <a:pt x="128" y="538"/>
                  </a:lnTo>
                  <a:lnTo>
                    <a:pt x="130" y="534"/>
                  </a:lnTo>
                  <a:lnTo>
                    <a:pt x="132" y="531"/>
                  </a:lnTo>
                  <a:lnTo>
                    <a:pt x="133" y="528"/>
                  </a:lnTo>
                  <a:lnTo>
                    <a:pt x="135" y="524"/>
                  </a:lnTo>
                  <a:lnTo>
                    <a:pt x="138" y="521"/>
                  </a:lnTo>
                  <a:lnTo>
                    <a:pt x="140" y="518"/>
                  </a:lnTo>
                  <a:lnTo>
                    <a:pt x="142" y="514"/>
                  </a:lnTo>
                  <a:lnTo>
                    <a:pt x="145" y="511"/>
                  </a:lnTo>
                  <a:lnTo>
                    <a:pt x="147" y="508"/>
                  </a:lnTo>
                  <a:lnTo>
                    <a:pt x="148" y="504"/>
                  </a:lnTo>
                  <a:lnTo>
                    <a:pt x="152" y="499"/>
                  </a:lnTo>
                  <a:lnTo>
                    <a:pt x="153" y="496"/>
                  </a:lnTo>
                  <a:lnTo>
                    <a:pt x="155" y="494"/>
                  </a:lnTo>
                  <a:lnTo>
                    <a:pt x="158" y="489"/>
                  </a:lnTo>
                  <a:lnTo>
                    <a:pt x="160" y="486"/>
                  </a:lnTo>
                  <a:lnTo>
                    <a:pt x="163" y="483"/>
                  </a:lnTo>
                  <a:lnTo>
                    <a:pt x="167" y="479"/>
                  </a:lnTo>
                  <a:lnTo>
                    <a:pt x="168" y="476"/>
                  </a:lnTo>
                  <a:lnTo>
                    <a:pt x="172" y="471"/>
                  </a:lnTo>
                  <a:lnTo>
                    <a:pt x="175" y="468"/>
                  </a:lnTo>
                  <a:lnTo>
                    <a:pt x="178" y="464"/>
                  </a:lnTo>
                  <a:lnTo>
                    <a:pt x="180" y="461"/>
                  </a:lnTo>
                  <a:lnTo>
                    <a:pt x="180" y="456"/>
                  </a:lnTo>
                  <a:lnTo>
                    <a:pt x="178" y="451"/>
                  </a:lnTo>
                  <a:lnTo>
                    <a:pt x="177" y="448"/>
                  </a:lnTo>
                  <a:lnTo>
                    <a:pt x="173" y="444"/>
                  </a:lnTo>
                  <a:lnTo>
                    <a:pt x="170" y="444"/>
                  </a:lnTo>
                  <a:lnTo>
                    <a:pt x="165" y="444"/>
                  </a:lnTo>
                  <a:lnTo>
                    <a:pt x="162" y="448"/>
                  </a:lnTo>
                  <a:lnTo>
                    <a:pt x="157" y="453"/>
                  </a:lnTo>
                  <a:lnTo>
                    <a:pt x="152" y="458"/>
                  </a:lnTo>
                  <a:lnTo>
                    <a:pt x="148" y="461"/>
                  </a:lnTo>
                  <a:lnTo>
                    <a:pt x="145" y="466"/>
                  </a:lnTo>
                  <a:lnTo>
                    <a:pt x="140" y="471"/>
                  </a:lnTo>
                  <a:lnTo>
                    <a:pt x="137" y="476"/>
                  </a:lnTo>
                  <a:lnTo>
                    <a:pt x="133" y="481"/>
                  </a:lnTo>
                  <a:lnTo>
                    <a:pt x="130" y="486"/>
                  </a:lnTo>
                  <a:lnTo>
                    <a:pt x="127" y="489"/>
                  </a:lnTo>
                  <a:lnTo>
                    <a:pt x="123" y="494"/>
                  </a:lnTo>
                  <a:lnTo>
                    <a:pt x="120" y="499"/>
                  </a:lnTo>
                  <a:lnTo>
                    <a:pt x="118" y="504"/>
                  </a:lnTo>
                  <a:lnTo>
                    <a:pt x="115" y="509"/>
                  </a:lnTo>
                  <a:lnTo>
                    <a:pt x="112" y="514"/>
                  </a:lnTo>
                  <a:lnTo>
                    <a:pt x="110" y="518"/>
                  </a:lnTo>
                  <a:lnTo>
                    <a:pt x="108" y="523"/>
                  </a:lnTo>
                  <a:lnTo>
                    <a:pt x="105" y="528"/>
                  </a:lnTo>
                  <a:lnTo>
                    <a:pt x="103" y="533"/>
                  </a:lnTo>
                  <a:lnTo>
                    <a:pt x="102" y="536"/>
                  </a:lnTo>
                  <a:lnTo>
                    <a:pt x="100" y="541"/>
                  </a:lnTo>
                  <a:lnTo>
                    <a:pt x="98" y="546"/>
                  </a:lnTo>
                  <a:lnTo>
                    <a:pt x="97" y="551"/>
                  </a:lnTo>
                  <a:lnTo>
                    <a:pt x="95" y="554"/>
                  </a:lnTo>
                  <a:lnTo>
                    <a:pt x="93" y="559"/>
                  </a:lnTo>
                  <a:lnTo>
                    <a:pt x="92" y="564"/>
                  </a:lnTo>
                  <a:lnTo>
                    <a:pt x="90" y="569"/>
                  </a:lnTo>
                  <a:lnTo>
                    <a:pt x="90" y="574"/>
                  </a:lnTo>
                  <a:lnTo>
                    <a:pt x="88" y="578"/>
                  </a:lnTo>
                  <a:lnTo>
                    <a:pt x="87" y="583"/>
                  </a:lnTo>
                  <a:lnTo>
                    <a:pt x="87" y="588"/>
                  </a:lnTo>
                  <a:lnTo>
                    <a:pt x="85" y="593"/>
                  </a:lnTo>
                  <a:lnTo>
                    <a:pt x="85" y="598"/>
                  </a:lnTo>
                  <a:lnTo>
                    <a:pt x="83" y="601"/>
                  </a:lnTo>
                  <a:lnTo>
                    <a:pt x="83" y="606"/>
                  </a:lnTo>
                  <a:lnTo>
                    <a:pt x="82" y="611"/>
                  </a:lnTo>
                  <a:lnTo>
                    <a:pt x="82" y="616"/>
                  </a:lnTo>
                  <a:lnTo>
                    <a:pt x="80" y="621"/>
                  </a:lnTo>
                  <a:lnTo>
                    <a:pt x="80" y="626"/>
                  </a:lnTo>
                  <a:lnTo>
                    <a:pt x="78" y="631"/>
                  </a:lnTo>
                  <a:lnTo>
                    <a:pt x="78" y="636"/>
                  </a:lnTo>
                  <a:lnTo>
                    <a:pt x="78" y="641"/>
                  </a:lnTo>
                  <a:lnTo>
                    <a:pt x="78" y="646"/>
                  </a:lnTo>
                  <a:lnTo>
                    <a:pt x="77" y="649"/>
                  </a:lnTo>
                  <a:lnTo>
                    <a:pt x="77" y="656"/>
                  </a:lnTo>
                  <a:lnTo>
                    <a:pt x="77" y="659"/>
                  </a:lnTo>
                  <a:lnTo>
                    <a:pt x="75" y="666"/>
                  </a:lnTo>
                  <a:lnTo>
                    <a:pt x="75" y="671"/>
                  </a:lnTo>
                  <a:lnTo>
                    <a:pt x="75" y="676"/>
                  </a:lnTo>
                  <a:lnTo>
                    <a:pt x="75" y="681"/>
                  </a:lnTo>
                  <a:lnTo>
                    <a:pt x="74" y="686"/>
                  </a:lnTo>
                  <a:lnTo>
                    <a:pt x="74" y="691"/>
                  </a:lnTo>
                  <a:lnTo>
                    <a:pt x="74" y="696"/>
                  </a:lnTo>
                  <a:lnTo>
                    <a:pt x="72" y="702"/>
                  </a:lnTo>
                  <a:lnTo>
                    <a:pt x="72" y="707"/>
                  </a:lnTo>
                  <a:lnTo>
                    <a:pt x="70" y="712"/>
                  </a:lnTo>
                  <a:lnTo>
                    <a:pt x="70" y="719"/>
                  </a:lnTo>
                  <a:lnTo>
                    <a:pt x="70" y="724"/>
                  </a:lnTo>
                  <a:lnTo>
                    <a:pt x="69" y="731"/>
                  </a:lnTo>
                  <a:lnTo>
                    <a:pt x="67" y="736"/>
                  </a:lnTo>
                  <a:lnTo>
                    <a:pt x="67" y="741"/>
                  </a:lnTo>
                  <a:lnTo>
                    <a:pt x="65" y="747"/>
                  </a:lnTo>
                  <a:lnTo>
                    <a:pt x="65" y="752"/>
                  </a:lnTo>
                  <a:lnTo>
                    <a:pt x="65" y="759"/>
                  </a:lnTo>
                  <a:lnTo>
                    <a:pt x="64" y="766"/>
                  </a:lnTo>
                  <a:lnTo>
                    <a:pt x="62" y="771"/>
                  </a:lnTo>
                  <a:lnTo>
                    <a:pt x="60" y="777"/>
                  </a:lnTo>
                  <a:lnTo>
                    <a:pt x="59" y="782"/>
                  </a:lnTo>
                  <a:lnTo>
                    <a:pt x="59" y="787"/>
                  </a:lnTo>
                  <a:lnTo>
                    <a:pt x="57" y="794"/>
                  </a:lnTo>
                  <a:lnTo>
                    <a:pt x="55" y="799"/>
                  </a:lnTo>
                  <a:lnTo>
                    <a:pt x="54" y="804"/>
                  </a:lnTo>
                  <a:lnTo>
                    <a:pt x="52" y="809"/>
                  </a:lnTo>
                  <a:lnTo>
                    <a:pt x="50" y="814"/>
                  </a:lnTo>
                  <a:lnTo>
                    <a:pt x="49" y="819"/>
                  </a:lnTo>
                  <a:lnTo>
                    <a:pt x="47" y="824"/>
                  </a:lnTo>
                  <a:lnTo>
                    <a:pt x="45" y="831"/>
                  </a:lnTo>
                  <a:lnTo>
                    <a:pt x="44" y="834"/>
                  </a:lnTo>
                  <a:lnTo>
                    <a:pt x="42" y="841"/>
                  </a:lnTo>
                  <a:lnTo>
                    <a:pt x="40" y="846"/>
                  </a:lnTo>
                  <a:lnTo>
                    <a:pt x="39" y="851"/>
                  </a:lnTo>
                  <a:lnTo>
                    <a:pt x="37" y="855"/>
                  </a:lnTo>
                  <a:lnTo>
                    <a:pt x="34" y="860"/>
                  </a:lnTo>
                  <a:lnTo>
                    <a:pt x="32" y="864"/>
                  </a:lnTo>
                  <a:lnTo>
                    <a:pt x="32" y="869"/>
                  </a:lnTo>
                  <a:lnTo>
                    <a:pt x="29" y="874"/>
                  </a:lnTo>
                  <a:lnTo>
                    <a:pt x="27" y="879"/>
                  </a:lnTo>
                  <a:lnTo>
                    <a:pt x="25" y="884"/>
                  </a:lnTo>
                  <a:lnTo>
                    <a:pt x="24" y="889"/>
                  </a:lnTo>
                  <a:lnTo>
                    <a:pt x="22" y="894"/>
                  </a:lnTo>
                  <a:lnTo>
                    <a:pt x="20" y="899"/>
                  </a:lnTo>
                  <a:lnTo>
                    <a:pt x="19" y="904"/>
                  </a:lnTo>
                  <a:lnTo>
                    <a:pt x="17" y="909"/>
                  </a:lnTo>
                  <a:lnTo>
                    <a:pt x="15" y="914"/>
                  </a:lnTo>
                  <a:lnTo>
                    <a:pt x="14" y="919"/>
                  </a:lnTo>
                  <a:lnTo>
                    <a:pt x="14" y="922"/>
                  </a:lnTo>
                  <a:lnTo>
                    <a:pt x="12" y="929"/>
                  </a:lnTo>
                  <a:lnTo>
                    <a:pt x="10" y="934"/>
                  </a:lnTo>
                  <a:lnTo>
                    <a:pt x="9" y="937"/>
                  </a:lnTo>
                  <a:lnTo>
                    <a:pt x="9" y="942"/>
                  </a:lnTo>
                  <a:lnTo>
                    <a:pt x="7" y="947"/>
                  </a:lnTo>
                  <a:lnTo>
                    <a:pt x="5" y="952"/>
                  </a:lnTo>
                  <a:lnTo>
                    <a:pt x="5" y="957"/>
                  </a:lnTo>
                  <a:lnTo>
                    <a:pt x="4" y="962"/>
                  </a:lnTo>
                  <a:lnTo>
                    <a:pt x="4" y="967"/>
                  </a:lnTo>
                  <a:lnTo>
                    <a:pt x="2" y="970"/>
                  </a:lnTo>
                  <a:lnTo>
                    <a:pt x="2" y="975"/>
                  </a:lnTo>
                  <a:lnTo>
                    <a:pt x="2" y="980"/>
                  </a:lnTo>
                  <a:lnTo>
                    <a:pt x="2" y="985"/>
                  </a:lnTo>
                  <a:lnTo>
                    <a:pt x="0" y="990"/>
                  </a:lnTo>
                  <a:lnTo>
                    <a:pt x="0" y="995"/>
                  </a:lnTo>
                  <a:lnTo>
                    <a:pt x="0" y="1002"/>
                  </a:lnTo>
                  <a:lnTo>
                    <a:pt x="2" y="1007"/>
                  </a:lnTo>
                  <a:lnTo>
                    <a:pt x="2" y="1012"/>
                  </a:lnTo>
                  <a:lnTo>
                    <a:pt x="2" y="1017"/>
                  </a:lnTo>
                  <a:lnTo>
                    <a:pt x="2" y="1022"/>
                  </a:lnTo>
                  <a:lnTo>
                    <a:pt x="4" y="1027"/>
                  </a:lnTo>
                  <a:lnTo>
                    <a:pt x="4" y="1032"/>
                  </a:lnTo>
                  <a:lnTo>
                    <a:pt x="5" y="1039"/>
                  </a:lnTo>
                  <a:lnTo>
                    <a:pt x="7" y="1044"/>
                  </a:lnTo>
                  <a:lnTo>
                    <a:pt x="9" y="1049"/>
                  </a:lnTo>
                  <a:lnTo>
                    <a:pt x="10" y="1055"/>
                  </a:lnTo>
                  <a:lnTo>
                    <a:pt x="12" y="1060"/>
                  </a:lnTo>
                  <a:lnTo>
                    <a:pt x="14" y="1065"/>
                  </a:lnTo>
                  <a:lnTo>
                    <a:pt x="15" y="1072"/>
                  </a:lnTo>
                  <a:lnTo>
                    <a:pt x="19" y="1078"/>
                  </a:lnTo>
                  <a:lnTo>
                    <a:pt x="20" y="1083"/>
                  </a:lnTo>
                  <a:lnTo>
                    <a:pt x="24" y="1090"/>
                  </a:lnTo>
                  <a:lnTo>
                    <a:pt x="27" y="1097"/>
                  </a:lnTo>
                  <a:lnTo>
                    <a:pt x="32" y="1107"/>
                  </a:lnTo>
                  <a:lnTo>
                    <a:pt x="37" y="1117"/>
                  </a:lnTo>
                  <a:lnTo>
                    <a:pt x="42" y="1127"/>
                  </a:lnTo>
                  <a:lnTo>
                    <a:pt x="49" y="1137"/>
                  </a:lnTo>
                  <a:lnTo>
                    <a:pt x="55" y="1145"/>
                  </a:lnTo>
                  <a:lnTo>
                    <a:pt x="62" y="1155"/>
                  </a:lnTo>
                  <a:lnTo>
                    <a:pt x="70" y="1163"/>
                  </a:lnTo>
                  <a:lnTo>
                    <a:pt x="78" y="1172"/>
                  </a:lnTo>
                  <a:lnTo>
                    <a:pt x="85" y="1180"/>
                  </a:lnTo>
                  <a:lnTo>
                    <a:pt x="93" y="1188"/>
                  </a:lnTo>
                  <a:lnTo>
                    <a:pt x="102" y="1195"/>
                  </a:lnTo>
                  <a:lnTo>
                    <a:pt x="110" y="1203"/>
                  </a:lnTo>
                  <a:lnTo>
                    <a:pt x="120" y="1210"/>
                  </a:lnTo>
                  <a:lnTo>
                    <a:pt x="128" y="1218"/>
                  </a:lnTo>
                  <a:lnTo>
                    <a:pt x="138" y="1223"/>
                  </a:lnTo>
                  <a:lnTo>
                    <a:pt x="148" y="1232"/>
                  </a:lnTo>
                  <a:lnTo>
                    <a:pt x="157" y="1237"/>
                  </a:lnTo>
                  <a:lnTo>
                    <a:pt x="168" y="1243"/>
                  </a:lnTo>
                  <a:lnTo>
                    <a:pt x="178" y="1248"/>
                  </a:lnTo>
                  <a:lnTo>
                    <a:pt x="188" y="1255"/>
                  </a:lnTo>
                  <a:lnTo>
                    <a:pt x="198" y="1258"/>
                  </a:lnTo>
                  <a:lnTo>
                    <a:pt x="210" y="1265"/>
                  </a:lnTo>
                  <a:lnTo>
                    <a:pt x="222" y="1270"/>
                  </a:lnTo>
                  <a:lnTo>
                    <a:pt x="233" y="1275"/>
                  </a:lnTo>
                  <a:lnTo>
                    <a:pt x="243" y="1278"/>
                  </a:lnTo>
                  <a:lnTo>
                    <a:pt x="255" y="1283"/>
                  </a:lnTo>
                  <a:lnTo>
                    <a:pt x="267" y="1286"/>
                  </a:lnTo>
                  <a:lnTo>
                    <a:pt x="278" y="1291"/>
                  </a:lnTo>
                  <a:lnTo>
                    <a:pt x="290" y="1295"/>
                  </a:lnTo>
                  <a:lnTo>
                    <a:pt x="301" y="1298"/>
                  </a:lnTo>
                  <a:lnTo>
                    <a:pt x="315" y="1301"/>
                  </a:lnTo>
                  <a:lnTo>
                    <a:pt x="326" y="1305"/>
                  </a:lnTo>
                  <a:lnTo>
                    <a:pt x="338" y="1308"/>
                  </a:lnTo>
                  <a:lnTo>
                    <a:pt x="351" y="1310"/>
                  </a:lnTo>
                  <a:lnTo>
                    <a:pt x="363" y="1313"/>
                  </a:lnTo>
                  <a:lnTo>
                    <a:pt x="376" y="1315"/>
                  </a:lnTo>
                  <a:lnTo>
                    <a:pt x="388" y="1318"/>
                  </a:lnTo>
                  <a:lnTo>
                    <a:pt x="401" y="1320"/>
                  </a:lnTo>
                  <a:lnTo>
                    <a:pt x="415" y="1321"/>
                  </a:lnTo>
                  <a:lnTo>
                    <a:pt x="426" y="1325"/>
                  </a:lnTo>
                  <a:lnTo>
                    <a:pt x="438" y="1325"/>
                  </a:lnTo>
                  <a:lnTo>
                    <a:pt x="451" y="1328"/>
                  </a:lnTo>
                  <a:lnTo>
                    <a:pt x="465" y="1328"/>
                  </a:lnTo>
                  <a:lnTo>
                    <a:pt x="476" y="1330"/>
                  </a:lnTo>
                  <a:lnTo>
                    <a:pt x="490" y="1331"/>
                  </a:lnTo>
                  <a:lnTo>
                    <a:pt x="501" y="1333"/>
                  </a:lnTo>
                  <a:lnTo>
                    <a:pt x="515" y="1333"/>
                  </a:lnTo>
                  <a:lnTo>
                    <a:pt x="528" y="1335"/>
                  </a:lnTo>
                  <a:lnTo>
                    <a:pt x="538" y="1336"/>
                  </a:lnTo>
                  <a:lnTo>
                    <a:pt x="551" y="1336"/>
                  </a:lnTo>
                  <a:lnTo>
                    <a:pt x="563" y="1336"/>
                  </a:lnTo>
                  <a:lnTo>
                    <a:pt x="576" y="1338"/>
                  </a:lnTo>
                  <a:lnTo>
                    <a:pt x="588" y="1338"/>
                  </a:lnTo>
                  <a:lnTo>
                    <a:pt x="599" y="1338"/>
                  </a:lnTo>
                  <a:lnTo>
                    <a:pt x="611" y="1338"/>
                  </a:lnTo>
                  <a:lnTo>
                    <a:pt x="623" y="1340"/>
                  </a:lnTo>
                  <a:lnTo>
                    <a:pt x="634" y="1340"/>
                  </a:lnTo>
                  <a:lnTo>
                    <a:pt x="646" y="1340"/>
                  </a:lnTo>
                  <a:lnTo>
                    <a:pt x="658" y="1340"/>
                  </a:lnTo>
                  <a:lnTo>
                    <a:pt x="669" y="1340"/>
                  </a:lnTo>
                  <a:lnTo>
                    <a:pt x="679" y="1340"/>
                  </a:lnTo>
                  <a:lnTo>
                    <a:pt x="691" y="1340"/>
                  </a:lnTo>
                  <a:lnTo>
                    <a:pt x="701" y="1340"/>
                  </a:lnTo>
                  <a:lnTo>
                    <a:pt x="711" y="1340"/>
                  </a:lnTo>
                  <a:lnTo>
                    <a:pt x="721" y="1340"/>
                  </a:lnTo>
                  <a:lnTo>
                    <a:pt x="731" y="1338"/>
                  </a:lnTo>
                  <a:lnTo>
                    <a:pt x="741" y="1338"/>
                  </a:lnTo>
                  <a:lnTo>
                    <a:pt x="752" y="1338"/>
                  </a:lnTo>
                  <a:lnTo>
                    <a:pt x="762" y="1338"/>
                  </a:lnTo>
                  <a:lnTo>
                    <a:pt x="772" y="1336"/>
                  </a:lnTo>
                  <a:lnTo>
                    <a:pt x="784" y="1336"/>
                  </a:lnTo>
                  <a:lnTo>
                    <a:pt x="796" y="1335"/>
                  </a:lnTo>
                  <a:lnTo>
                    <a:pt x="806" y="1333"/>
                  </a:lnTo>
                  <a:lnTo>
                    <a:pt x="817" y="1333"/>
                  </a:lnTo>
                  <a:lnTo>
                    <a:pt x="827" y="1331"/>
                  </a:lnTo>
                  <a:lnTo>
                    <a:pt x="839" y="1330"/>
                  </a:lnTo>
                  <a:lnTo>
                    <a:pt x="851" y="1328"/>
                  </a:lnTo>
                  <a:lnTo>
                    <a:pt x="862" y="1328"/>
                  </a:lnTo>
                  <a:lnTo>
                    <a:pt x="874" y="1325"/>
                  </a:lnTo>
                  <a:lnTo>
                    <a:pt x="886" y="1325"/>
                  </a:lnTo>
                  <a:lnTo>
                    <a:pt x="897" y="1321"/>
                  </a:lnTo>
                  <a:lnTo>
                    <a:pt x="909" y="1320"/>
                  </a:lnTo>
                  <a:lnTo>
                    <a:pt x="921" y="1316"/>
                  </a:lnTo>
                  <a:lnTo>
                    <a:pt x="932" y="1315"/>
                  </a:lnTo>
                  <a:lnTo>
                    <a:pt x="944" y="1311"/>
                  </a:lnTo>
                  <a:lnTo>
                    <a:pt x="956" y="1310"/>
                  </a:lnTo>
                  <a:lnTo>
                    <a:pt x="967" y="1306"/>
                  </a:lnTo>
                  <a:lnTo>
                    <a:pt x="979" y="1303"/>
                  </a:lnTo>
                  <a:lnTo>
                    <a:pt x="990" y="1300"/>
                  </a:lnTo>
                  <a:lnTo>
                    <a:pt x="1002" y="1296"/>
                  </a:lnTo>
                  <a:lnTo>
                    <a:pt x="1012" y="1293"/>
                  </a:lnTo>
                  <a:lnTo>
                    <a:pt x="1024" y="1290"/>
                  </a:lnTo>
                  <a:lnTo>
                    <a:pt x="1035" y="1285"/>
                  </a:lnTo>
                  <a:lnTo>
                    <a:pt x="1047" y="1281"/>
                  </a:lnTo>
                  <a:lnTo>
                    <a:pt x="1057" y="1276"/>
                  </a:lnTo>
                  <a:lnTo>
                    <a:pt x="1069" y="1273"/>
                  </a:lnTo>
                  <a:lnTo>
                    <a:pt x="1079" y="1268"/>
                  </a:lnTo>
                  <a:lnTo>
                    <a:pt x="1089" y="1263"/>
                  </a:lnTo>
                  <a:lnTo>
                    <a:pt x="1100" y="1258"/>
                  </a:lnTo>
                  <a:lnTo>
                    <a:pt x="1110" y="1253"/>
                  </a:lnTo>
                  <a:lnTo>
                    <a:pt x="1120" y="1247"/>
                  </a:lnTo>
                  <a:lnTo>
                    <a:pt x="1130" y="1242"/>
                  </a:lnTo>
                  <a:lnTo>
                    <a:pt x="1140" y="1237"/>
                  </a:lnTo>
                  <a:lnTo>
                    <a:pt x="1150" y="1230"/>
                  </a:lnTo>
                  <a:lnTo>
                    <a:pt x="1159" y="1223"/>
                  </a:lnTo>
                  <a:lnTo>
                    <a:pt x="1169" y="1217"/>
                  </a:lnTo>
                  <a:lnTo>
                    <a:pt x="1177" y="1210"/>
                  </a:lnTo>
                  <a:lnTo>
                    <a:pt x="1185" y="1203"/>
                  </a:lnTo>
                  <a:lnTo>
                    <a:pt x="1193" y="1197"/>
                  </a:lnTo>
                  <a:lnTo>
                    <a:pt x="1202" y="1190"/>
                  </a:lnTo>
                  <a:lnTo>
                    <a:pt x="1210" y="1182"/>
                  </a:lnTo>
                  <a:lnTo>
                    <a:pt x="1217" y="1175"/>
                  </a:lnTo>
                  <a:lnTo>
                    <a:pt x="1225" y="1165"/>
                  </a:lnTo>
                  <a:lnTo>
                    <a:pt x="1232" y="1157"/>
                  </a:lnTo>
                  <a:lnTo>
                    <a:pt x="1237" y="1148"/>
                  </a:lnTo>
                  <a:lnTo>
                    <a:pt x="1245" y="1140"/>
                  </a:lnTo>
                  <a:lnTo>
                    <a:pt x="1250" y="1130"/>
                  </a:lnTo>
                  <a:lnTo>
                    <a:pt x="1255" y="1122"/>
                  </a:lnTo>
                  <a:lnTo>
                    <a:pt x="1260" y="1112"/>
                  </a:lnTo>
                  <a:lnTo>
                    <a:pt x="1267" y="1103"/>
                  </a:lnTo>
                  <a:lnTo>
                    <a:pt x="1270" y="1092"/>
                  </a:lnTo>
                  <a:lnTo>
                    <a:pt x="1275" y="1082"/>
                  </a:lnTo>
                  <a:lnTo>
                    <a:pt x="1278" y="1072"/>
                  </a:lnTo>
                  <a:lnTo>
                    <a:pt x="1282" y="1062"/>
                  </a:lnTo>
                  <a:lnTo>
                    <a:pt x="1285" y="1050"/>
                  </a:lnTo>
                  <a:lnTo>
                    <a:pt x="1287" y="1039"/>
                  </a:lnTo>
                  <a:lnTo>
                    <a:pt x="1290" y="1027"/>
                  </a:lnTo>
                  <a:lnTo>
                    <a:pt x="1292" y="1015"/>
                  </a:lnTo>
                  <a:lnTo>
                    <a:pt x="1292" y="1009"/>
                  </a:lnTo>
                  <a:lnTo>
                    <a:pt x="1292" y="1004"/>
                  </a:lnTo>
                  <a:lnTo>
                    <a:pt x="1292" y="997"/>
                  </a:lnTo>
                  <a:lnTo>
                    <a:pt x="1293" y="992"/>
                  </a:lnTo>
                  <a:lnTo>
                    <a:pt x="1293" y="985"/>
                  </a:lnTo>
                  <a:lnTo>
                    <a:pt x="1293" y="979"/>
                  </a:lnTo>
                  <a:lnTo>
                    <a:pt x="1293" y="974"/>
                  </a:lnTo>
                  <a:lnTo>
                    <a:pt x="1295" y="967"/>
                  </a:lnTo>
                  <a:lnTo>
                    <a:pt x="1295" y="960"/>
                  </a:lnTo>
                  <a:lnTo>
                    <a:pt x="1295" y="955"/>
                  </a:lnTo>
                  <a:lnTo>
                    <a:pt x="1295" y="949"/>
                  </a:lnTo>
                  <a:lnTo>
                    <a:pt x="1295" y="944"/>
                  </a:lnTo>
                  <a:lnTo>
                    <a:pt x="1295" y="937"/>
                  </a:lnTo>
                  <a:lnTo>
                    <a:pt x="1295" y="932"/>
                  </a:lnTo>
                  <a:lnTo>
                    <a:pt x="1295" y="925"/>
                  </a:lnTo>
                  <a:lnTo>
                    <a:pt x="1295" y="920"/>
                  </a:lnTo>
                  <a:lnTo>
                    <a:pt x="1293" y="914"/>
                  </a:lnTo>
                  <a:lnTo>
                    <a:pt x="1293" y="907"/>
                  </a:lnTo>
                  <a:lnTo>
                    <a:pt x="1293" y="902"/>
                  </a:lnTo>
                  <a:lnTo>
                    <a:pt x="1293" y="895"/>
                  </a:lnTo>
                  <a:lnTo>
                    <a:pt x="1292" y="889"/>
                  </a:lnTo>
                  <a:lnTo>
                    <a:pt x="1292" y="884"/>
                  </a:lnTo>
                  <a:lnTo>
                    <a:pt x="1292" y="877"/>
                  </a:lnTo>
                  <a:lnTo>
                    <a:pt x="1292" y="872"/>
                  </a:lnTo>
                  <a:lnTo>
                    <a:pt x="1290" y="865"/>
                  </a:lnTo>
                  <a:lnTo>
                    <a:pt x="1290" y="860"/>
                  </a:lnTo>
                  <a:lnTo>
                    <a:pt x="1290" y="854"/>
                  </a:lnTo>
                  <a:lnTo>
                    <a:pt x="1290" y="849"/>
                  </a:lnTo>
                  <a:lnTo>
                    <a:pt x="1288" y="842"/>
                  </a:lnTo>
                  <a:lnTo>
                    <a:pt x="1288" y="836"/>
                  </a:lnTo>
                  <a:lnTo>
                    <a:pt x="1287" y="831"/>
                  </a:lnTo>
                  <a:lnTo>
                    <a:pt x="1287" y="826"/>
                  </a:lnTo>
                  <a:lnTo>
                    <a:pt x="1285" y="819"/>
                  </a:lnTo>
                  <a:lnTo>
                    <a:pt x="1285" y="812"/>
                  </a:lnTo>
                  <a:lnTo>
                    <a:pt x="1283" y="807"/>
                  </a:lnTo>
                  <a:lnTo>
                    <a:pt x="1282" y="801"/>
                  </a:lnTo>
                  <a:lnTo>
                    <a:pt x="1282" y="796"/>
                  </a:lnTo>
                  <a:lnTo>
                    <a:pt x="1280" y="789"/>
                  </a:lnTo>
                  <a:lnTo>
                    <a:pt x="1280" y="784"/>
                  </a:lnTo>
                  <a:lnTo>
                    <a:pt x="1278" y="777"/>
                  </a:lnTo>
                  <a:lnTo>
                    <a:pt x="1277" y="771"/>
                  </a:lnTo>
                  <a:lnTo>
                    <a:pt x="1277" y="766"/>
                  </a:lnTo>
                  <a:lnTo>
                    <a:pt x="1275" y="759"/>
                  </a:lnTo>
                  <a:lnTo>
                    <a:pt x="1273" y="754"/>
                  </a:lnTo>
                  <a:lnTo>
                    <a:pt x="1272" y="747"/>
                  </a:lnTo>
                  <a:lnTo>
                    <a:pt x="1272" y="741"/>
                  </a:lnTo>
                  <a:lnTo>
                    <a:pt x="1270" y="736"/>
                  </a:lnTo>
                  <a:lnTo>
                    <a:pt x="1270" y="731"/>
                  </a:lnTo>
                  <a:lnTo>
                    <a:pt x="1268" y="724"/>
                  </a:lnTo>
                  <a:lnTo>
                    <a:pt x="1267" y="717"/>
                  </a:lnTo>
                  <a:lnTo>
                    <a:pt x="1265" y="712"/>
                  </a:lnTo>
                  <a:lnTo>
                    <a:pt x="1265" y="706"/>
                  </a:lnTo>
                  <a:lnTo>
                    <a:pt x="1263" y="701"/>
                  </a:lnTo>
                  <a:lnTo>
                    <a:pt x="1262" y="694"/>
                  </a:lnTo>
                  <a:lnTo>
                    <a:pt x="1260" y="689"/>
                  </a:lnTo>
                  <a:lnTo>
                    <a:pt x="1258" y="682"/>
                  </a:lnTo>
                  <a:lnTo>
                    <a:pt x="1258" y="677"/>
                  </a:lnTo>
                  <a:lnTo>
                    <a:pt x="1257" y="671"/>
                  </a:lnTo>
                  <a:lnTo>
                    <a:pt x="1255" y="666"/>
                  </a:lnTo>
                  <a:lnTo>
                    <a:pt x="1253" y="659"/>
                  </a:lnTo>
                  <a:lnTo>
                    <a:pt x="1252" y="654"/>
                  </a:lnTo>
                  <a:lnTo>
                    <a:pt x="1250" y="647"/>
                  </a:lnTo>
                  <a:lnTo>
                    <a:pt x="1250" y="643"/>
                  </a:lnTo>
                  <a:lnTo>
                    <a:pt x="1248"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9" name="Freeform 104"/>
            <p:cNvSpPr>
              <a:spLocks/>
            </p:cNvSpPr>
            <p:nvPr/>
          </p:nvSpPr>
          <p:spPr bwMode="auto">
            <a:xfrm>
              <a:off x="2286" y="1504"/>
              <a:ext cx="145" cy="882"/>
            </a:xfrm>
            <a:custGeom>
              <a:avLst/>
              <a:gdLst>
                <a:gd name="T0" fmla="*/ 20 w 145"/>
                <a:gd name="T1" fmla="*/ 12 h 882"/>
                <a:gd name="T2" fmla="*/ 38 w 145"/>
                <a:gd name="T3" fmla="*/ 31 h 882"/>
                <a:gd name="T4" fmla="*/ 53 w 145"/>
                <a:gd name="T5" fmla="*/ 60 h 882"/>
                <a:gd name="T6" fmla="*/ 65 w 145"/>
                <a:gd name="T7" fmla="*/ 95 h 882"/>
                <a:gd name="T8" fmla="*/ 71 w 145"/>
                <a:gd name="T9" fmla="*/ 135 h 882"/>
                <a:gd name="T10" fmla="*/ 76 w 145"/>
                <a:gd name="T11" fmla="*/ 178 h 882"/>
                <a:gd name="T12" fmla="*/ 80 w 145"/>
                <a:gd name="T13" fmla="*/ 223 h 882"/>
                <a:gd name="T14" fmla="*/ 80 w 145"/>
                <a:gd name="T15" fmla="*/ 269 h 882"/>
                <a:gd name="T16" fmla="*/ 81 w 145"/>
                <a:gd name="T17" fmla="*/ 313 h 882"/>
                <a:gd name="T18" fmla="*/ 80 w 145"/>
                <a:gd name="T19" fmla="*/ 354 h 882"/>
                <a:gd name="T20" fmla="*/ 80 w 145"/>
                <a:gd name="T21" fmla="*/ 391 h 882"/>
                <a:gd name="T22" fmla="*/ 78 w 145"/>
                <a:gd name="T23" fmla="*/ 423 h 882"/>
                <a:gd name="T24" fmla="*/ 80 w 145"/>
                <a:gd name="T25" fmla="*/ 446 h 882"/>
                <a:gd name="T26" fmla="*/ 81 w 145"/>
                <a:gd name="T27" fmla="*/ 476 h 882"/>
                <a:gd name="T28" fmla="*/ 86 w 145"/>
                <a:gd name="T29" fmla="*/ 509 h 882"/>
                <a:gd name="T30" fmla="*/ 90 w 145"/>
                <a:gd name="T31" fmla="*/ 544 h 882"/>
                <a:gd name="T32" fmla="*/ 96 w 145"/>
                <a:gd name="T33" fmla="*/ 579 h 882"/>
                <a:gd name="T34" fmla="*/ 101 w 145"/>
                <a:gd name="T35" fmla="*/ 614 h 882"/>
                <a:gd name="T36" fmla="*/ 106 w 145"/>
                <a:gd name="T37" fmla="*/ 649 h 882"/>
                <a:gd name="T38" fmla="*/ 108 w 145"/>
                <a:gd name="T39" fmla="*/ 684 h 882"/>
                <a:gd name="T40" fmla="*/ 108 w 145"/>
                <a:gd name="T41" fmla="*/ 720 h 882"/>
                <a:gd name="T42" fmla="*/ 105 w 145"/>
                <a:gd name="T43" fmla="*/ 752 h 882"/>
                <a:gd name="T44" fmla="*/ 98 w 145"/>
                <a:gd name="T45" fmla="*/ 785 h 882"/>
                <a:gd name="T46" fmla="*/ 86 w 145"/>
                <a:gd name="T47" fmla="*/ 815 h 882"/>
                <a:gd name="T48" fmla="*/ 71 w 145"/>
                <a:gd name="T49" fmla="*/ 844 h 882"/>
                <a:gd name="T50" fmla="*/ 51 w 145"/>
                <a:gd name="T51" fmla="*/ 867 h 882"/>
                <a:gd name="T52" fmla="*/ 63 w 145"/>
                <a:gd name="T53" fmla="*/ 882 h 882"/>
                <a:gd name="T54" fmla="*/ 85 w 145"/>
                <a:gd name="T55" fmla="*/ 868 h 882"/>
                <a:gd name="T56" fmla="*/ 105 w 145"/>
                <a:gd name="T57" fmla="*/ 852 h 882"/>
                <a:gd name="T58" fmla="*/ 120 w 145"/>
                <a:gd name="T59" fmla="*/ 834 h 882"/>
                <a:gd name="T60" fmla="*/ 131 w 145"/>
                <a:gd name="T61" fmla="*/ 815 h 882"/>
                <a:gd name="T62" fmla="*/ 140 w 145"/>
                <a:gd name="T63" fmla="*/ 794 h 882"/>
                <a:gd name="T64" fmla="*/ 145 w 145"/>
                <a:gd name="T65" fmla="*/ 770 h 882"/>
                <a:gd name="T66" fmla="*/ 145 w 145"/>
                <a:gd name="T67" fmla="*/ 742 h 882"/>
                <a:gd name="T68" fmla="*/ 143 w 145"/>
                <a:gd name="T69" fmla="*/ 710 h 882"/>
                <a:gd name="T70" fmla="*/ 140 w 145"/>
                <a:gd name="T71" fmla="*/ 679 h 882"/>
                <a:gd name="T72" fmla="*/ 138 w 145"/>
                <a:gd name="T73" fmla="*/ 649 h 882"/>
                <a:gd name="T74" fmla="*/ 133 w 145"/>
                <a:gd name="T75" fmla="*/ 617 h 882"/>
                <a:gd name="T76" fmla="*/ 130 w 145"/>
                <a:gd name="T77" fmla="*/ 586 h 882"/>
                <a:gd name="T78" fmla="*/ 126 w 145"/>
                <a:gd name="T79" fmla="*/ 556 h 882"/>
                <a:gd name="T80" fmla="*/ 121 w 145"/>
                <a:gd name="T81" fmla="*/ 524 h 882"/>
                <a:gd name="T82" fmla="*/ 118 w 145"/>
                <a:gd name="T83" fmla="*/ 494 h 882"/>
                <a:gd name="T84" fmla="*/ 115 w 145"/>
                <a:gd name="T85" fmla="*/ 462 h 882"/>
                <a:gd name="T86" fmla="*/ 111 w 145"/>
                <a:gd name="T87" fmla="*/ 431 h 882"/>
                <a:gd name="T88" fmla="*/ 108 w 145"/>
                <a:gd name="T89" fmla="*/ 401 h 882"/>
                <a:gd name="T90" fmla="*/ 106 w 145"/>
                <a:gd name="T91" fmla="*/ 369 h 882"/>
                <a:gd name="T92" fmla="*/ 105 w 145"/>
                <a:gd name="T93" fmla="*/ 339 h 882"/>
                <a:gd name="T94" fmla="*/ 106 w 145"/>
                <a:gd name="T95" fmla="*/ 311 h 882"/>
                <a:gd name="T96" fmla="*/ 110 w 145"/>
                <a:gd name="T97" fmla="*/ 278 h 882"/>
                <a:gd name="T98" fmla="*/ 113 w 145"/>
                <a:gd name="T99" fmla="*/ 243 h 882"/>
                <a:gd name="T100" fmla="*/ 116 w 145"/>
                <a:gd name="T101" fmla="*/ 206 h 882"/>
                <a:gd name="T102" fmla="*/ 118 w 145"/>
                <a:gd name="T103" fmla="*/ 168 h 882"/>
                <a:gd name="T104" fmla="*/ 120 w 145"/>
                <a:gd name="T105" fmla="*/ 133 h 882"/>
                <a:gd name="T106" fmla="*/ 115 w 145"/>
                <a:gd name="T107" fmla="*/ 98 h 882"/>
                <a:gd name="T108" fmla="*/ 108 w 145"/>
                <a:gd name="T109" fmla="*/ 68 h 882"/>
                <a:gd name="T110" fmla="*/ 95 w 145"/>
                <a:gd name="T111" fmla="*/ 41 h 882"/>
                <a:gd name="T112" fmla="*/ 76 w 145"/>
                <a:gd name="T113" fmla="*/ 22 h 882"/>
                <a:gd name="T114" fmla="*/ 50 w 145"/>
                <a:gd name="T115" fmla="*/ 7 h 882"/>
                <a:gd name="T116" fmla="*/ 18 w 145"/>
                <a:gd name="T117" fmla="*/ 0 h 882"/>
                <a:gd name="T118" fmla="*/ 1 w 145"/>
                <a:gd name="T119" fmla="*/ 3 h 8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5"/>
                <a:gd name="T181" fmla="*/ 0 h 882"/>
                <a:gd name="T182" fmla="*/ 145 w 145"/>
                <a:gd name="T183" fmla="*/ 882 h 8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5" h="882">
                  <a:moveTo>
                    <a:pt x="1" y="3"/>
                  </a:moveTo>
                  <a:lnTo>
                    <a:pt x="6" y="5"/>
                  </a:lnTo>
                  <a:lnTo>
                    <a:pt x="11" y="7"/>
                  </a:lnTo>
                  <a:lnTo>
                    <a:pt x="15" y="8"/>
                  </a:lnTo>
                  <a:lnTo>
                    <a:pt x="20" y="12"/>
                  </a:lnTo>
                  <a:lnTo>
                    <a:pt x="23" y="15"/>
                  </a:lnTo>
                  <a:lnTo>
                    <a:pt x="28" y="18"/>
                  </a:lnTo>
                  <a:lnTo>
                    <a:pt x="31" y="23"/>
                  </a:lnTo>
                  <a:lnTo>
                    <a:pt x="35" y="26"/>
                  </a:lnTo>
                  <a:lnTo>
                    <a:pt x="38" y="31"/>
                  </a:lnTo>
                  <a:lnTo>
                    <a:pt x="41" y="36"/>
                  </a:lnTo>
                  <a:lnTo>
                    <a:pt x="45" y="41"/>
                  </a:lnTo>
                  <a:lnTo>
                    <a:pt x="48" y="48"/>
                  </a:lnTo>
                  <a:lnTo>
                    <a:pt x="51" y="53"/>
                  </a:lnTo>
                  <a:lnTo>
                    <a:pt x="53" y="60"/>
                  </a:lnTo>
                  <a:lnTo>
                    <a:pt x="56" y="66"/>
                  </a:lnTo>
                  <a:lnTo>
                    <a:pt x="58" y="73"/>
                  </a:lnTo>
                  <a:lnTo>
                    <a:pt x="60" y="80"/>
                  </a:lnTo>
                  <a:lnTo>
                    <a:pt x="63" y="88"/>
                  </a:lnTo>
                  <a:lnTo>
                    <a:pt x="65" y="95"/>
                  </a:lnTo>
                  <a:lnTo>
                    <a:pt x="66" y="103"/>
                  </a:lnTo>
                  <a:lnTo>
                    <a:pt x="66" y="110"/>
                  </a:lnTo>
                  <a:lnTo>
                    <a:pt x="68" y="118"/>
                  </a:lnTo>
                  <a:lnTo>
                    <a:pt x="70" y="126"/>
                  </a:lnTo>
                  <a:lnTo>
                    <a:pt x="71" y="135"/>
                  </a:lnTo>
                  <a:lnTo>
                    <a:pt x="73" y="143"/>
                  </a:lnTo>
                  <a:lnTo>
                    <a:pt x="75" y="151"/>
                  </a:lnTo>
                  <a:lnTo>
                    <a:pt x="75" y="161"/>
                  </a:lnTo>
                  <a:lnTo>
                    <a:pt x="76" y="170"/>
                  </a:lnTo>
                  <a:lnTo>
                    <a:pt x="76" y="178"/>
                  </a:lnTo>
                  <a:lnTo>
                    <a:pt x="78" y="188"/>
                  </a:lnTo>
                  <a:lnTo>
                    <a:pt x="78" y="196"/>
                  </a:lnTo>
                  <a:lnTo>
                    <a:pt x="80" y="206"/>
                  </a:lnTo>
                  <a:lnTo>
                    <a:pt x="80" y="215"/>
                  </a:lnTo>
                  <a:lnTo>
                    <a:pt x="80" y="223"/>
                  </a:lnTo>
                  <a:lnTo>
                    <a:pt x="80" y="233"/>
                  </a:lnTo>
                  <a:lnTo>
                    <a:pt x="80" y="243"/>
                  </a:lnTo>
                  <a:lnTo>
                    <a:pt x="80" y="251"/>
                  </a:lnTo>
                  <a:lnTo>
                    <a:pt x="80" y="259"/>
                  </a:lnTo>
                  <a:lnTo>
                    <a:pt x="80" y="269"/>
                  </a:lnTo>
                  <a:lnTo>
                    <a:pt x="81" y="279"/>
                  </a:lnTo>
                  <a:lnTo>
                    <a:pt x="81" y="288"/>
                  </a:lnTo>
                  <a:lnTo>
                    <a:pt x="81" y="296"/>
                  </a:lnTo>
                  <a:lnTo>
                    <a:pt x="81" y="304"/>
                  </a:lnTo>
                  <a:lnTo>
                    <a:pt x="81" y="313"/>
                  </a:lnTo>
                  <a:lnTo>
                    <a:pt x="81" y="323"/>
                  </a:lnTo>
                  <a:lnTo>
                    <a:pt x="81" y="331"/>
                  </a:lnTo>
                  <a:lnTo>
                    <a:pt x="81" y="339"/>
                  </a:lnTo>
                  <a:lnTo>
                    <a:pt x="81" y="348"/>
                  </a:lnTo>
                  <a:lnTo>
                    <a:pt x="80" y="354"/>
                  </a:lnTo>
                  <a:lnTo>
                    <a:pt x="80" y="363"/>
                  </a:lnTo>
                  <a:lnTo>
                    <a:pt x="80" y="369"/>
                  </a:lnTo>
                  <a:lnTo>
                    <a:pt x="80" y="378"/>
                  </a:lnTo>
                  <a:lnTo>
                    <a:pt x="80" y="384"/>
                  </a:lnTo>
                  <a:lnTo>
                    <a:pt x="80" y="391"/>
                  </a:lnTo>
                  <a:lnTo>
                    <a:pt x="80" y="398"/>
                  </a:lnTo>
                  <a:lnTo>
                    <a:pt x="80" y="406"/>
                  </a:lnTo>
                  <a:lnTo>
                    <a:pt x="78" y="411"/>
                  </a:lnTo>
                  <a:lnTo>
                    <a:pt x="78" y="418"/>
                  </a:lnTo>
                  <a:lnTo>
                    <a:pt x="78" y="423"/>
                  </a:lnTo>
                  <a:lnTo>
                    <a:pt x="78" y="428"/>
                  </a:lnTo>
                  <a:lnTo>
                    <a:pt x="78" y="433"/>
                  </a:lnTo>
                  <a:lnTo>
                    <a:pt x="78" y="438"/>
                  </a:lnTo>
                  <a:lnTo>
                    <a:pt x="78" y="442"/>
                  </a:lnTo>
                  <a:lnTo>
                    <a:pt x="80" y="446"/>
                  </a:lnTo>
                  <a:lnTo>
                    <a:pt x="80" y="452"/>
                  </a:lnTo>
                  <a:lnTo>
                    <a:pt x="80" y="457"/>
                  </a:lnTo>
                  <a:lnTo>
                    <a:pt x="80" y="464"/>
                  </a:lnTo>
                  <a:lnTo>
                    <a:pt x="81" y="471"/>
                  </a:lnTo>
                  <a:lnTo>
                    <a:pt x="81" y="476"/>
                  </a:lnTo>
                  <a:lnTo>
                    <a:pt x="81" y="482"/>
                  </a:lnTo>
                  <a:lnTo>
                    <a:pt x="83" y="489"/>
                  </a:lnTo>
                  <a:lnTo>
                    <a:pt x="85" y="496"/>
                  </a:lnTo>
                  <a:lnTo>
                    <a:pt x="85" y="502"/>
                  </a:lnTo>
                  <a:lnTo>
                    <a:pt x="86" y="509"/>
                  </a:lnTo>
                  <a:lnTo>
                    <a:pt x="86" y="516"/>
                  </a:lnTo>
                  <a:lnTo>
                    <a:pt x="88" y="522"/>
                  </a:lnTo>
                  <a:lnTo>
                    <a:pt x="88" y="529"/>
                  </a:lnTo>
                  <a:lnTo>
                    <a:pt x="90" y="536"/>
                  </a:lnTo>
                  <a:lnTo>
                    <a:pt x="90" y="544"/>
                  </a:lnTo>
                  <a:lnTo>
                    <a:pt x="91" y="551"/>
                  </a:lnTo>
                  <a:lnTo>
                    <a:pt x="93" y="557"/>
                  </a:lnTo>
                  <a:lnTo>
                    <a:pt x="93" y="564"/>
                  </a:lnTo>
                  <a:lnTo>
                    <a:pt x="95" y="571"/>
                  </a:lnTo>
                  <a:lnTo>
                    <a:pt x="96" y="579"/>
                  </a:lnTo>
                  <a:lnTo>
                    <a:pt x="96" y="586"/>
                  </a:lnTo>
                  <a:lnTo>
                    <a:pt x="98" y="592"/>
                  </a:lnTo>
                  <a:lnTo>
                    <a:pt x="98" y="599"/>
                  </a:lnTo>
                  <a:lnTo>
                    <a:pt x="100" y="607"/>
                  </a:lnTo>
                  <a:lnTo>
                    <a:pt x="101" y="614"/>
                  </a:lnTo>
                  <a:lnTo>
                    <a:pt x="101" y="621"/>
                  </a:lnTo>
                  <a:lnTo>
                    <a:pt x="103" y="627"/>
                  </a:lnTo>
                  <a:lnTo>
                    <a:pt x="105" y="636"/>
                  </a:lnTo>
                  <a:lnTo>
                    <a:pt x="105" y="642"/>
                  </a:lnTo>
                  <a:lnTo>
                    <a:pt x="106" y="649"/>
                  </a:lnTo>
                  <a:lnTo>
                    <a:pt x="106" y="657"/>
                  </a:lnTo>
                  <a:lnTo>
                    <a:pt x="108" y="664"/>
                  </a:lnTo>
                  <a:lnTo>
                    <a:pt x="108" y="670"/>
                  </a:lnTo>
                  <a:lnTo>
                    <a:pt x="108" y="679"/>
                  </a:lnTo>
                  <a:lnTo>
                    <a:pt x="108" y="684"/>
                  </a:lnTo>
                  <a:lnTo>
                    <a:pt x="108" y="692"/>
                  </a:lnTo>
                  <a:lnTo>
                    <a:pt x="108" y="699"/>
                  </a:lnTo>
                  <a:lnTo>
                    <a:pt x="108" y="705"/>
                  </a:lnTo>
                  <a:lnTo>
                    <a:pt x="108" y="712"/>
                  </a:lnTo>
                  <a:lnTo>
                    <a:pt x="108" y="720"/>
                  </a:lnTo>
                  <a:lnTo>
                    <a:pt x="108" y="727"/>
                  </a:lnTo>
                  <a:lnTo>
                    <a:pt x="106" y="734"/>
                  </a:lnTo>
                  <a:lnTo>
                    <a:pt x="106" y="740"/>
                  </a:lnTo>
                  <a:lnTo>
                    <a:pt x="106" y="747"/>
                  </a:lnTo>
                  <a:lnTo>
                    <a:pt x="105" y="752"/>
                  </a:lnTo>
                  <a:lnTo>
                    <a:pt x="103" y="760"/>
                  </a:lnTo>
                  <a:lnTo>
                    <a:pt x="103" y="765"/>
                  </a:lnTo>
                  <a:lnTo>
                    <a:pt x="101" y="774"/>
                  </a:lnTo>
                  <a:lnTo>
                    <a:pt x="100" y="779"/>
                  </a:lnTo>
                  <a:lnTo>
                    <a:pt x="98" y="785"/>
                  </a:lnTo>
                  <a:lnTo>
                    <a:pt x="96" y="790"/>
                  </a:lnTo>
                  <a:lnTo>
                    <a:pt x="95" y="797"/>
                  </a:lnTo>
                  <a:lnTo>
                    <a:pt x="91" y="804"/>
                  </a:lnTo>
                  <a:lnTo>
                    <a:pt x="90" y="809"/>
                  </a:lnTo>
                  <a:lnTo>
                    <a:pt x="86" y="815"/>
                  </a:lnTo>
                  <a:lnTo>
                    <a:pt x="85" y="820"/>
                  </a:lnTo>
                  <a:lnTo>
                    <a:pt x="81" y="827"/>
                  </a:lnTo>
                  <a:lnTo>
                    <a:pt x="78" y="832"/>
                  </a:lnTo>
                  <a:lnTo>
                    <a:pt x="75" y="837"/>
                  </a:lnTo>
                  <a:lnTo>
                    <a:pt x="71" y="844"/>
                  </a:lnTo>
                  <a:lnTo>
                    <a:pt x="66" y="849"/>
                  </a:lnTo>
                  <a:lnTo>
                    <a:pt x="63" y="854"/>
                  </a:lnTo>
                  <a:lnTo>
                    <a:pt x="60" y="858"/>
                  </a:lnTo>
                  <a:lnTo>
                    <a:pt x="55" y="863"/>
                  </a:lnTo>
                  <a:lnTo>
                    <a:pt x="51" y="867"/>
                  </a:lnTo>
                  <a:lnTo>
                    <a:pt x="51" y="872"/>
                  </a:lnTo>
                  <a:lnTo>
                    <a:pt x="53" y="875"/>
                  </a:lnTo>
                  <a:lnTo>
                    <a:pt x="55" y="878"/>
                  </a:lnTo>
                  <a:lnTo>
                    <a:pt x="58" y="880"/>
                  </a:lnTo>
                  <a:lnTo>
                    <a:pt x="63" y="882"/>
                  </a:lnTo>
                  <a:lnTo>
                    <a:pt x="66" y="882"/>
                  </a:lnTo>
                  <a:lnTo>
                    <a:pt x="71" y="880"/>
                  </a:lnTo>
                  <a:lnTo>
                    <a:pt x="76" y="875"/>
                  </a:lnTo>
                  <a:lnTo>
                    <a:pt x="80" y="872"/>
                  </a:lnTo>
                  <a:lnTo>
                    <a:pt x="85" y="868"/>
                  </a:lnTo>
                  <a:lnTo>
                    <a:pt x="88" y="865"/>
                  </a:lnTo>
                  <a:lnTo>
                    <a:pt x="91" y="862"/>
                  </a:lnTo>
                  <a:lnTo>
                    <a:pt x="96" y="857"/>
                  </a:lnTo>
                  <a:lnTo>
                    <a:pt x="100" y="855"/>
                  </a:lnTo>
                  <a:lnTo>
                    <a:pt x="105" y="852"/>
                  </a:lnTo>
                  <a:lnTo>
                    <a:pt x="106" y="847"/>
                  </a:lnTo>
                  <a:lnTo>
                    <a:pt x="110" y="844"/>
                  </a:lnTo>
                  <a:lnTo>
                    <a:pt x="113" y="840"/>
                  </a:lnTo>
                  <a:lnTo>
                    <a:pt x="116" y="837"/>
                  </a:lnTo>
                  <a:lnTo>
                    <a:pt x="120" y="834"/>
                  </a:lnTo>
                  <a:lnTo>
                    <a:pt x="121" y="830"/>
                  </a:lnTo>
                  <a:lnTo>
                    <a:pt x="125" y="825"/>
                  </a:lnTo>
                  <a:lnTo>
                    <a:pt x="128" y="822"/>
                  </a:lnTo>
                  <a:lnTo>
                    <a:pt x="130" y="819"/>
                  </a:lnTo>
                  <a:lnTo>
                    <a:pt x="131" y="815"/>
                  </a:lnTo>
                  <a:lnTo>
                    <a:pt x="133" y="810"/>
                  </a:lnTo>
                  <a:lnTo>
                    <a:pt x="135" y="807"/>
                  </a:lnTo>
                  <a:lnTo>
                    <a:pt x="136" y="802"/>
                  </a:lnTo>
                  <a:lnTo>
                    <a:pt x="138" y="799"/>
                  </a:lnTo>
                  <a:lnTo>
                    <a:pt x="140" y="794"/>
                  </a:lnTo>
                  <a:lnTo>
                    <a:pt x="141" y="789"/>
                  </a:lnTo>
                  <a:lnTo>
                    <a:pt x="141" y="784"/>
                  </a:lnTo>
                  <a:lnTo>
                    <a:pt x="143" y="779"/>
                  </a:lnTo>
                  <a:lnTo>
                    <a:pt x="143" y="775"/>
                  </a:lnTo>
                  <a:lnTo>
                    <a:pt x="145" y="770"/>
                  </a:lnTo>
                  <a:lnTo>
                    <a:pt x="145" y="764"/>
                  </a:lnTo>
                  <a:lnTo>
                    <a:pt x="145" y="759"/>
                  </a:lnTo>
                  <a:lnTo>
                    <a:pt x="145" y="752"/>
                  </a:lnTo>
                  <a:lnTo>
                    <a:pt x="145" y="747"/>
                  </a:lnTo>
                  <a:lnTo>
                    <a:pt x="145" y="742"/>
                  </a:lnTo>
                  <a:lnTo>
                    <a:pt x="145" y="735"/>
                  </a:lnTo>
                  <a:lnTo>
                    <a:pt x="145" y="729"/>
                  </a:lnTo>
                  <a:lnTo>
                    <a:pt x="145" y="722"/>
                  </a:lnTo>
                  <a:lnTo>
                    <a:pt x="143" y="715"/>
                  </a:lnTo>
                  <a:lnTo>
                    <a:pt x="143" y="710"/>
                  </a:lnTo>
                  <a:lnTo>
                    <a:pt x="143" y="704"/>
                  </a:lnTo>
                  <a:lnTo>
                    <a:pt x="143" y="697"/>
                  </a:lnTo>
                  <a:lnTo>
                    <a:pt x="141" y="692"/>
                  </a:lnTo>
                  <a:lnTo>
                    <a:pt x="141" y="685"/>
                  </a:lnTo>
                  <a:lnTo>
                    <a:pt x="140" y="679"/>
                  </a:lnTo>
                  <a:lnTo>
                    <a:pt x="140" y="672"/>
                  </a:lnTo>
                  <a:lnTo>
                    <a:pt x="138" y="665"/>
                  </a:lnTo>
                  <a:lnTo>
                    <a:pt x="138" y="660"/>
                  </a:lnTo>
                  <a:lnTo>
                    <a:pt x="138" y="654"/>
                  </a:lnTo>
                  <a:lnTo>
                    <a:pt x="138" y="649"/>
                  </a:lnTo>
                  <a:lnTo>
                    <a:pt x="136" y="642"/>
                  </a:lnTo>
                  <a:lnTo>
                    <a:pt x="136" y="636"/>
                  </a:lnTo>
                  <a:lnTo>
                    <a:pt x="135" y="629"/>
                  </a:lnTo>
                  <a:lnTo>
                    <a:pt x="135" y="624"/>
                  </a:lnTo>
                  <a:lnTo>
                    <a:pt x="133" y="617"/>
                  </a:lnTo>
                  <a:lnTo>
                    <a:pt x="133" y="611"/>
                  </a:lnTo>
                  <a:lnTo>
                    <a:pt x="131" y="604"/>
                  </a:lnTo>
                  <a:lnTo>
                    <a:pt x="131" y="599"/>
                  </a:lnTo>
                  <a:lnTo>
                    <a:pt x="130" y="592"/>
                  </a:lnTo>
                  <a:lnTo>
                    <a:pt x="130" y="586"/>
                  </a:lnTo>
                  <a:lnTo>
                    <a:pt x="128" y="579"/>
                  </a:lnTo>
                  <a:lnTo>
                    <a:pt x="128" y="574"/>
                  </a:lnTo>
                  <a:lnTo>
                    <a:pt x="126" y="567"/>
                  </a:lnTo>
                  <a:lnTo>
                    <a:pt x="126" y="562"/>
                  </a:lnTo>
                  <a:lnTo>
                    <a:pt x="126" y="556"/>
                  </a:lnTo>
                  <a:lnTo>
                    <a:pt x="125" y="549"/>
                  </a:lnTo>
                  <a:lnTo>
                    <a:pt x="125" y="544"/>
                  </a:lnTo>
                  <a:lnTo>
                    <a:pt x="123" y="537"/>
                  </a:lnTo>
                  <a:lnTo>
                    <a:pt x="123" y="531"/>
                  </a:lnTo>
                  <a:lnTo>
                    <a:pt x="121" y="524"/>
                  </a:lnTo>
                  <a:lnTo>
                    <a:pt x="121" y="517"/>
                  </a:lnTo>
                  <a:lnTo>
                    <a:pt x="121" y="512"/>
                  </a:lnTo>
                  <a:lnTo>
                    <a:pt x="120" y="506"/>
                  </a:lnTo>
                  <a:lnTo>
                    <a:pt x="120" y="499"/>
                  </a:lnTo>
                  <a:lnTo>
                    <a:pt x="118" y="494"/>
                  </a:lnTo>
                  <a:lnTo>
                    <a:pt x="118" y="487"/>
                  </a:lnTo>
                  <a:lnTo>
                    <a:pt x="116" y="481"/>
                  </a:lnTo>
                  <a:lnTo>
                    <a:pt x="116" y="474"/>
                  </a:lnTo>
                  <a:lnTo>
                    <a:pt x="115" y="467"/>
                  </a:lnTo>
                  <a:lnTo>
                    <a:pt x="115" y="462"/>
                  </a:lnTo>
                  <a:lnTo>
                    <a:pt x="113" y="456"/>
                  </a:lnTo>
                  <a:lnTo>
                    <a:pt x="113" y="451"/>
                  </a:lnTo>
                  <a:lnTo>
                    <a:pt x="111" y="444"/>
                  </a:lnTo>
                  <a:lnTo>
                    <a:pt x="111" y="438"/>
                  </a:lnTo>
                  <a:lnTo>
                    <a:pt x="111" y="431"/>
                  </a:lnTo>
                  <a:lnTo>
                    <a:pt x="110" y="424"/>
                  </a:lnTo>
                  <a:lnTo>
                    <a:pt x="110" y="418"/>
                  </a:lnTo>
                  <a:lnTo>
                    <a:pt x="110" y="413"/>
                  </a:lnTo>
                  <a:lnTo>
                    <a:pt x="108" y="406"/>
                  </a:lnTo>
                  <a:lnTo>
                    <a:pt x="108" y="401"/>
                  </a:lnTo>
                  <a:lnTo>
                    <a:pt x="108" y="394"/>
                  </a:lnTo>
                  <a:lnTo>
                    <a:pt x="106" y="388"/>
                  </a:lnTo>
                  <a:lnTo>
                    <a:pt x="106" y="381"/>
                  </a:lnTo>
                  <a:lnTo>
                    <a:pt x="106" y="374"/>
                  </a:lnTo>
                  <a:lnTo>
                    <a:pt x="106" y="369"/>
                  </a:lnTo>
                  <a:lnTo>
                    <a:pt x="106" y="363"/>
                  </a:lnTo>
                  <a:lnTo>
                    <a:pt x="106" y="356"/>
                  </a:lnTo>
                  <a:lnTo>
                    <a:pt x="106" y="351"/>
                  </a:lnTo>
                  <a:lnTo>
                    <a:pt x="105" y="344"/>
                  </a:lnTo>
                  <a:lnTo>
                    <a:pt x="105" y="339"/>
                  </a:lnTo>
                  <a:lnTo>
                    <a:pt x="105" y="334"/>
                  </a:lnTo>
                  <a:lnTo>
                    <a:pt x="106" y="329"/>
                  </a:lnTo>
                  <a:lnTo>
                    <a:pt x="106" y="323"/>
                  </a:lnTo>
                  <a:lnTo>
                    <a:pt x="106" y="316"/>
                  </a:lnTo>
                  <a:lnTo>
                    <a:pt x="106" y="311"/>
                  </a:lnTo>
                  <a:lnTo>
                    <a:pt x="108" y="304"/>
                  </a:lnTo>
                  <a:lnTo>
                    <a:pt x="108" y="298"/>
                  </a:lnTo>
                  <a:lnTo>
                    <a:pt x="108" y="291"/>
                  </a:lnTo>
                  <a:lnTo>
                    <a:pt x="108" y="284"/>
                  </a:lnTo>
                  <a:lnTo>
                    <a:pt x="110" y="278"/>
                  </a:lnTo>
                  <a:lnTo>
                    <a:pt x="110" y="271"/>
                  </a:lnTo>
                  <a:lnTo>
                    <a:pt x="111" y="264"/>
                  </a:lnTo>
                  <a:lnTo>
                    <a:pt x="111" y="258"/>
                  </a:lnTo>
                  <a:lnTo>
                    <a:pt x="113" y="251"/>
                  </a:lnTo>
                  <a:lnTo>
                    <a:pt x="113" y="243"/>
                  </a:lnTo>
                  <a:lnTo>
                    <a:pt x="113" y="236"/>
                  </a:lnTo>
                  <a:lnTo>
                    <a:pt x="115" y="228"/>
                  </a:lnTo>
                  <a:lnTo>
                    <a:pt x="115" y="221"/>
                  </a:lnTo>
                  <a:lnTo>
                    <a:pt x="116" y="213"/>
                  </a:lnTo>
                  <a:lnTo>
                    <a:pt x="116" y="206"/>
                  </a:lnTo>
                  <a:lnTo>
                    <a:pt x="116" y="198"/>
                  </a:lnTo>
                  <a:lnTo>
                    <a:pt x="118" y="191"/>
                  </a:lnTo>
                  <a:lnTo>
                    <a:pt x="118" y="183"/>
                  </a:lnTo>
                  <a:lnTo>
                    <a:pt x="118" y="176"/>
                  </a:lnTo>
                  <a:lnTo>
                    <a:pt x="118" y="168"/>
                  </a:lnTo>
                  <a:lnTo>
                    <a:pt x="120" y="161"/>
                  </a:lnTo>
                  <a:lnTo>
                    <a:pt x="120" y="155"/>
                  </a:lnTo>
                  <a:lnTo>
                    <a:pt x="120" y="148"/>
                  </a:lnTo>
                  <a:lnTo>
                    <a:pt x="120" y="140"/>
                  </a:lnTo>
                  <a:lnTo>
                    <a:pt x="120" y="133"/>
                  </a:lnTo>
                  <a:lnTo>
                    <a:pt x="118" y="126"/>
                  </a:lnTo>
                  <a:lnTo>
                    <a:pt x="118" y="120"/>
                  </a:lnTo>
                  <a:lnTo>
                    <a:pt x="116" y="111"/>
                  </a:lnTo>
                  <a:lnTo>
                    <a:pt x="116" y="105"/>
                  </a:lnTo>
                  <a:lnTo>
                    <a:pt x="115" y="98"/>
                  </a:lnTo>
                  <a:lnTo>
                    <a:pt x="113" y="93"/>
                  </a:lnTo>
                  <a:lnTo>
                    <a:pt x="111" y="86"/>
                  </a:lnTo>
                  <a:lnTo>
                    <a:pt x="111" y="80"/>
                  </a:lnTo>
                  <a:lnTo>
                    <a:pt x="110" y="73"/>
                  </a:lnTo>
                  <a:lnTo>
                    <a:pt x="108" y="68"/>
                  </a:lnTo>
                  <a:lnTo>
                    <a:pt x="105" y="61"/>
                  </a:lnTo>
                  <a:lnTo>
                    <a:pt x="103" y="56"/>
                  </a:lnTo>
                  <a:lnTo>
                    <a:pt x="100" y="51"/>
                  </a:lnTo>
                  <a:lnTo>
                    <a:pt x="98" y="46"/>
                  </a:lnTo>
                  <a:lnTo>
                    <a:pt x="95" y="41"/>
                  </a:lnTo>
                  <a:lnTo>
                    <a:pt x="91" y="36"/>
                  </a:lnTo>
                  <a:lnTo>
                    <a:pt x="88" y="33"/>
                  </a:lnTo>
                  <a:lnTo>
                    <a:pt x="85" y="28"/>
                  </a:lnTo>
                  <a:lnTo>
                    <a:pt x="80" y="23"/>
                  </a:lnTo>
                  <a:lnTo>
                    <a:pt x="76" y="22"/>
                  </a:lnTo>
                  <a:lnTo>
                    <a:pt x="71" y="17"/>
                  </a:lnTo>
                  <a:lnTo>
                    <a:pt x="66" y="13"/>
                  </a:lnTo>
                  <a:lnTo>
                    <a:pt x="61" y="12"/>
                  </a:lnTo>
                  <a:lnTo>
                    <a:pt x="56" y="10"/>
                  </a:lnTo>
                  <a:lnTo>
                    <a:pt x="50" y="7"/>
                  </a:lnTo>
                  <a:lnTo>
                    <a:pt x="45" y="5"/>
                  </a:lnTo>
                  <a:lnTo>
                    <a:pt x="38" y="3"/>
                  </a:lnTo>
                  <a:lnTo>
                    <a:pt x="31" y="3"/>
                  </a:lnTo>
                  <a:lnTo>
                    <a:pt x="25" y="0"/>
                  </a:lnTo>
                  <a:lnTo>
                    <a:pt x="18" y="0"/>
                  </a:lnTo>
                  <a:lnTo>
                    <a:pt x="10" y="0"/>
                  </a:lnTo>
                  <a:lnTo>
                    <a:pt x="1"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0" name="Freeform 105"/>
            <p:cNvSpPr>
              <a:spLocks/>
            </p:cNvSpPr>
            <p:nvPr/>
          </p:nvSpPr>
          <p:spPr bwMode="auto">
            <a:xfrm>
              <a:off x="2307" y="1467"/>
              <a:ext cx="154" cy="974"/>
            </a:xfrm>
            <a:custGeom>
              <a:avLst/>
              <a:gdLst>
                <a:gd name="T0" fmla="*/ 39 w 154"/>
                <a:gd name="T1" fmla="*/ 25 h 974"/>
                <a:gd name="T2" fmla="*/ 77 w 154"/>
                <a:gd name="T3" fmla="*/ 55 h 974"/>
                <a:gd name="T4" fmla="*/ 104 w 154"/>
                <a:gd name="T5" fmla="*/ 90 h 974"/>
                <a:gd name="T6" fmla="*/ 122 w 154"/>
                <a:gd name="T7" fmla="*/ 128 h 974"/>
                <a:gd name="T8" fmla="*/ 134 w 154"/>
                <a:gd name="T9" fmla="*/ 167 h 974"/>
                <a:gd name="T10" fmla="*/ 139 w 154"/>
                <a:gd name="T11" fmla="*/ 210 h 974"/>
                <a:gd name="T12" fmla="*/ 139 w 154"/>
                <a:gd name="T13" fmla="*/ 253 h 974"/>
                <a:gd name="T14" fmla="*/ 135 w 154"/>
                <a:gd name="T15" fmla="*/ 300 h 974"/>
                <a:gd name="T16" fmla="*/ 130 w 154"/>
                <a:gd name="T17" fmla="*/ 346 h 974"/>
                <a:gd name="T18" fmla="*/ 124 w 154"/>
                <a:gd name="T19" fmla="*/ 393 h 974"/>
                <a:gd name="T20" fmla="*/ 119 w 154"/>
                <a:gd name="T21" fmla="*/ 440 h 974"/>
                <a:gd name="T22" fmla="*/ 117 w 154"/>
                <a:gd name="T23" fmla="*/ 473 h 974"/>
                <a:gd name="T24" fmla="*/ 117 w 154"/>
                <a:gd name="T25" fmla="*/ 498 h 974"/>
                <a:gd name="T26" fmla="*/ 117 w 154"/>
                <a:gd name="T27" fmla="*/ 521 h 974"/>
                <a:gd name="T28" fmla="*/ 119 w 154"/>
                <a:gd name="T29" fmla="*/ 551 h 974"/>
                <a:gd name="T30" fmla="*/ 120 w 154"/>
                <a:gd name="T31" fmla="*/ 574 h 974"/>
                <a:gd name="T32" fmla="*/ 124 w 154"/>
                <a:gd name="T33" fmla="*/ 596 h 974"/>
                <a:gd name="T34" fmla="*/ 127 w 154"/>
                <a:gd name="T35" fmla="*/ 618 h 974"/>
                <a:gd name="T36" fmla="*/ 130 w 154"/>
                <a:gd name="T37" fmla="*/ 638 h 974"/>
                <a:gd name="T38" fmla="*/ 134 w 154"/>
                <a:gd name="T39" fmla="*/ 661 h 974"/>
                <a:gd name="T40" fmla="*/ 137 w 154"/>
                <a:gd name="T41" fmla="*/ 683 h 974"/>
                <a:gd name="T42" fmla="*/ 140 w 154"/>
                <a:gd name="T43" fmla="*/ 707 h 974"/>
                <a:gd name="T44" fmla="*/ 144 w 154"/>
                <a:gd name="T45" fmla="*/ 731 h 974"/>
                <a:gd name="T46" fmla="*/ 144 w 154"/>
                <a:gd name="T47" fmla="*/ 754 h 974"/>
                <a:gd name="T48" fmla="*/ 144 w 154"/>
                <a:gd name="T49" fmla="*/ 777 h 974"/>
                <a:gd name="T50" fmla="*/ 142 w 154"/>
                <a:gd name="T51" fmla="*/ 801 h 974"/>
                <a:gd name="T52" fmla="*/ 139 w 154"/>
                <a:gd name="T53" fmla="*/ 822 h 974"/>
                <a:gd name="T54" fmla="*/ 132 w 154"/>
                <a:gd name="T55" fmla="*/ 842 h 974"/>
                <a:gd name="T56" fmla="*/ 122 w 154"/>
                <a:gd name="T57" fmla="*/ 862 h 974"/>
                <a:gd name="T58" fmla="*/ 105 w 154"/>
                <a:gd name="T59" fmla="*/ 882 h 974"/>
                <a:gd name="T60" fmla="*/ 87 w 154"/>
                <a:gd name="T61" fmla="*/ 904 h 974"/>
                <a:gd name="T62" fmla="*/ 67 w 154"/>
                <a:gd name="T63" fmla="*/ 922 h 974"/>
                <a:gd name="T64" fmla="*/ 49 w 154"/>
                <a:gd name="T65" fmla="*/ 940 h 974"/>
                <a:gd name="T66" fmla="*/ 34 w 154"/>
                <a:gd name="T67" fmla="*/ 959 h 974"/>
                <a:gd name="T68" fmla="*/ 44 w 154"/>
                <a:gd name="T69" fmla="*/ 974 h 974"/>
                <a:gd name="T70" fmla="*/ 85 w 154"/>
                <a:gd name="T71" fmla="*/ 937 h 974"/>
                <a:gd name="T72" fmla="*/ 117 w 154"/>
                <a:gd name="T73" fmla="*/ 894 h 974"/>
                <a:gd name="T74" fmla="*/ 139 w 154"/>
                <a:gd name="T75" fmla="*/ 849 h 974"/>
                <a:gd name="T76" fmla="*/ 150 w 154"/>
                <a:gd name="T77" fmla="*/ 801 h 974"/>
                <a:gd name="T78" fmla="*/ 154 w 154"/>
                <a:gd name="T79" fmla="*/ 749 h 974"/>
                <a:gd name="T80" fmla="*/ 152 w 154"/>
                <a:gd name="T81" fmla="*/ 697 h 974"/>
                <a:gd name="T82" fmla="*/ 145 w 154"/>
                <a:gd name="T83" fmla="*/ 644 h 974"/>
                <a:gd name="T84" fmla="*/ 139 w 154"/>
                <a:gd name="T85" fmla="*/ 589 h 974"/>
                <a:gd name="T86" fmla="*/ 132 w 154"/>
                <a:gd name="T87" fmla="*/ 534 h 974"/>
                <a:gd name="T88" fmla="*/ 129 w 154"/>
                <a:gd name="T89" fmla="*/ 479 h 974"/>
                <a:gd name="T90" fmla="*/ 132 w 154"/>
                <a:gd name="T91" fmla="*/ 425 h 974"/>
                <a:gd name="T92" fmla="*/ 137 w 154"/>
                <a:gd name="T93" fmla="*/ 373 h 974"/>
                <a:gd name="T94" fmla="*/ 142 w 154"/>
                <a:gd name="T95" fmla="*/ 323 h 974"/>
                <a:gd name="T96" fmla="*/ 147 w 154"/>
                <a:gd name="T97" fmla="*/ 276 h 974"/>
                <a:gd name="T98" fmla="*/ 149 w 154"/>
                <a:gd name="T99" fmla="*/ 232 h 974"/>
                <a:gd name="T100" fmla="*/ 147 w 154"/>
                <a:gd name="T101" fmla="*/ 188 h 974"/>
                <a:gd name="T102" fmla="*/ 139 w 154"/>
                <a:gd name="T103" fmla="*/ 148 h 974"/>
                <a:gd name="T104" fmla="*/ 124 w 154"/>
                <a:gd name="T105" fmla="*/ 110 h 974"/>
                <a:gd name="T106" fmla="*/ 102 w 154"/>
                <a:gd name="T107" fmla="*/ 75 h 974"/>
                <a:gd name="T108" fmla="*/ 70 w 154"/>
                <a:gd name="T109" fmla="*/ 44 h 974"/>
                <a:gd name="T110" fmla="*/ 27 w 154"/>
                <a:gd name="T111" fmla="*/ 14 h 974"/>
                <a:gd name="T112" fmla="*/ 0 w 154"/>
                <a:gd name="T113" fmla="*/ 2 h 9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4"/>
                <a:gd name="T172" fmla="*/ 0 h 974"/>
                <a:gd name="T173" fmla="*/ 154 w 154"/>
                <a:gd name="T174" fmla="*/ 974 h 9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4" h="974">
                  <a:moveTo>
                    <a:pt x="0" y="2"/>
                  </a:moveTo>
                  <a:lnTo>
                    <a:pt x="9" y="7"/>
                  </a:lnTo>
                  <a:lnTo>
                    <a:pt x="17" y="10"/>
                  </a:lnTo>
                  <a:lnTo>
                    <a:pt x="24" y="15"/>
                  </a:lnTo>
                  <a:lnTo>
                    <a:pt x="32" y="20"/>
                  </a:lnTo>
                  <a:lnTo>
                    <a:pt x="39" y="25"/>
                  </a:lnTo>
                  <a:lnTo>
                    <a:pt x="47" y="30"/>
                  </a:lnTo>
                  <a:lnTo>
                    <a:pt x="54" y="35"/>
                  </a:lnTo>
                  <a:lnTo>
                    <a:pt x="60" y="40"/>
                  </a:lnTo>
                  <a:lnTo>
                    <a:pt x="65" y="45"/>
                  </a:lnTo>
                  <a:lnTo>
                    <a:pt x="72" y="50"/>
                  </a:lnTo>
                  <a:lnTo>
                    <a:pt x="77" y="55"/>
                  </a:lnTo>
                  <a:lnTo>
                    <a:pt x="82" y="62"/>
                  </a:lnTo>
                  <a:lnTo>
                    <a:pt x="87" y="67"/>
                  </a:lnTo>
                  <a:lnTo>
                    <a:pt x="92" y="73"/>
                  </a:lnTo>
                  <a:lnTo>
                    <a:pt x="95" y="78"/>
                  </a:lnTo>
                  <a:lnTo>
                    <a:pt x="100" y="85"/>
                  </a:lnTo>
                  <a:lnTo>
                    <a:pt x="104" y="90"/>
                  </a:lnTo>
                  <a:lnTo>
                    <a:pt x="107" y="97"/>
                  </a:lnTo>
                  <a:lnTo>
                    <a:pt x="110" y="103"/>
                  </a:lnTo>
                  <a:lnTo>
                    <a:pt x="114" y="108"/>
                  </a:lnTo>
                  <a:lnTo>
                    <a:pt x="117" y="115"/>
                  </a:lnTo>
                  <a:lnTo>
                    <a:pt x="120" y="122"/>
                  </a:lnTo>
                  <a:lnTo>
                    <a:pt x="122" y="128"/>
                  </a:lnTo>
                  <a:lnTo>
                    <a:pt x="125" y="135"/>
                  </a:lnTo>
                  <a:lnTo>
                    <a:pt x="127" y="142"/>
                  </a:lnTo>
                  <a:lnTo>
                    <a:pt x="129" y="147"/>
                  </a:lnTo>
                  <a:lnTo>
                    <a:pt x="130" y="153"/>
                  </a:lnTo>
                  <a:lnTo>
                    <a:pt x="132" y="162"/>
                  </a:lnTo>
                  <a:lnTo>
                    <a:pt x="134" y="167"/>
                  </a:lnTo>
                  <a:lnTo>
                    <a:pt x="135" y="175"/>
                  </a:lnTo>
                  <a:lnTo>
                    <a:pt x="135" y="182"/>
                  </a:lnTo>
                  <a:lnTo>
                    <a:pt x="137" y="188"/>
                  </a:lnTo>
                  <a:lnTo>
                    <a:pt x="137" y="195"/>
                  </a:lnTo>
                  <a:lnTo>
                    <a:pt x="139" y="203"/>
                  </a:lnTo>
                  <a:lnTo>
                    <a:pt x="139" y="210"/>
                  </a:lnTo>
                  <a:lnTo>
                    <a:pt x="139" y="217"/>
                  </a:lnTo>
                  <a:lnTo>
                    <a:pt x="139" y="225"/>
                  </a:lnTo>
                  <a:lnTo>
                    <a:pt x="139" y="232"/>
                  </a:lnTo>
                  <a:lnTo>
                    <a:pt x="139" y="238"/>
                  </a:lnTo>
                  <a:lnTo>
                    <a:pt x="139" y="247"/>
                  </a:lnTo>
                  <a:lnTo>
                    <a:pt x="139" y="253"/>
                  </a:lnTo>
                  <a:lnTo>
                    <a:pt x="137" y="260"/>
                  </a:lnTo>
                  <a:lnTo>
                    <a:pt x="137" y="268"/>
                  </a:lnTo>
                  <a:lnTo>
                    <a:pt x="137" y="276"/>
                  </a:lnTo>
                  <a:lnTo>
                    <a:pt x="135" y="283"/>
                  </a:lnTo>
                  <a:lnTo>
                    <a:pt x="135" y="291"/>
                  </a:lnTo>
                  <a:lnTo>
                    <a:pt x="135" y="300"/>
                  </a:lnTo>
                  <a:lnTo>
                    <a:pt x="134" y="306"/>
                  </a:lnTo>
                  <a:lnTo>
                    <a:pt x="134" y="315"/>
                  </a:lnTo>
                  <a:lnTo>
                    <a:pt x="132" y="323"/>
                  </a:lnTo>
                  <a:lnTo>
                    <a:pt x="132" y="330"/>
                  </a:lnTo>
                  <a:lnTo>
                    <a:pt x="130" y="338"/>
                  </a:lnTo>
                  <a:lnTo>
                    <a:pt x="130" y="346"/>
                  </a:lnTo>
                  <a:lnTo>
                    <a:pt x="129" y="353"/>
                  </a:lnTo>
                  <a:lnTo>
                    <a:pt x="127" y="361"/>
                  </a:lnTo>
                  <a:lnTo>
                    <a:pt x="127" y="370"/>
                  </a:lnTo>
                  <a:lnTo>
                    <a:pt x="125" y="378"/>
                  </a:lnTo>
                  <a:lnTo>
                    <a:pt x="125" y="386"/>
                  </a:lnTo>
                  <a:lnTo>
                    <a:pt x="124" y="393"/>
                  </a:lnTo>
                  <a:lnTo>
                    <a:pt x="124" y="401"/>
                  </a:lnTo>
                  <a:lnTo>
                    <a:pt x="122" y="410"/>
                  </a:lnTo>
                  <a:lnTo>
                    <a:pt x="122" y="418"/>
                  </a:lnTo>
                  <a:lnTo>
                    <a:pt x="120" y="425"/>
                  </a:lnTo>
                  <a:lnTo>
                    <a:pt x="120" y="433"/>
                  </a:lnTo>
                  <a:lnTo>
                    <a:pt x="119" y="440"/>
                  </a:lnTo>
                  <a:lnTo>
                    <a:pt x="119" y="445"/>
                  </a:lnTo>
                  <a:lnTo>
                    <a:pt x="117" y="450"/>
                  </a:lnTo>
                  <a:lnTo>
                    <a:pt x="117" y="456"/>
                  </a:lnTo>
                  <a:lnTo>
                    <a:pt x="117" y="461"/>
                  </a:lnTo>
                  <a:lnTo>
                    <a:pt x="117" y="466"/>
                  </a:lnTo>
                  <a:lnTo>
                    <a:pt x="117" y="473"/>
                  </a:lnTo>
                  <a:lnTo>
                    <a:pt x="117" y="478"/>
                  </a:lnTo>
                  <a:lnTo>
                    <a:pt x="117" y="483"/>
                  </a:lnTo>
                  <a:lnTo>
                    <a:pt x="117" y="489"/>
                  </a:lnTo>
                  <a:lnTo>
                    <a:pt x="117" y="491"/>
                  </a:lnTo>
                  <a:lnTo>
                    <a:pt x="117" y="494"/>
                  </a:lnTo>
                  <a:lnTo>
                    <a:pt x="117" y="498"/>
                  </a:lnTo>
                  <a:lnTo>
                    <a:pt x="117" y="501"/>
                  </a:lnTo>
                  <a:lnTo>
                    <a:pt x="117" y="506"/>
                  </a:lnTo>
                  <a:lnTo>
                    <a:pt x="117" y="511"/>
                  </a:lnTo>
                  <a:lnTo>
                    <a:pt x="117" y="514"/>
                  </a:lnTo>
                  <a:lnTo>
                    <a:pt x="117" y="518"/>
                  </a:lnTo>
                  <a:lnTo>
                    <a:pt x="117" y="521"/>
                  </a:lnTo>
                  <a:lnTo>
                    <a:pt x="117" y="524"/>
                  </a:lnTo>
                  <a:lnTo>
                    <a:pt x="117" y="529"/>
                  </a:lnTo>
                  <a:lnTo>
                    <a:pt x="117" y="534"/>
                  </a:lnTo>
                  <a:lnTo>
                    <a:pt x="119" y="539"/>
                  </a:lnTo>
                  <a:lnTo>
                    <a:pt x="119" y="546"/>
                  </a:lnTo>
                  <a:lnTo>
                    <a:pt x="119" y="551"/>
                  </a:lnTo>
                  <a:lnTo>
                    <a:pt x="119" y="558"/>
                  </a:lnTo>
                  <a:lnTo>
                    <a:pt x="119" y="559"/>
                  </a:lnTo>
                  <a:lnTo>
                    <a:pt x="120" y="563"/>
                  </a:lnTo>
                  <a:lnTo>
                    <a:pt x="120" y="566"/>
                  </a:lnTo>
                  <a:lnTo>
                    <a:pt x="120" y="568"/>
                  </a:lnTo>
                  <a:lnTo>
                    <a:pt x="120" y="574"/>
                  </a:lnTo>
                  <a:lnTo>
                    <a:pt x="122" y="579"/>
                  </a:lnTo>
                  <a:lnTo>
                    <a:pt x="122" y="583"/>
                  </a:lnTo>
                  <a:lnTo>
                    <a:pt x="122" y="584"/>
                  </a:lnTo>
                  <a:lnTo>
                    <a:pt x="124" y="588"/>
                  </a:lnTo>
                  <a:lnTo>
                    <a:pt x="124" y="591"/>
                  </a:lnTo>
                  <a:lnTo>
                    <a:pt x="124" y="596"/>
                  </a:lnTo>
                  <a:lnTo>
                    <a:pt x="125" y="603"/>
                  </a:lnTo>
                  <a:lnTo>
                    <a:pt x="125" y="604"/>
                  </a:lnTo>
                  <a:lnTo>
                    <a:pt x="125" y="608"/>
                  </a:lnTo>
                  <a:lnTo>
                    <a:pt x="125" y="611"/>
                  </a:lnTo>
                  <a:lnTo>
                    <a:pt x="127" y="614"/>
                  </a:lnTo>
                  <a:lnTo>
                    <a:pt x="127" y="618"/>
                  </a:lnTo>
                  <a:lnTo>
                    <a:pt x="127" y="621"/>
                  </a:lnTo>
                  <a:lnTo>
                    <a:pt x="127" y="624"/>
                  </a:lnTo>
                  <a:lnTo>
                    <a:pt x="129" y="628"/>
                  </a:lnTo>
                  <a:lnTo>
                    <a:pt x="129" y="631"/>
                  </a:lnTo>
                  <a:lnTo>
                    <a:pt x="129" y="634"/>
                  </a:lnTo>
                  <a:lnTo>
                    <a:pt x="130" y="638"/>
                  </a:lnTo>
                  <a:lnTo>
                    <a:pt x="130" y="643"/>
                  </a:lnTo>
                  <a:lnTo>
                    <a:pt x="130" y="646"/>
                  </a:lnTo>
                  <a:lnTo>
                    <a:pt x="132" y="649"/>
                  </a:lnTo>
                  <a:lnTo>
                    <a:pt x="132" y="653"/>
                  </a:lnTo>
                  <a:lnTo>
                    <a:pt x="134" y="656"/>
                  </a:lnTo>
                  <a:lnTo>
                    <a:pt x="134" y="661"/>
                  </a:lnTo>
                  <a:lnTo>
                    <a:pt x="134" y="664"/>
                  </a:lnTo>
                  <a:lnTo>
                    <a:pt x="134" y="668"/>
                  </a:lnTo>
                  <a:lnTo>
                    <a:pt x="135" y="673"/>
                  </a:lnTo>
                  <a:lnTo>
                    <a:pt x="135" y="676"/>
                  </a:lnTo>
                  <a:lnTo>
                    <a:pt x="137" y="679"/>
                  </a:lnTo>
                  <a:lnTo>
                    <a:pt x="137" y="683"/>
                  </a:lnTo>
                  <a:lnTo>
                    <a:pt x="137" y="687"/>
                  </a:lnTo>
                  <a:lnTo>
                    <a:pt x="137" y="691"/>
                  </a:lnTo>
                  <a:lnTo>
                    <a:pt x="139" y="696"/>
                  </a:lnTo>
                  <a:lnTo>
                    <a:pt x="139" y="699"/>
                  </a:lnTo>
                  <a:lnTo>
                    <a:pt x="140" y="702"/>
                  </a:lnTo>
                  <a:lnTo>
                    <a:pt x="140" y="707"/>
                  </a:lnTo>
                  <a:lnTo>
                    <a:pt x="140" y="711"/>
                  </a:lnTo>
                  <a:lnTo>
                    <a:pt x="140" y="714"/>
                  </a:lnTo>
                  <a:lnTo>
                    <a:pt x="142" y="719"/>
                  </a:lnTo>
                  <a:lnTo>
                    <a:pt x="142" y="722"/>
                  </a:lnTo>
                  <a:lnTo>
                    <a:pt x="142" y="727"/>
                  </a:lnTo>
                  <a:lnTo>
                    <a:pt x="144" y="731"/>
                  </a:lnTo>
                  <a:lnTo>
                    <a:pt x="144" y="736"/>
                  </a:lnTo>
                  <a:lnTo>
                    <a:pt x="144" y="739"/>
                  </a:lnTo>
                  <a:lnTo>
                    <a:pt x="144" y="742"/>
                  </a:lnTo>
                  <a:lnTo>
                    <a:pt x="144" y="746"/>
                  </a:lnTo>
                  <a:lnTo>
                    <a:pt x="144" y="751"/>
                  </a:lnTo>
                  <a:lnTo>
                    <a:pt x="144" y="754"/>
                  </a:lnTo>
                  <a:lnTo>
                    <a:pt x="144" y="759"/>
                  </a:lnTo>
                  <a:lnTo>
                    <a:pt x="144" y="762"/>
                  </a:lnTo>
                  <a:lnTo>
                    <a:pt x="145" y="766"/>
                  </a:lnTo>
                  <a:lnTo>
                    <a:pt x="144" y="769"/>
                  </a:lnTo>
                  <a:lnTo>
                    <a:pt x="144" y="774"/>
                  </a:lnTo>
                  <a:lnTo>
                    <a:pt x="144" y="777"/>
                  </a:lnTo>
                  <a:lnTo>
                    <a:pt x="144" y="781"/>
                  </a:lnTo>
                  <a:lnTo>
                    <a:pt x="144" y="786"/>
                  </a:lnTo>
                  <a:lnTo>
                    <a:pt x="144" y="789"/>
                  </a:lnTo>
                  <a:lnTo>
                    <a:pt x="144" y="792"/>
                  </a:lnTo>
                  <a:lnTo>
                    <a:pt x="144" y="797"/>
                  </a:lnTo>
                  <a:lnTo>
                    <a:pt x="142" y="801"/>
                  </a:lnTo>
                  <a:lnTo>
                    <a:pt x="142" y="804"/>
                  </a:lnTo>
                  <a:lnTo>
                    <a:pt x="140" y="807"/>
                  </a:lnTo>
                  <a:lnTo>
                    <a:pt x="140" y="811"/>
                  </a:lnTo>
                  <a:lnTo>
                    <a:pt x="139" y="814"/>
                  </a:lnTo>
                  <a:lnTo>
                    <a:pt x="139" y="817"/>
                  </a:lnTo>
                  <a:lnTo>
                    <a:pt x="139" y="822"/>
                  </a:lnTo>
                  <a:lnTo>
                    <a:pt x="137" y="826"/>
                  </a:lnTo>
                  <a:lnTo>
                    <a:pt x="135" y="829"/>
                  </a:lnTo>
                  <a:lnTo>
                    <a:pt x="135" y="832"/>
                  </a:lnTo>
                  <a:lnTo>
                    <a:pt x="134" y="836"/>
                  </a:lnTo>
                  <a:lnTo>
                    <a:pt x="134" y="839"/>
                  </a:lnTo>
                  <a:lnTo>
                    <a:pt x="132" y="842"/>
                  </a:lnTo>
                  <a:lnTo>
                    <a:pt x="130" y="846"/>
                  </a:lnTo>
                  <a:lnTo>
                    <a:pt x="129" y="849"/>
                  </a:lnTo>
                  <a:lnTo>
                    <a:pt x="129" y="852"/>
                  </a:lnTo>
                  <a:lnTo>
                    <a:pt x="125" y="856"/>
                  </a:lnTo>
                  <a:lnTo>
                    <a:pt x="124" y="859"/>
                  </a:lnTo>
                  <a:lnTo>
                    <a:pt x="122" y="862"/>
                  </a:lnTo>
                  <a:lnTo>
                    <a:pt x="119" y="866"/>
                  </a:lnTo>
                  <a:lnTo>
                    <a:pt x="117" y="869"/>
                  </a:lnTo>
                  <a:lnTo>
                    <a:pt x="114" y="872"/>
                  </a:lnTo>
                  <a:lnTo>
                    <a:pt x="110" y="876"/>
                  </a:lnTo>
                  <a:lnTo>
                    <a:pt x="109" y="881"/>
                  </a:lnTo>
                  <a:lnTo>
                    <a:pt x="105" y="882"/>
                  </a:lnTo>
                  <a:lnTo>
                    <a:pt x="102" y="886"/>
                  </a:lnTo>
                  <a:lnTo>
                    <a:pt x="100" y="889"/>
                  </a:lnTo>
                  <a:lnTo>
                    <a:pt x="97" y="894"/>
                  </a:lnTo>
                  <a:lnTo>
                    <a:pt x="94" y="895"/>
                  </a:lnTo>
                  <a:lnTo>
                    <a:pt x="90" y="900"/>
                  </a:lnTo>
                  <a:lnTo>
                    <a:pt x="87" y="904"/>
                  </a:lnTo>
                  <a:lnTo>
                    <a:pt x="85" y="907"/>
                  </a:lnTo>
                  <a:lnTo>
                    <a:pt x="80" y="909"/>
                  </a:lnTo>
                  <a:lnTo>
                    <a:pt x="77" y="912"/>
                  </a:lnTo>
                  <a:lnTo>
                    <a:pt x="74" y="915"/>
                  </a:lnTo>
                  <a:lnTo>
                    <a:pt x="70" y="919"/>
                  </a:lnTo>
                  <a:lnTo>
                    <a:pt x="67" y="922"/>
                  </a:lnTo>
                  <a:lnTo>
                    <a:pt x="65" y="925"/>
                  </a:lnTo>
                  <a:lnTo>
                    <a:pt x="62" y="929"/>
                  </a:lnTo>
                  <a:lnTo>
                    <a:pt x="59" y="932"/>
                  </a:lnTo>
                  <a:lnTo>
                    <a:pt x="55" y="934"/>
                  </a:lnTo>
                  <a:lnTo>
                    <a:pt x="52" y="937"/>
                  </a:lnTo>
                  <a:lnTo>
                    <a:pt x="49" y="940"/>
                  </a:lnTo>
                  <a:lnTo>
                    <a:pt x="45" y="944"/>
                  </a:lnTo>
                  <a:lnTo>
                    <a:pt x="44" y="947"/>
                  </a:lnTo>
                  <a:lnTo>
                    <a:pt x="40" y="950"/>
                  </a:lnTo>
                  <a:lnTo>
                    <a:pt x="37" y="954"/>
                  </a:lnTo>
                  <a:lnTo>
                    <a:pt x="35" y="957"/>
                  </a:lnTo>
                  <a:lnTo>
                    <a:pt x="34" y="959"/>
                  </a:lnTo>
                  <a:lnTo>
                    <a:pt x="34" y="962"/>
                  </a:lnTo>
                  <a:lnTo>
                    <a:pt x="34" y="965"/>
                  </a:lnTo>
                  <a:lnTo>
                    <a:pt x="35" y="970"/>
                  </a:lnTo>
                  <a:lnTo>
                    <a:pt x="37" y="972"/>
                  </a:lnTo>
                  <a:lnTo>
                    <a:pt x="40" y="974"/>
                  </a:lnTo>
                  <a:lnTo>
                    <a:pt x="44" y="974"/>
                  </a:lnTo>
                  <a:lnTo>
                    <a:pt x="47" y="972"/>
                  </a:lnTo>
                  <a:lnTo>
                    <a:pt x="55" y="964"/>
                  </a:lnTo>
                  <a:lnTo>
                    <a:pt x="64" y="957"/>
                  </a:lnTo>
                  <a:lnTo>
                    <a:pt x="70" y="950"/>
                  </a:lnTo>
                  <a:lnTo>
                    <a:pt x="79" y="944"/>
                  </a:lnTo>
                  <a:lnTo>
                    <a:pt x="85" y="937"/>
                  </a:lnTo>
                  <a:lnTo>
                    <a:pt x="92" y="930"/>
                  </a:lnTo>
                  <a:lnTo>
                    <a:pt x="97" y="924"/>
                  </a:lnTo>
                  <a:lnTo>
                    <a:pt x="104" y="917"/>
                  </a:lnTo>
                  <a:lnTo>
                    <a:pt x="109" y="909"/>
                  </a:lnTo>
                  <a:lnTo>
                    <a:pt x="114" y="902"/>
                  </a:lnTo>
                  <a:lnTo>
                    <a:pt x="117" y="894"/>
                  </a:lnTo>
                  <a:lnTo>
                    <a:pt x="122" y="887"/>
                  </a:lnTo>
                  <a:lnTo>
                    <a:pt x="125" y="879"/>
                  </a:lnTo>
                  <a:lnTo>
                    <a:pt x="130" y="871"/>
                  </a:lnTo>
                  <a:lnTo>
                    <a:pt x="134" y="864"/>
                  </a:lnTo>
                  <a:lnTo>
                    <a:pt x="137" y="857"/>
                  </a:lnTo>
                  <a:lnTo>
                    <a:pt x="139" y="849"/>
                  </a:lnTo>
                  <a:lnTo>
                    <a:pt x="142" y="841"/>
                  </a:lnTo>
                  <a:lnTo>
                    <a:pt x="144" y="832"/>
                  </a:lnTo>
                  <a:lnTo>
                    <a:pt x="145" y="824"/>
                  </a:lnTo>
                  <a:lnTo>
                    <a:pt x="147" y="816"/>
                  </a:lnTo>
                  <a:lnTo>
                    <a:pt x="149" y="809"/>
                  </a:lnTo>
                  <a:lnTo>
                    <a:pt x="150" y="801"/>
                  </a:lnTo>
                  <a:lnTo>
                    <a:pt x="152" y="792"/>
                  </a:lnTo>
                  <a:lnTo>
                    <a:pt x="152" y="784"/>
                  </a:lnTo>
                  <a:lnTo>
                    <a:pt x="152" y="776"/>
                  </a:lnTo>
                  <a:lnTo>
                    <a:pt x="154" y="766"/>
                  </a:lnTo>
                  <a:lnTo>
                    <a:pt x="154" y="759"/>
                  </a:lnTo>
                  <a:lnTo>
                    <a:pt x="154" y="749"/>
                  </a:lnTo>
                  <a:lnTo>
                    <a:pt x="154" y="742"/>
                  </a:lnTo>
                  <a:lnTo>
                    <a:pt x="154" y="732"/>
                  </a:lnTo>
                  <a:lnTo>
                    <a:pt x="154" y="724"/>
                  </a:lnTo>
                  <a:lnTo>
                    <a:pt x="152" y="716"/>
                  </a:lnTo>
                  <a:lnTo>
                    <a:pt x="152" y="707"/>
                  </a:lnTo>
                  <a:lnTo>
                    <a:pt x="152" y="697"/>
                  </a:lnTo>
                  <a:lnTo>
                    <a:pt x="150" y="689"/>
                  </a:lnTo>
                  <a:lnTo>
                    <a:pt x="150" y="681"/>
                  </a:lnTo>
                  <a:lnTo>
                    <a:pt x="149" y="671"/>
                  </a:lnTo>
                  <a:lnTo>
                    <a:pt x="147" y="663"/>
                  </a:lnTo>
                  <a:lnTo>
                    <a:pt x="147" y="654"/>
                  </a:lnTo>
                  <a:lnTo>
                    <a:pt x="145" y="644"/>
                  </a:lnTo>
                  <a:lnTo>
                    <a:pt x="145" y="636"/>
                  </a:lnTo>
                  <a:lnTo>
                    <a:pt x="144" y="626"/>
                  </a:lnTo>
                  <a:lnTo>
                    <a:pt x="142" y="618"/>
                  </a:lnTo>
                  <a:lnTo>
                    <a:pt x="140" y="608"/>
                  </a:lnTo>
                  <a:lnTo>
                    <a:pt x="140" y="599"/>
                  </a:lnTo>
                  <a:lnTo>
                    <a:pt x="139" y="589"/>
                  </a:lnTo>
                  <a:lnTo>
                    <a:pt x="137" y="581"/>
                  </a:lnTo>
                  <a:lnTo>
                    <a:pt x="135" y="571"/>
                  </a:lnTo>
                  <a:lnTo>
                    <a:pt x="135" y="563"/>
                  </a:lnTo>
                  <a:lnTo>
                    <a:pt x="134" y="553"/>
                  </a:lnTo>
                  <a:lnTo>
                    <a:pt x="134" y="544"/>
                  </a:lnTo>
                  <a:lnTo>
                    <a:pt x="132" y="534"/>
                  </a:lnTo>
                  <a:lnTo>
                    <a:pt x="132" y="524"/>
                  </a:lnTo>
                  <a:lnTo>
                    <a:pt x="130" y="516"/>
                  </a:lnTo>
                  <a:lnTo>
                    <a:pt x="130" y="508"/>
                  </a:lnTo>
                  <a:lnTo>
                    <a:pt x="130" y="498"/>
                  </a:lnTo>
                  <a:lnTo>
                    <a:pt x="129" y="488"/>
                  </a:lnTo>
                  <a:lnTo>
                    <a:pt x="129" y="479"/>
                  </a:lnTo>
                  <a:lnTo>
                    <a:pt x="129" y="470"/>
                  </a:lnTo>
                  <a:lnTo>
                    <a:pt x="129" y="461"/>
                  </a:lnTo>
                  <a:lnTo>
                    <a:pt x="130" y="451"/>
                  </a:lnTo>
                  <a:lnTo>
                    <a:pt x="130" y="443"/>
                  </a:lnTo>
                  <a:lnTo>
                    <a:pt x="132" y="433"/>
                  </a:lnTo>
                  <a:lnTo>
                    <a:pt x="132" y="425"/>
                  </a:lnTo>
                  <a:lnTo>
                    <a:pt x="132" y="416"/>
                  </a:lnTo>
                  <a:lnTo>
                    <a:pt x="134" y="406"/>
                  </a:lnTo>
                  <a:lnTo>
                    <a:pt x="134" y="398"/>
                  </a:lnTo>
                  <a:lnTo>
                    <a:pt x="134" y="390"/>
                  </a:lnTo>
                  <a:lnTo>
                    <a:pt x="135" y="381"/>
                  </a:lnTo>
                  <a:lnTo>
                    <a:pt x="137" y="373"/>
                  </a:lnTo>
                  <a:lnTo>
                    <a:pt x="137" y="365"/>
                  </a:lnTo>
                  <a:lnTo>
                    <a:pt x="139" y="356"/>
                  </a:lnTo>
                  <a:lnTo>
                    <a:pt x="139" y="348"/>
                  </a:lnTo>
                  <a:lnTo>
                    <a:pt x="140" y="340"/>
                  </a:lnTo>
                  <a:lnTo>
                    <a:pt x="142" y="331"/>
                  </a:lnTo>
                  <a:lnTo>
                    <a:pt x="142" y="323"/>
                  </a:lnTo>
                  <a:lnTo>
                    <a:pt x="144" y="316"/>
                  </a:lnTo>
                  <a:lnTo>
                    <a:pt x="144" y="308"/>
                  </a:lnTo>
                  <a:lnTo>
                    <a:pt x="145" y="300"/>
                  </a:lnTo>
                  <a:lnTo>
                    <a:pt x="145" y="291"/>
                  </a:lnTo>
                  <a:lnTo>
                    <a:pt x="147" y="285"/>
                  </a:lnTo>
                  <a:lnTo>
                    <a:pt x="147" y="276"/>
                  </a:lnTo>
                  <a:lnTo>
                    <a:pt x="147" y="268"/>
                  </a:lnTo>
                  <a:lnTo>
                    <a:pt x="147" y="262"/>
                  </a:lnTo>
                  <a:lnTo>
                    <a:pt x="147" y="253"/>
                  </a:lnTo>
                  <a:lnTo>
                    <a:pt x="149" y="247"/>
                  </a:lnTo>
                  <a:lnTo>
                    <a:pt x="149" y="240"/>
                  </a:lnTo>
                  <a:lnTo>
                    <a:pt x="149" y="232"/>
                  </a:lnTo>
                  <a:lnTo>
                    <a:pt x="149" y="225"/>
                  </a:lnTo>
                  <a:lnTo>
                    <a:pt x="149" y="217"/>
                  </a:lnTo>
                  <a:lnTo>
                    <a:pt x="149" y="210"/>
                  </a:lnTo>
                  <a:lnTo>
                    <a:pt x="147" y="203"/>
                  </a:lnTo>
                  <a:lnTo>
                    <a:pt x="147" y="197"/>
                  </a:lnTo>
                  <a:lnTo>
                    <a:pt x="147" y="188"/>
                  </a:lnTo>
                  <a:lnTo>
                    <a:pt x="147" y="183"/>
                  </a:lnTo>
                  <a:lnTo>
                    <a:pt x="145" y="175"/>
                  </a:lnTo>
                  <a:lnTo>
                    <a:pt x="144" y="168"/>
                  </a:lnTo>
                  <a:lnTo>
                    <a:pt x="142" y="162"/>
                  </a:lnTo>
                  <a:lnTo>
                    <a:pt x="140" y="155"/>
                  </a:lnTo>
                  <a:lnTo>
                    <a:pt x="139" y="148"/>
                  </a:lnTo>
                  <a:lnTo>
                    <a:pt x="137" y="142"/>
                  </a:lnTo>
                  <a:lnTo>
                    <a:pt x="135" y="137"/>
                  </a:lnTo>
                  <a:lnTo>
                    <a:pt x="134" y="130"/>
                  </a:lnTo>
                  <a:lnTo>
                    <a:pt x="130" y="123"/>
                  </a:lnTo>
                  <a:lnTo>
                    <a:pt x="127" y="117"/>
                  </a:lnTo>
                  <a:lnTo>
                    <a:pt x="124" y="110"/>
                  </a:lnTo>
                  <a:lnTo>
                    <a:pt x="122" y="105"/>
                  </a:lnTo>
                  <a:lnTo>
                    <a:pt x="119" y="98"/>
                  </a:lnTo>
                  <a:lnTo>
                    <a:pt x="115" y="93"/>
                  </a:lnTo>
                  <a:lnTo>
                    <a:pt x="110" y="87"/>
                  </a:lnTo>
                  <a:lnTo>
                    <a:pt x="107" y="82"/>
                  </a:lnTo>
                  <a:lnTo>
                    <a:pt x="102" y="75"/>
                  </a:lnTo>
                  <a:lnTo>
                    <a:pt x="99" y="70"/>
                  </a:lnTo>
                  <a:lnTo>
                    <a:pt x="92" y="65"/>
                  </a:lnTo>
                  <a:lnTo>
                    <a:pt x="89" y="60"/>
                  </a:lnTo>
                  <a:lnTo>
                    <a:pt x="82" y="54"/>
                  </a:lnTo>
                  <a:lnTo>
                    <a:pt x="77" y="49"/>
                  </a:lnTo>
                  <a:lnTo>
                    <a:pt x="70" y="44"/>
                  </a:lnTo>
                  <a:lnTo>
                    <a:pt x="65" y="39"/>
                  </a:lnTo>
                  <a:lnTo>
                    <a:pt x="57" y="34"/>
                  </a:lnTo>
                  <a:lnTo>
                    <a:pt x="50" y="29"/>
                  </a:lnTo>
                  <a:lnTo>
                    <a:pt x="44" y="24"/>
                  </a:lnTo>
                  <a:lnTo>
                    <a:pt x="35" y="19"/>
                  </a:lnTo>
                  <a:lnTo>
                    <a:pt x="27" y="14"/>
                  </a:lnTo>
                  <a:lnTo>
                    <a:pt x="20" y="9"/>
                  </a:lnTo>
                  <a:lnTo>
                    <a:pt x="10" y="5"/>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1" name="Freeform 106"/>
            <p:cNvSpPr>
              <a:spLocks/>
            </p:cNvSpPr>
            <p:nvPr/>
          </p:nvSpPr>
          <p:spPr bwMode="auto">
            <a:xfrm>
              <a:off x="1755" y="1025"/>
              <a:ext cx="794" cy="1482"/>
            </a:xfrm>
            <a:custGeom>
              <a:avLst/>
              <a:gdLst>
                <a:gd name="T0" fmla="*/ 794 w 794"/>
                <a:gd name="T1" fmla="*/ 1213 h 1482"/>
                <a:gd name="T2" fmla="*/ 787 w 794"/>
                <a:gd name="T3" fmla="*/ 1085 h 1482"/>
                <a:gd name="T4" fmla="*/ 779 w 794"/>
                <a:gd name="T5" fmla="*/ 958 h 1482"/>
                <a:gd name="T6" fmla="*/ 775 w 794"/>
                <a:gd name="T7" fmla="*/ 835 h 1482"/>
                <a:gd name="T8" fmla="*/ 782 w 794"/>
                <a:gd name="T9" fmla="*/ 728 h 1482"/>
                <a:gd name="T10" fmla="*/ 785 w 794"/>
                <a:gd name="T11" fmla="*/ 629 h 1482"/>
                <a:gd name="T12" fmla="*/ 765 w 794"/>
                <a:gd name="T13" fmla="*/ 532 h 1482"/>
                <a:gd name="T14" fmla="*/ 702 w 794"/>
                <a:gd name="T15" fmla="*/ 439 h 1482"/>
                <a:gd name="T16" fmla="*/ 651 w 794"/>
                <a:gd name="T17" fmla="*/ 401 h 1482"/>
                <a:gd name="T18" fmla="*/ 592 w 794"/>
                <a:gd name="T19" fmla="*/ 381 h 1482"/>
                <a:gd name="T20" fmla="*/ 541 w 794"/>
                <a:gd name="T21" fmla="*/ 377 h 1482"/>
                <a:gd name="T22" fmla="*/ 521 w 794"/>
                <a:gd name="T23" fmla="*/ 302 h 1482"/>
                <a:gd name="T24" fmla="*/ 476 w 794"/>
                <a:gd name="T25" fmla="*/ 251 h 1482"/>
                <a:gd name="T26" fmla="*/ 421 w 794"/>
                <a:gd name="T27" fmla="*/ 233 h 1482"/>
                <a:gd name="T28" fmla="*/ 364 w 794"/>
                <a:gd name="T29" fmla="*/ 229 h 1482"/>
                <a:gd name="T30" fmla="*/ 313 w 794"/>
                <a:gd name="T31" fmla="*/ 226 h 1482"/>
                <a:gd name="T32" fmla="*/ 261 w 794"/>
                <a:gd name="T33" fmla="*/ 226 h 1482"/>
                <a:gd name="T34" fmla="*/ 210 w 794"/>
                <a:gd name="T35" fmla="*/ 228 h 1482"/>
                <a:gd name="T36" fmla="*/ 210 w 794"/>
                <a:gd name="T37" fmla="*/ 194 h 1482"/>
                <a:gd name="T38" fmla="*/ 246 w 794"/>
                <a:gd name="T39" fmla="*/ 123 h 1482"/>
                <a:gd name="T40" fmla="*/ 256 w 794"/>
                <a:gd name="T41" fmla="*/ 50 h 1482"/>
                <a:gd name="T42" fmla="*/ 208 w 794"/>
                <a:gd name="T43" fmla="*/ 5 h 1482"/>
                <a:gd name="T44" fmla="*/ 140 w 794"/>
                <a:gd name="T45" fmla="*/ 0 h 1482"/>
                <a:gd name="T46" fmla="*/ 86 w 794"/>
                <a:gd name="T47" fmla="*/ 5 h 1482"/>
                <a:gd name="T48" fmla="*/ 20 w 794"/>
                <a:gd name="T49" fmla="*/ 35 h 1482"/>
                <a:gd name="T50" fmla="*/ 0 w 794"/>
                <a:gd name="T51" fmla="*/ 99 h 1482"/>
                <a:gd name="T52" fmla="*/ 13 w 794"/>
                <a:gd name="T53" fmla="*/ 153 h 1482"/>
                <a:gd name="T54" fmla="*/ 66 w 794"/>
                <a:gd name="T55" fmla="*/ 214 h 1482"/>
                <a:gd name="T56" fmla="*/ 25 w 794"/>
                <a:gd name="T57" fmla="*/ 134 h 1482"/>
                <a:gd name="T58" fmla="*/ 32 w 794"/>
                <a:gd name="T59" fmla="*/ 51 h 1482"/>
                <a:gd name="T60" fmla="*/ 96 w 794"/>
                <a:gd name="T61" fmla="*/ 28 h 1482"/>
                <a:gd name="T62" fmla="*/ 146 w 794"/>
                <a:gd name="T63" fmla="*/ 25 h 1482"/>
                <a:gd name="T64" fmla="*/ 213 w 794"/>
                <a:gd name="T65" fmla="*/ 38 h 1482"/>
                <a:gd name="T66" fmla="*/ 225 w 794"/>
                <a:gd name="T67" fmla="*/ 93 h 1482"/>
                <a:gd name="T68" fmla="*/ 196 w 794"/>
                <a:gd name="T69" fmla="*/ 159 h 1482"/>
                <a:gd name="T70" fmla="*/ 158 w 794"/>
                <a:gd name="T71" fmla="*/ 226 h 1482"/>
                <a:gd name="T72" fmla="*/ 186 w 794"/>
                <a:gd name="T73" fmla="*/ 241 h 1482"/>
                <a:gd name="T74" fmla="*/ 245 w 794"/>
                <a:gd name="T75" fmla="*/ 248 h 1482"/>
                <a:gd name="T76" fmla="*/ 303 w 794"/>
                <a:gd name="T77" fmla="*/ 253 h 1482"/>
                <a:gd name="T78" fmla="*/ 359 w 794"/>
                <a:gd name="T79" fmla="*/ 256 h 1482"/>
                <a:gd name="T80" fmla="*/ 431 w 794"/>
                <a:gd name="T81" fmla="*/ 266 h 1482"/>
                <a:gd name="T82" fmla="*/ 489 w 794"/>
                <a:gd name="T83" fmla="*/ 319 h 1482"/>
                <a:gd name="T84" fmla="*/ 507 w 794"/>
                <a:gd name="T85" fmla="*/ 377 h 1482"/>
                <a:gd name="T86" fmla="*/ 534 w 794"/>
                <a:gd name="T87" fmla="*/ 439 h 1482"/>
                <a:gd name="T88" fmla="*/ 611 w 794"/>
                <a:gd name="T89" fmla="*/ 437 h 1482"/>
                <a:gd name="T90" fmla="*/ 691 w 794"/>
                <a:gd name="T91" fmla="*/ 492 h 1482"/>
                <a:gd name="T92" fmla="*/ 727 w 794"/>
                <a:gd name="T93" fmla="*/ 575 h 1482"/>
                <a:gd name="T94" fmla="*/ 730 w 794"/>
                <a:gd name="T95" fmla="*/ 687 h 1482"/>
                <a:gd name="T96" fmla="*/ 720 w 794"/>
                <a:gd name="T97" fmla="*/ 778 h 1482"/>
                <a:gd name="T98" fmla="*/ 719 w 794"/>
                <a:gd name="T99" fmla="*/ 867 h 1482"/>
                <a:gd name="T100" fmla="*/ 722 w 794"/>
                <a:gd name="T101" fmla="*/ 953 h 1482"/>
                <a:gd name="T102" fmla="*/ 724 w 794"/>
                <a:gd name="T103" fmla="*/ 1041 h 1482"/>
                <a:gd name="T104" fmla="*/ 735 w 794"/>
                <a:gd name="T105" fmla="*/ 1136 h 1482"/>
                <a:gd name="T106" fmla="*/ 742 w 794"/>
                <a:gd name="T107" fmla="*/ 1239 h 1482"/>
                <a:gd name="T108" fmla="*/ 717 w 794"/>
                <a:gd name="T109" fmla="*/ 1331 h 1482"/>
                <a:gd name="T110" fmla="*/ 647 w 794"/>
                <a:gd name="T111" fmla="*/ 1389 h 1482"/>
                <a:gd name="T112" fmla="*/ 596 w 794"/>
                <a:gd name="T113" fmla="*/ 1437 h 1482"/>
                <a:gd name="T114" fmla="*/ 601 w 794"/>
                <a:gd name="T115" fmla="*/ 1466 h 1482"/>
                <a:gd name="T116" fmla="*/ 667 w 794"/>
                <a:gd name="T117" fmla="*/ 1434 h 1482"/>
                <a:gd name="T118" fmla="*/ 735 w 794"/>
                <a:gd name="T119" fmla="*/ 1402 h 1482"/>
                <a:gd name="T120" fmla="*/ 782 w 794"/>
                <a:gd name="T121" fmla="*/ 1354 h 14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94"/>
                <a:gd name="T184" fmla="*/ 0 h 1482"/>
                <a:gd name="T185" fmla="*/ 794 w 794"/>
                <a:gd name="T186" fmla="*/ 1482 h 14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94" h="1482">
                  <a:moveTo>
                    <a:pt x="789" y="1331"/>
                  </a:moveTo>
                  <a:lnTo>
                    <a:pt x="789" y="1323"/>
                  </a:lnTo>
                  <a:lnTo>
                    <a:pt x="789" y="1316"/>
                  </a:lnTo>
                  <a:lnTo>
                    <a:pt x="790" y="1308"/>
                  </a:lnTo>
                  <a:lnTo>
                    <a:pt x="790" y="1301"/>
                  </a:lnTo>
                  <a:lnTo>
                    <a:pt x="790" y="1294"/>
                  </a:lnTo>
                  <a:lnTo>
                    <a:pt x="792" y="1286"/>
                  </a:lnTo>
                  <a:lnTo>
                    <a:pt x="792" y="1279"/>
                  </a:lnTo>
                  <a:lnTo>
                    <a:pt x="792" y="1273"/>
                  </a:lnTo>
                  <a:lnTo>
                    <a:pt x="792" y="1264"/>
                  </a:lnTo>
                  <a:lnTo>
                    <a:pt x="792" y="1256"/>
                  </a:lnTo>
                  <a:lnTo>
                    <a:pt x="792" y="1249"/>
                  </a:lnTo>
                  <a:lnTo>
                    <a:pt x="792" y="1243"/>
                  </a:lnTo>
                  <a:lnTo>
                    <a:pt x="792" y="1234"/>
                  </a:lnTo>
                  <a:lnTo>
                    <a:pt x="792" y="1228"/>
                  </a:lnTo>
                  <a:lnTo>
                    <a:pt x="792" y="1219"/>
                  </a:lnTo>
                  <a:lnTo>
                    <a:pt x="794" y="1213"/>
                  </a:lnTo>
                  <a:lnTo>
                    <a:pt x="792" y="1204"/>
                  </a:lnTo>
                  <a:lnTo>
                    <a:pt x="792" y="1198"/>
                  </a:lnTo>
                  <a:lnTo>
                    <a:pt x="792" y="1189"/>
                  </a:lnTo>
                  <a:lnTo>
                    <a:pt x="792" y="1183"/>
                  </a:lnTo>
                  <a:lnTo>
                    <a:pt x="792" y="1174"/>
                  </a:lnTo>
                  <a:lnTo>
                    <a:pt x="792" y="1168"/>
                  </a:lnTo>
                  <a:lnTo>
                    <a:pt x="790" y="1159"/>
                  </a:lnTo>
                  <a:lnTo>
                    <a:pt x="790" y="1153"/>
                  </a:lnTo>
                  <a:lnTo>
                    <a:pt x="790" y="1144"/>
                  </a:lnTo>
                  <a:lnTo>
                    <a:pt x="790" y="1138"/>
                  </a:lnTo>
                  <a:lnTo>
                    <a:pt x="789" y="1129"/>
                  </a:lnTo>
                  <a:lnTo>
                    <a:pt x="789" y="1123"/>
                  </a:lnTo>
                  <a:lnTo>
                    <a:pt x="789" y="1115"/>
                  </a:lnTo>
                  <a:lnTo>
                    <a:pt x="789" y="1108"/>
                  </a:lnTo>
                  <a:lnTo>
                    <a:pt x="789" y="1100"/>
                  </a:lnTo>
                  <a:lnTo>
                    <a:pt x="789" y="1093"/>
                  </a:lnTo>
                  <a:lnTo>
                    <a:pt x="787" y="1085"/>
                  </a:lnTo>
                  <a:lnTo>
                    <a:pt x="787" y="1078"/>
                  </a:lnTo>
                  <a:lnTo>
                    <a:pt x="785" y="1070"/>
                  </a:lnTo>
                  <a:lnTo>
                    <a:pt x="785" y="1063"/>
                  </a:lnTo>
                  <a:lnTo>
                    <a:pt x="785" y="1055"/>
                  </a:lnTo>
                  <a:lnTo>
                    <a:pt x="785" y="1048"/>
                  </a:lnTo>
                  <a:lnTo>
                    <a:pt x="784" y="1040"/>
                  </a:lnTo>
                  <a:lnTo>
                    <a:pt x="784" y="1033"/>
                  </a:lnTo>
                  <a:lnTo>
                    <a:pt x="784" y="1025"/>
                  </a:lnTo>
                  <a:lnTo>
                    <a:pt x="782" y="1018"/>
                  </a:lnTo>
                  <a:lnTo>
                    <a:pt x="782" y="1010"/>
                  </a:lnTo>
                  <a:lnTo>
                    <a:pt x="782" y="1003"/>
                  </a:lnTo>
                  <a:lnTo>
                    <a:pt x="780" y="995"/>
                  </a:lnTo>
                  <a:lnTo>
                    <a:pt x="780" y="986"/>
                  </a:lnTo>
                  <a:lnTo>
                    <a:pt x="780" y="980"/>
                  </a:lnTo>
                  <a:lnTo>
                    <a:pt x="780" y="973"/>
                  </a:lnTo>
                  <a:lnTo>
                    <a:pt x="779" y="965"/>
                  </a:lnTo>
                  <a:lnTo>
                    <a:pt x="779" y="958"/>
                  </a:lnTo>
                  <a:lnTo>
                    <a:pt x="779" y="950"/>
                  </a:lnTo>
                  <a:lnTo>
                    <a:pt x="779" y="943"/>
                  </a:lnTo>
                  <a:lnTo>
                    <a:pt x="777" y="935"/>
                  </a:lnTo>
                  <a:lnTo>
                    <a:pt x="777" y="928"/>
                  </a:lnTo>
                  <a:lnTo>
                    <a:pt x="777" y="920"/>
                  </a:lnTo>
                  <a:lnTo>
                    <a:pt x="777" y="913"/>
                  </a:lnTo>
                  <a:lnTo>
                    <a:pt x="775" y="907"/>
                  </a:lnTo>
                  <a:lnTo>
                    <a:pt x="775" y="898"/>
                  </a:lnTo>
                  <a:lnTo>
                    <a:pt x="775" y="892"/>
                  </a:lnTo>
                  <a:lnTo>
                    <a:pt x="775" y="885"/>
                  </a:lnTo>
                  <a:lnTo>
                    <a:pt x="775" y="877"/>
                  </a:lnTo>
                  <a:lnTo>
                    <a:pt x="775" y="870"/>
                  </a:lnTo>
                  <a:lnTo>
                    <a:pt x="775" y="863"/>
                  </a:lnTo>
                  <a:lnTo>
                    <a:pt x="775" y="857"/>
                  </a:lnTo>
                  <a:lnTo>
                    <a:pt x="775" y="848"/>
                  </a:lnTo>
                  <a:lnTo>
                    <a:pt x="775" y="842"/>
                  </a:lnTo>
                  <a:lnTo>
                    <a:pt x="775" y="835"/>
                  </a:lnTo>
                  <a:lnTo>
                    <a:pt x="775" y="828"/>
                  </a:lnTo>
                  <a:lnTo>
                    <a:pt x="775" y="823"/>
                  </a:lnTo>
                  <a:lnTo>
                    <a:pt x="775" y="817"/>
                  </a:lnTo>
                  <a:lnTo>
                    <a:pt x="775" y="810"/>
                  </a:lnTo>
                  <a:lnTo>
                    <a:pt x="777" y="803"/>
                  </a:lnTo>
                  <a:lnTo>
                    <a:pt x="777" y="797"/>
                  </a:lnTo>
                  <a:lnTo>
                    <a:pt x="777" y="792"/>
                  </a:lnTo>
                  <a:lnTo>
                    <a:pt x="777" y="785"/>
                  </a:lnTo>
                  <a:lnTo>
                    <a:pt x="779" y="778"/>
                  </a:lnTo>
                  <a:lnTo>
                    <a:pt x="779" y="772"/>
                  </a:lnTo>
                  <a:lnTo>
                    <a:pt x="779" y="765"/>
                  </a:lnTo>
                  <a:lnTo>
                    <a:pt x="779" y="758"/>
                  </a:lnTo>
                  <a:lnTo>
                    <a:pt x="780" y="753"/>
                  </a:lnTo>
                  <a:lnTo>
                    <a:pt x="780" y="747"/>
                  </a:lnTo>
                  <a:lnTo>
                    <a:pt x="782" y="740"/>
                  </a:lnTo>
                  <a:lnTo>
                    <a:pt x="782" y="733"/>
                  </a:lnTo>
                  <a:lnTo>
                    <a:pt x="782" y="728"/>
                  </a:lnTo>
                  <a:lnTo>
                    <a:pt x="782" y="722"/>
                  </a:lnTo>
                  <a:lnTo>
                    <a:pt x="784" y="717"/>
                  </a:lnTo>
                  <a:lnTo>
                    <a:pt x="784" y="710"/>
                  </a:lnTo>
                  <a:lnTo>
                    <a:pt x="785" y="705"/>
                  </a:lnTo>
                  <a:lnTo>
                    <a:pt x="785" y="699"/>
                  </a:lnTo>
                  <a:lnTo>
                    <a:pt x="785" y="692"/>
                  </a:lnTo>
                  <a:lnTo>
                    <a:pt x="785" y="687"/>
                  </a:lnTo>
                  <a:lnTo>
                    <a:pt x="785" y="680"/>
                  </a:lnTo>
                  <a:lnTo>
                    <a:pt x="785" y="675"/>
                  </a:lnTo>
                  <a:lnTo>
                    <a:pt x="785" y="669"/>
                  </a:lnTo>
                  <a:lnTo>
                    <a:pt x="787" y="664"/>
                  </a:lnTo>
                  <a:lnTo>
                    <a:pt x="787" y="657"/>
                  </a:lnTo>
                  <a:lnTo>
                    <a:pt x="787" y="652"/>
                  </a:lnTo>
                  <a:lnTo>
                    <a:pt x="787" y="645"/>
                  </a:lnTo>
                  <a:lnTo>
                    <a:pt x="787" y="640"/>
                  </a:lnTo>
                  <a:lnTo>
                    <a:pt x="787" y="634"/>
                  </a:lnTo>
                  <a:lnTo>
                    <a:pt x="785" y="629"/>
                  </a:lnTo>
                  <a:lnTo>
                    <a:pt x="785" y="622"/>
                  </a:lnTo>
                  <a:lnTo>
                    <a:pt x="785" y="617"/>
                  </a:lnTo>
                  <a:lnTo>
                    <a:pt x="785" y="610"/>
                  </a:lnTo>
                  <a:lnTo>
                    <a:pt x="785" y="605"/>
                  </a:lnTo>
                  <a:lnTo>
                    <a:pt x="784" y="599"/>
                  </a:lnTo>
                  <a:lnTo>
                    <a:pt x="784" y="594"/>
                  </a:lnTo>
                  <a:lnTo>
                    <a:pt x="782" y="587"/>
                  </a:lnTo>
                  <a:lnTo>
                    <a:pt x="780" y="582"/>
                  </a:lnTo>
                  <a:lnTo>
                    <a:pt x="780" y="577"/>
                  </a:lnTo>
                  <a:lnTo>
                    <a:pt x="779" y="570"/>
                  </a:lnTo>
                  <a:lnTo>
                    <a:pt x="777" y="565"/>
                  </a:lnTo>
                  <a:lnTo>
                    <a:pt x="775" y="560"/>
                  </a:lnTo>
                  <a:lnTo>
                    <a:pt x="774" y="554"/>
                  </a:lnTo>
                  <a:lnTo>
                    <a:pt x="772" y="549"/>
                  </a:lnTo>
                  <a:lnTo>
                    <a:pt x="770" y="544"/>
                  </a:lnTo>
                  <a:lnTo>
                    <a:pt x="769" y="537"/>
                  </a:lnTo>
                  <a:lnTo>
                    <a:pt x="765" y="532"/>
                  </a:lnTo>
                  <a:lnTo>
                    <a:pt x="764" y="525"/>
                  </a:lnTo>
                  <a:lnTo>
                    <a:pt x="762" y="520"/>
                  </a:lnTo>
                  <a:lnTo>
                    <a:pt x="759" y="515"/>
                  </a:lnTo>
                  <a:lnTo>
                    <a:pt x="755" y="510"/>
                  </a:lnTo>
                  <a:lnTo>
                    <a:pt x="752" y="504"/>
                  </a:lnTo>
                  <a:lnTo>
                    <a:pt x="750" y="499"/>
                  </a:lnTo>
                  <a:lnTo>
                    <a:pt x="747" y="492"/>
                  </a:lnTo>
                  <a:lnTo>
                    <a:pt x="744" y="487"/>
                  </a:lnTo>
                  <a:lnTo>
                    <a:pt x="740" y="482"/>
                  </a:lnTo>
                  <a:lnTo>
                    <a:pt x="735" y="477"/>
                  </a:lnTo>
                  <a:lnTo>
                    <a:pt x="732" y="471"/>
                  </a:lnTo>
                  <a:lnTo>
                    <a:pt x="727" y="466"/>
                  </a:lnTo>
                  <a:lnTo>
                    <a:pt x="722" y="461"/>
                  </a:lnTo>
                  <a:lnTo>
                    <a:pt x="717" y="456"/>
                  </a:lnTo>
                  <a:lnTo>
                    <a:pt x="712" y="449"/>
                  </a:lnTo>
                  <a:lnTo>
                    <a:pt x="707" y="444"/>
                  </a:lnTo>
                  <a:lnTo>
                    <a:pt x="702" y="439"/>
                  </a:lnTo>
                  <a:lnTo>
                    <a:pt x="697" y="434"/>
                  </a:lnTo>
                  <a:lnTo>
                    <a:pt x="694" y="431"/>
                  </a:lnTo>
                  <a:lnTo>
                    <a:pt x="692" y="429"/>
                  </a:lnTo>
                  <a:lnTo>
                    <a:pt x="689" y="426"/>
                  </a:lnTo>
                  <a:lnTo>
                    <a:pt x="686" y="424"/>
                  </a:lnTo>
                  <a:lnTo>
                    <a:pt x="682" y="422"/>
                  </a:lnTo>
                  <a:lnTo>
                    <a:pt x="681" y="419"/>
                  </a:lnTo>
                  <a:lnTo>
                    <a:pt x="677" y="417"/>
                  </a:lnTo>
                  <a:lnTo>
                    <a:pt x="674" y="416"/>
                  </a:lnTo>
                  <a:lnTo>
                    <a:pt x="671" y="412"/>
                  </a:lnTo>
                  <a:lnTo>
                    <a:pt x="667" y="411"/>
                  </a:lnTo>
                  <a:lnTo>
                    <a:pt x="666" y="409"/>
                  </a:lnTo>
                  <a:lnTo>
                    <a:pt x="662" y="407"/>
                  </a:lnTo>
                  <a:lnTo>
                    <a:pt x="659" y="404"/>
                  </a:lnTo>
                  <a:lnTo>
                    <a:pt x="656" y="402"/>
                  </a:lnTo>
                  <a:lnTo>
                    <a:pt x="652" y="401"/>
                  </a:lnTo>
                  <a:lnTo>
                    <a:pt x="651" y="401"/>
                  </a:lnTo>
                  <a:lnTo>
                    <a:pt x="646" y="397"/>
                  </a:lnTo>
                  <a:lnTo>
                    <a:pt x="642" y="396"/>
                  </a:lnTo>
                  <a:lnTo>
                    <a:pt x="639" y="394"/>
                  </a:lnTo>
                  <a:lnTo>
                    <a:pt x="636" y="392"/>
                  </a:lnTo>
                  <a:lnTo>
                    <a:pt x="632" y="391"/>
                  </a:lnTo>
                  <a:lnTo>
                    <a:pt x="629" y="391"/>
                  </a:lnTo>
                  <a:lnTo>
                    <a:pt x="626" y="389"/>
                  </a:lnTo>
                  <a:lnTo>
                    <a:pt x="622" y="387"/>
                  </a:lnTo>
                  <a:lnTo>
                    <a:pt x="619" y="387"/>
                  </a:lnTo>
                  <a:lnTo>
                    <a:pt x="616" y="386"/>
                  </a:lnTo>
                  <a:lnTo>
                    <a:pt x="612" y="384"/>
                  </a:lnTo>
                  <a:lnTo>
                    <a:pt x="609" y="384"/>
                  </a:lnTo>
                  <a:lnTo>
                    <a:pt x="606" y="382"/>
                  </a:lnTo>
                  <a:lnTo>
                    <a:pt x="602" y="382"/>
                  </a:lnTo>
                  <a:lnTo>
                    <a:pt x="599" y="382"/>
                  </a:lnTo>
                  <a:lnTo>
                    <a:pt x="596" y="382"/>
                  </a:lnTo>
                  <a:lnTo>
                    <a:pt x="592" y="381"/>
                  </a:lnTo>
                  <a:lnTo>
                    <a:pt x="589" y="381"/>
                  </a:lnTo>
                  <a:lnTo>
                    <a:pt x="586" y="381"/>
                  </a:lnTo>
                  <a:lnTo>
                    <a:pt x="582" y="381"/>
                  </a:lnTo>
                  <a:lnTo>
                    <a:pt x="579" y="381"/>
                  </a:lnTo>
                  <a:lnTo>
                    <a:pt x="576" y="381"/>
                  </a:lnTo>
                  <a:lnTo>
                    <a:pt x="572" y="381"/>
                  </a:lnTo>
                  <a:lnTo>
                    <a:pt x="569" y="381"/>
                  </a:lnTo>
                  <a:lnTo>
                    <a:pt x="566" y="381"/>
                  </a:lnTo>
                  <a:lnTo>
                    <a:pt x="562" y="381"/>
                  </a:lnTo>
                  <a:lnTo>
                    <a:pt x="559" y="382"/>
                  </a:lnTo>
                  <a:lnTo>
                    <a:pt x="556" y="382"/>
                  </a:lnTo>
                  <a:lnTo>
                    <a:pt x="552" y="384"/>
                  </a:lnTo>
                  <a:lnTo>
                    <a:pt x="549" y="384"/>
                  </a:lnTo>
                  <a:lnTo>
                    <a:pt x="546" y="386"/>
                  </a:lnTo>
                  <a:lnTo>
                    <a:pt x="542" y="387"/>
                  </a:lnTo>
                  <a:lnTo>
                    <a:pt x="542" y="382"/>
                  </a:lnTo>
                  <a:lnTo>
                    <a:pt x="541" y="377"/>
                  </a:lnTo>
                  <a:lnTo>
                    <a:pt x="541" y="374"/>
                  </a:lnTo>
                  <a:lnTo>
                    <a:pt x="541" y="369"/>
                  </a:lnTo>
                  <a:lnTo>
                    <a:pt x="539" y="364"/>
                  </a:lnTo>
                  <a:lnTo>
                    <a:pt x="539" y="359"/>
                  </a:lnTo>
                  <a:lnTo>
                    <a:pt x="539" y="354"/>
                  </a:lnTo>
                  <a:lnTo>
                    <a:pt x="537" y="351"/>
                  </a:lnTo>
                  <a:lnTo>
                    <a:pt x="537" y="346"/>
                  </a:lnTo>
                  <a:lnTo>
                    <a:pt x="536" y="341"/>
                  </a:lnTo>
                  <a:lnTo>
                    <a:pt x="534" y="336"/>
                  </a:lnTo>
                  <a:lnTo>
                    <a:pt x="534" y="332"/>
                  </a:lnTo>
                  <a:lnTo>
                    <a:pt x="532" y="327"/>
                  </a:lnTo>
                  <a:lnTo>
                    <a:pt x="531" y="322"/>
                  </a:lnTo>
                  <a:lnTo>
                    <a:pt x="529" y="319"/>
                  </a:lnTo>
                  <a:lnTo>
                    <a:pt x="527" y="316"/>
                  </a:lnTo>
                  <a:lnTo>
                    <a:pt x="526" y="311"/>
                  </a:lnTo>
                  <a:lnTo>
                    <a:pt x="524" y="306"/>
                  </a:lnTo>
                  <a:lnTo>
                    <a:pt x="521" y="302"/>
                  </a:lnTo>
                  <a:lnTo>
                    <a:pt x="519" y="297"/>
                  </a:lnTo>
                  <a:lnTo>
                    <a:pt x="517" y="294"/>
                  </a:lnTo>
                  <a:lnTo>
                    <a:pt x="516" y="291"/>
                  </a:lnTo>
                  <a:lnTo>
                    <a:pt x="512" y="286"/>
                  </a:lnTo>
                  <a:lnTo>
                    <a:pt x="511" y="284"/>
                  </a:lnTo>
                  <a:lnTo>
                    <a:pt x="507" y="279"/>
                  </a:lnTo>
                  <a:lnTo>
                    <a:pt x="506" y="276"/>
                  </a:lnTo>
                  <a:lnTo>
                    <a:pt x="502" y="273"/>
                  </a:lnTo>
                  <a:lnTo>
                    <a:pt x="501" y="269"/>
                  </a:lnTo>
                  <a:lnTo>
                    <a:pt x="497" y="266"/>
                  </a:lnTo>
                  <a:lnTo>
                    <a:pt x="494" y="264"/>
                  </a:lnTo>
                  <a:lnTo>
                    <a:pt x="491" y="261"/>
                  </a:lnTo>
                  <a:lnTo>
                    <a:pt x="488" y="259"/>
                  </a:lnTo>
                  <a:lnTo>
                    <a:pt x="484" y="256"/>
                  </a:lnTo>
                  <a:lnTo>
                    <a:pt x="483" y="254"/>
                  </a:lnTo>
                  <a:lnTo>
                    <a:pt x="479" y="253"/>
                  </a:lnTo>
                  <a:lnTo>
                    <a:pt x="476" y="251"/>
                  </a:lnTo>
                  <a:lnTo>
                    <a:pt x="473" y="249"/>
                  </a:lnTo>
                  <a:lnTo>
                    <a:pt x="469" y="248"/>
                  </a:lnTo>
                  <a:lnTo>
                    <a:pt x="466" y="246"/>
                  </a:lnTo>
                  <a:lnTo>
                    <a:pt x="463" y="244"/>
                  </a:lnTo>
                  <a:lnTo>
                    <a:pt x="461" y="243"/>
                  </a:lnTo>
                  <a:lnTo>
                    <a:pt x="458" y="241"/>
                  </a:lnTo>
                  <a:lnTo>
                    <a:pt x="454" y="241"/>
                  </a:lnTo>
                  <a:lnTo>
                    <a:pt x="451" y="239"/>
                  </a:lnTo>
                  <a:lnTo>
                    <a:pt x="448" y="238"/>
                  </a:lnTo>
                  <a:lnTo>
                    <a:pt x="444" y="238"/>
                  </a:lnTo>
                  <a:lnTo>
                    <a:pt x="441" y="238"/>
                  </a:lnTo>
                  <a:lnTo>
                    <a:pt x="439" y="238"/>
                  </a:lnTo>
                  <a:lnTo>
                    <a:pt x="434" y="236"/>
                  </a:lnTo>
                  <a:lnTo>
                    <a:pt x="431" y="236"/>
                  </a:lnTo>
                  <a:lnTo>
                    <a:pt x="428" y="234"/>
                  </a:lnTo>
                  <a:lnTo>
                    <a:pt x="426" y="234"/>
                  </a:lnTo>
                  <a:lnTo>
                    <a:pt x="421" y="233"/>
                  </a:lnTo>
                  <a:lnTo>
                    <a:pt x="418" y="233"/>
                  </a:lnTo>
                  <a:lnTo>
                    <a:pt x="416" y="233"/>
                  </a:lnTo>
                  <a:lnTo>
                    <a:pt x="413" y="233"/>
                  </a:lnTo>
                  <a:lnTo>
                    <a:pt x="408" y="231"/>
                  </a:lnTo>
                  <a:lnTo>
                    <a:pt x="404" y="231"/>
                  </a:lnTo>
                  <a:lnTo>
                    <a:pt x="401" y="231"/>
                  </a:lnTo>
                  <a:lnTo>
                    <a:pt x="398" y="231"/>
                  </a:lnTo>
                  <a:lnTo>
                    <a:pt x="394" y="231"/>
                  </a:lnTo>
                  <a:lnTo>
                    <a:pt x="391" y="231"/>
                  </a:lnTo>
                  <a:lnTo>
                    <a:pt x="388" y="231"/>
                  </a:lnTo>
                  <a:lnTo>
                    <a:pt x="384" y="231"/>
                  </a:lnTo>
                  <a:lnTo>
                    <a:pt x="381" y="231"/>
                  </a:lnTo>
                  <a:lnTo>
                    <a:pt x="378" y="229"/>
                  </a:lnTo>
                  <a:lnTo>
                    <a:pt x="374" y="229"/>
                  </a:lnTo>
                  <a:lnTo>
                    <a:pt x="371" y="229"/>
                  </a:lnTo>
                  <a:lnTo>
                    <a:pt x="368" y="229"/>
                  </a:lnTo>
                  <a:lnTo>
                    <a:pt x="364" y="229"/>
                  </a:lnTo>
                  <a:lnTo>
                    <a:pt x="361" y="229"/>
                  </a:lnTo>
                  <a:lnTo>
                    <a:pt x="359" y="229"/>
                  </a:lnTo>
                  <a:lnTo>
                    <a:pt x="356" y="228"/>
                  </a:lnTo>
                  <a:lnTo>
                    <a:pt x="353" y="228"/>
                  </a:lnTo>
                  <a:lnTo>
                    <a:pt x="349" y="228"/>
                  </a:lnTo>
                  <a:lnTo>
                    <a:pt x="348" y="228"/>
                  </a:lnTo>
                  <a:lnTo>
                    <a:pt x="344" y="228"/>
                  </a:lnTo>
                  <a:lnTo>
                    <a:pt x="341" y="228"/>
                  </a:lnTo>
                  <a:lnTo>
                    <a:pt x="338" y="228"/>
                  </a:lnTo>
                  <a:lnTo>
                    <a:pt x="334" y="228"/>
                  </a:lnTo>
                  <a:lnTo>
                    <a:pt x="331" y="228"/>
                  </a:lnTo>
                  <a:lnTo>
                    <a:pt x="328" y="228"/>
                  </a:lnTo>
                  <a:lnTo>
                    <a:pt x="326" y="226"/>
                  </a:lnTo>
                  <a:lnTo>
                    <a:pt x="323" y="226"/>
                  </a:lnTo>
                  <a:lnTo>
                    <a:pt x="319" y="226"/>
                  </a:lnTo>
                  <a:lnTo>
                    <a:pt x="316" y="226"/>
                  </a:lnTo>
                  <a:lnTo>
                    <a:pt x="313" y="226"/>
                  </a:lnTo>
                  <a:lnTo>
                    <a:pt x="311" y="226"/>
                  </a:lnTo>
                  <a:lnTo>
                    <a:pt x="308" y="226"/>
                  </a:lnTo>
                  <a:lnTo>
                    <a:pt x="304" y="226"/>
                  </a:lnTo>
                  <a:lnTo>
                    <a:pt x="301" y="226"/>
                  </a:lnTo>
                  <a:lnTo>
                    <a:pt x="298" y="226"/>
                  </a:lnTo>
                  <a:lnTo>
                    <a:pt x="294" y="226"/>
                  </a:lnTo>
                  <a:lnTo>
                    <a:pt x="293" y="226"/>
                  </a:lnTo>
                  <a:lnTo>
                    <a:pt x="289" y="226"/>
                  </a:lnTo>
                  <a:lnTo>
                    <a:pt x="286" y="226"/>
                  </a:lnTo>
                  <a:lnTo>
                    <a:pt x="283" y="226"/>
                  </a:lnTo>
                  <a:lnTo>
                    <a:pt x="279" y="226"/>
                  </a:lnTo>
                  <a:lnTo>
                    <a:pt x="276" y="226"/>
                  </a:lnTo>
                  <a:lnTo>
                    <a:pt x="273" y="226"/>
                  </a:lnTo>
                  <a:lnTo>
                    <a:pt x="270" y="226"/>
                  </a:lnTo>
                  <a:lnTo>
                    <a:pt x="268" y="226"/>
                  </a:lnTo>
                  <a:lnTo>
                    <a:pt x="265" y="226"/>
                  </a:lnTo>
                  <a:lnTo>
                    <a:pt x="261" y="226"/>
                  </a:lnTo>
                  <a:lnTo>
                    <a:pt x="258" y="226"/>
                  </a:lnTo>
                  <a:lnTo>
                    <a:pt x="255" y="226"/>
                  </a:lnTo>
                  <a:lnTo>
                    <a:pt x="251" y="226"/>
                  </a:lnTo>
                  <a:lnTo>
                    <a:pt x="250" y="226"/>
                  </a:lnTo>
                  <a:lnTo>
                    <a:pt x="246" y="226"/>
                  </a:lnTo>
                  <a:lnTo>
                    <a:pt x="243" y="226"/>
                  </a:lnTo>
                  <a:lnTo>
                    <a:pt x="240" y="226"/>
                  </a:lnTo>
                  <a:lnTo>
                    <a:pt x="238" y="226"/>
                  </a:lnTo>
                  <a:lnTo>
                    <a:pt x="235" y="226"/>
                  </a:lnTo>
                  <a:lnTo>
                    <a:pt x="231" y="226"/>
                  </a:lnTo>
                  <a:lnTo>
                    <a:pt x="228" y="226"/>
                  </a:lnTo>
                  <a:lnTo>
                    <a:pt x="225" y="226"/>
                  </a:lnTo>
                  <a:lnTo>
                    <a:pt x="221" y="226"/>
                  </a:lnTo>
                  <a:lnTo>
                    <a:pt x="220" y="226"/>
                  </a:lnTo>
                  <a:lnTo>
                    <a:pt x="216" y="226"/>
                  </a:lnTo>
                  <a:lnTo>
                    <a:pt x="213" y="228"/>
                  </a:lnTo>
                  <a:lnTo>
                    <a:pt x="210" y="228"/>
                  </a:lnTo>
                  <a:lnTo>
                    <a:pt x="206" y="228"/>
                  </a:lnTo>
                  <a:lnTo>
                    <a:pt x="203" y="228"/>
                  </a:lnTo>
                  <a:lnTo>
                    <a:pt x="201" y="228"/>
                  </a:lnTo>
                  <a:lnTo>
                    <a:pt x="198" y="228"/>
                  </a:lnTo>
                  <a:lnTo>
                    <a:pt x="195" y="228"/>
                  </a:lnTo>
                  <a:lnTo>
                    <a:pt x="191" y="228"/>
                  </a:lnTo>
                  <a:lnTo>
                    <a:pt x="190" y="229"/>
                  </a:lnTo>
                  <a:lnTo>
                    <a:pt x="191" y="226"/>
                  </a:lnTo>
                  <a:lnTo>
                    <a:pt x="193" y="223"/>
                  </a:lnTo>
                  <a:lnTo>
                    <a:pt x="195" y="219"/>
                  </a:lnTo>
                  <a:lnTo>
                    <a:pt x="196" y="216"/>
                  </a:lnTo>
                  <a:lnTo>
                    <a:pt x="198" y="213"/>
                  </a:lnTo>
                  <a:lnTo>
                    <a:pt x="201" y="209"/>
                  </a:lnTo>
                  <a:lnTo>
                    <a:pt x="203" y="206"/>
                  </a:lnTo>
                  <a:lnTo>
                    <a:pt x="205" y="203"/>
                  </a:lnTo>
                  <a:lnTo>
                    <a:pt x="206" y="199"/>
                  </a:lnTo>
                  <a:lnTo>
                    <a:pt x="210" y="194"/>
                  </a:lnTo>
                  <a:lnTo>
                    <a:pt x="211" y="191"/>
                  </a:lnTo>
                  <a:lnTo>
                    <a:pt x="215" y="188"/>
                  </a:lnTo>
                  <a:lnTo>
                    <a:pt x="216" y="183"/>
                  </a:lnTo>
                  <a:lnTo>
                    <a:pt x="220" y="179"/>
                  </a:lnTo>
                  <a:lnTo>
                    <a:pt x="221" y="174"/>
                  </a:lnTo>
                  <a:lnTo>
                    <a:pt x="225" y="171"/>
                  </a:lnTo>
                  <a:lnTo>
                    <a:pt x="225" y="166"/>
                  </a:lnTo>
                  <a:lnTo>
                    <a:pt x="228" y="163"/>
                  </a:lnTo>
                  <a:lnTo>
                    <a:pt x="230" y="158"/>
                  </a:lnTo>
                  <a:lnTo>
                    <a:pt x="233" y="153"/>
                  </a:lnTo>
                  <a:lnTo>
                    <a:pt x="235" y="148"/>
                  </a:lnTo>
                  <a:lnTo>
                    <a:pt x="236" y="144"/>
                  </a:lnTo>
                  <a:lnTo>
                    <a:pt x="238" y="139"/>
                  </a:lnTo>
                  <a:lnTo>
                    <a:pt x="241" y="136"/>
                  </a:lnTo>
                  <a:lnTo>
                    <a:pt x="243" y="131"/>
                  </a:lnTo>
                  <a:lnTo>
                    <a:pt x="245" y="126"/>
                  </a:lnTo>
                  <a:lnTo>
                    <a:pt x="246" y="123"/>
                  </a:lnTo>
                  <a:lnTo>
                    <a:pt x="248" y="118"/>
                  </a:lnTo>
                  <a:lnTo>
                    <a:pt x="248" y="113"/>
                  </a:lnTo>
                  <a:lnTo>
                    <a:pt x="250" y="109"/>
                  </a:lnTo>
                  <a:lnTo>
                    <a:pt x="251" y="104"/>
                  </a:lnTo>
                  <a:lnTo>
                    <a:pt x="253" y="99"/>
                  </a:lnTo>
                  <a:lnTo>
                    <a:pt x="255" y="96"/>
                  </a:lnTo>
                  <a:lnTo>
                    <a:pt x="255" y="91"/>
                  </a:lnTo>
                  <a:lnTo>
                    <a:pt x="256" y="86"/>
                  </a:lnTo>
                  <a:lnTo>
                    <a:pt x="256" y="83"/>
                  </a:lnTo>
                  <a:lnTo>
                    <a:pt x="256" y="78"/>
                  </a:lnTo>
                  <a:lnTo>
                    <a:pt x="258" y="75"/>
                  </a:lnTo>
                  <a:lnTo>
                    <a:pt x="258" y="70"/>
                  </a:lnTo>
                  <a:lnTo>
                    <a:pt x="258" y="66"/>
                  </a:lnTo>
                  <a:lnTo>
                    <a:pt x="258" y="61"/>
                  </a:lnTo>
                  <a:lnTo>
                    <a:pt x="258" y="58"/>
                  </a:lnTo>
                  <a:lnTo>
                    <a:pt x="256" y="53"/>
                  </a:lnTo>
                  <a:lnTo>
                    <a:pt x="256" y="50"/>
                  </a:lnTo>
                  <a:lnTo>
                    <a:pt x="255" y="46"/>
                  </a:lnTo>
                  <a:lnTo>
                    <a:pt x="255" y="43"/>
                  </a:lnTo>
                  <a:lnTo>
                    <a:pt x="253" y="40"/>
                  </a:lnTo>
                  <a:lnTo>
                    <a:pt x="251" y="36"/>
                  </a:lnTo>
                  <a:lnTo>
                    <a:pt x="250" y="33"/>
                  </a:lnTo>
                  <a:lnTo>
                    <a:pt x="248" y="30"/>
                  </a:lnTo>
                  <a:lnTo>
                    <a:pt x="245" y="26"/>
                  </a:lnTo>
                  <a:lnTo>
                    <a:pt x="243" y="23"/>
                  </a:lnTo>
                  <a:lnTo>
                    <a:pt x="240" y="20"/>
                  </a:lnTo>
                  <a:lnTo>
                    <a:pt x="236" y="18"/>
                  </a:lnTo>
                  <a:lnTo>
                    <a:pt x="233" y="16"/>
                  </a:lnTo>
                  <a:lnTo>
                    <a:pt x="230" y="15"/>
                  </a:lnTo>
                  <a:lnTo>
                    <a:pt x="226" y="11"/>
                  </a:lnTo>
                  <a:lnTo>
                    <a:pt x="221" y="10"/>
                  </a:lnTo>
                  <a:lnTo>
                    <a:pt x="216" y="8"/>
                  </a:lnTo>
                  <a:lnTo>
                    <a:pt x="213" y="6"/>
                  </a:lnTo>
                  <a:lnTo>
                    <a:pt x="208" y="5"/>
                  </a:lnTo>
                  <a:lnTo>
                    <a:pt x="203" y="5"/>
                  </a:lnTo>
                  <a:lnTo>
                    <a:pt x="196" y="3"/>
                  </a:lnTo>
                  <a:lnTo>
                    <a:pt x="191" y="3"/>
                  </a:lnTo>
                  <a:lnTo>
                    <a:pt x="186" y="1"/>
                  </a:lnTo>
                  <a:lnTo>
                    <a:pt x="180" y="1"/>
                  </a:lnTo>
                  <a:lnTo>
                    <a:pt x="175" y="0"/>
                  </a:lnTo>
                  <a:lnTo>
                    <a:pt x="170" y="0"/>
                  </a:lnTo>
                  <a:lnTo>
                    <a:pt x="166" y="0"/>
                  </a:lnTo>
                  <a:lnTo>
                    <a:pt x="165" y="0"/>
                  </a:lnTo>
                  <a:lnTo>
                    <a:pt x="161" y="0"/>
                  </a:lnTo>
                  <a:lnTo>
                    <a:pt x="158" y="0"/>
                  </a:lnTo>
                  <a:lnTo>
                    <a:pt x="155" y="0"/>
                  </a:lnTo>
                  <a:lnTo>
                    <a:pt x="153" y="0"/>
                  </a:lnTo>
                  <a:lnTo>
                    <a:pt x="150" y="0"/>
                  </a:lnTo>
                  <a:lnTo>
                    <a:pt x="146" y="0"/>
                  </a:lnTo>
                  <a:lnTo>
                    <a:pt x="143" y="0"/>
                  </a:lnTo>
                  <a:lnTo>
                    <a:pt x="140" y="0"/>
                  </a:lnTo>
                  <a:lnTo>
                    <a:pt x="136" y="0"/>
                  </a:lnTo>
                  <a:lnTo>
                    <a:pt x="135" y="0"/>
                  </a:lnTo>
                  <a:lnTo>
                    <a:pt x="131" y="0"/>
                  </a:lnTo>
                  <a:lnTo>
                    <a:pt x="128" y="0"/>
                  </a:lnTo>
                  <a:lnTo>
                    <a:pt x="125" y="0"/>
                  </a:lnTo>
                  <a:lnTo>
                    <a:pt x="121" y="0"/>
                  </a:lnTo>
                  <a:lnTo>
                    <a:pt x="118" y="0"/>
                  </a:lnTo>
                  <a:lnTo>
                    <a:pt x="115" y="0"/>
                  </a:lnTo>
                  <a:lnTo>
                    <a:pt x="111" y="0"/>
                  </a:lnTo>
                  <a:lnTo>
                    <a:pt x="108" y="1"/>
                  </a:lnTo>
                  <a:lnTo>
                    <a:pt x="105" y="1"/>
                  </a:lnTo>
                  <a:lnTo>
                    <a:pt x="101" y="1"/>
                  </a:lnTo>
                  <a:lnTo>
                    <a:pt x="100" y="1"/>
                  </a:lnTo>
                  <a:lnTo>
                    <a:pt x="96" y="3"/>
                  </a:lnTo>
                  <a:lnTo>
                    <a:pt x="93" y="3"/>
                  </a:lnTo>
                  <a:lnTo>
                    <a:pt x="90" y="3"/>
                  </a:lnTo>
                  <a:lnTo>
                    <a:pt x="86" y="5"/>
                  </a:lnTo>
                  <a:lnTo>
                    <a:pt x="83" y="5"/>
                  </a:lnTo>
                  <a:lnTo>
                    <a:pt x="80" y="5"/>
                  </a:lnTo>
                  <a:lnTo>
                    <a:pt x="76" y="6"/>
                  </a:lnTo>
                  <a:lnTo>
                    <a:pt x="73" y="6"/>
                  </a:lnTo>
                  <a:lnTo>
                    <a:pt x="71" y="8"/>
                  </a:lnTo>
                  <a:lnTo>
                    <a:pt x="68" y="8"/>
                  </a:lnTo>
                  <a:lnTo>
                    <a:pt x="65" y="10"/>
                  </a:lnTo>
                  <a:lnTo>
                    <a:pt x="61" y="10"/>
                  </a:lnTo>
                  <a:lnTo>
                    <a:pt x="58" y="11"/>
                  </a:lnTo>
                  <a:lnTo>
                    <a:pt x="53" y="13"/>
                  </a:lnTo>
                  <a:lnTo>
                    <a:pt x="48" y="16"/>
                  </a:lnTo>
                  <a:lnTo>
                    <a:pt x="43" y="18"/>
                  </a:lnTo>
                  <a:lnTo>
                    <a:pt x="38" y="21"/>
                  </a:lnTo>
                  <a:lnTo>
                    <a:pt x="33" y="25"/>
                  </a:lnTo>
                  <a:lnTo>
                    <a:pt x="28" y="28"/>
                  </a:lnTo>
                  <a:lnTo>
                    <a:pt x="23" y="31"/>
                  </a:lnTo>
                  <a:lnTo>
                    <a:pt x="20" y="35"/>
                  </a:lnTo>
                  <a:lnTo>
                    <a:pt x="17" y="40"/>
                  </a:lnTo>
                  <a:lnTo>
                    <a:pt x="13" y="43"/>
                  </a:lnTo>
                  <a:lnTo>
                    <a:pt x="12" y="48"/>
                  </a:lnTo>
                  <a:lnTo>
                    <a:pt x="8" y="53"/>
                  </a:lnTo>
                  <a:lnTo>
                    <a:pt x="7" y="58"/>
                  </a:lnTo>
                  <a:lnTo>
                    <a:pt x="5" y="63"/>
                  </a:lnTo>
                  <a:lnTo>
                    <a:pt x="3" y="68"/>
                  </a:lnTo>
                  <a:lnTo>
                    <a:pt x="2" y="75"/>
                  </a:lnTo>
                  <a:lnTo>
                    <a:pt x="2" y="76"/>
                  </a:lnTo>
                  <a:lnTo>
                    <a:pt x="0" y="80"/>
                  </a:lnTo>
                  <a:lnTo>
                    <a:pt x="0" y="83"/>
                  </a:lnTo>
                  <a:lnTo>
                    <a:pt x="0" y="86"/>
                  </a:lnTo>
                  <a:lnTo>
                    <a:pt x="0" y="88"/>
                  </a:lnTo>
                  <a:lnTo>
                    <a:pt x="0" y="91"/>
                  </a:lnTo>
                  <a:lnTo>
                    <a:pt x="0" y="94"/>
                  </a:lnTo>
                  <a:lnTo>
                    <a:pt x="0" y="98"/>
                  </a:lnTo>
                  <a:lnTo>
                    <a:pt x="0" y="99"/>
                  </a:lnTo>
                  <a:lnTo>
                    <a:pt x="0" y="103"/>
                  </a:lnTo>
                  <a:lnTo>
                    <a:pt x="2" y="106"/>
                  </a:lnTo>
                  <a:lnTo>
                    <a:pt x="2" y="109"/>
                  </a:lnTo>
                  <a:lnTo>
                    <a:pt x="2" y="113"/>
                  </a:lnTo>
                  <a:lnTo>
                    <a:pt x="3" y="116"/>
                  </a:lnTo>
                  <a:lnTo>
                    <a:pt x="3" y="119"/>
                  </a:lnTo>
                  <a:lnTo>
                    <a:pt x="5" y="123"/>
                  </a:lnTo>
                  <a:lnTo>
                    <a:pt x="5" y="124"/>
                  </a:lnTo>
                  <a:lnTo>
                    <a:pt x="7" y="128"/>
                  </a:lnTo>
                  <a:lnTo>
                    <a:pt x="7" y="131"/>
                  </a:lnTo>
                  <a:lnTo>
                    <a:pt x="8" y="134"/>
                  </a:lnTo>
                  <a:lnTo>
                    <a:pt x="8" y="138"/>
                  </a:lnTo>
                  <a:lnTo>
                    <a:pt x="10" y="141"/>
                  </a:lnTo>
                  <a:lnTo>
                    <a:pt x="10" y="143"/>
                  </a:lnTo>
                  <a:lnTo>
                    <a:pt x="12" y="146"/>
                  </a:lnTo>
                  <a:lnTo>
                    <a:pt x="13" y="149"/>
                  </a:lnTo>
                  <a:lnTo>
                    <a:pt x="13" y="153"/>
                  </a:lnTo>
                  <a:lnTo>
                    <a:pt x="15" y="154"/>
                  </a:lnTo>
                  <a:lnTo>
                    <a:pt x="17" y="158"/>
                  </a:lnTo>
                  <a:lnTo>
                    <a:pt x="20" y="163"/>
                  </a:lnTo>
                  <a:lnTo>
                    <a:pt x="22" y="169"/>
                  </a:lnTo>
                  <a:lnTo>
                    <a:pt x="25" y="174"/>
                  </a:lnTo>
                  <a:lnTo>
                    <a:pt x="28" y="179"/>
                  </a:lnTo>
                  <a:lnTo>
                    <a:pt x="32" y="184"/>
                  </a:lnTo>
                  <a:lnTo>
                    <a:pt x="35" y="191"/>
                  </a:lnTo>
                  <a:lnTo>
                    <a:pt x="38" y="194"/>
                  </a:lnTo>
                  <a:lnTo>
                    <a:pt x="42" y="199"/>
                  </a:lnTo>
                  <a:lnTo>
                    <a:pt x="45" y="203"/>
                  </a:lnTo>
                  <a:lnTo>
                    <a:pt x="50" y="208"/>
                  </a:lnTo>
                  <a:lnTo>
                    <a:pt x="53" y="211"/>
                  </a:lnTo>
                  <a:lnTo>
                    <a:pt x="56" y="216"/>
                  </a:lnTo>
                  <a:lnTo>
                    <a:pt x="60" y="218"/>
                  </a:lnTo>
                  <a:lnTo>
                    <a:pt x="65" y="216"/>
                  </a:lnTo>
                  <a:lnTo>
                    <a:pt x="66" y="214"/>
                  </a:lnTo>
                  <a:lnTo>
                    <a:pt x="66" y="209"/>
                  </a:lnTo>
                  <a:lnTo>
                    <a:pt x="65" y="204"/>
                  </a:lnTo>
                  <a:lnTo>
                    <a:pt x="61" y="201"/>
                  </a:lnTo>
                  <a:lnTo>
                    <a:pt x="60" y="196"/>
                  </a:lnTo>
                  <a:lnTo>
                    <a:pt x="58" y="193"/>
                  </a:lnTo>
                  <a:lnTo>
                    <a:pt x="55" y="188"/>
                  </a:lnTo>
                  <a:lnTo>
                    <a:pt x="53" y="183"/>
                  </a:lnTo>
                  <a:lnTo>
                    <a:pt x="50" y="178"/>
                  </a:lnTo>
                  <a:lnTo>
                    <a:pt x="47" y="173"/>
                  </a:lnTo>
                  <a:lnTo>
                    <a:pt x="45" y="168"/>
                  </a:lnTo>
                  <a:lnTo>
                    <a:pt x="42" y="163"/>
                  </a:lnTo>
                  <a:lnTo>
                    <a:pt x="38" y="158"/>
                  </a:lnTo>
                  <a:lnTo>
                    <a:pt x="35" y="154"/>
                  </a:lnTo>
                  <a:lnTo>
                    <a:pt x="33" y="148"/>
                  </a:lnTo>
                  <a:lnTo>
                    <a:pt x="30" y="144"/>
                  </a:lnTo>
                  <a:lnTo>
                    <a:pt x="27" y="139"/>
                  </a:lnTo>
                  <a:lnTo>
                    <a:pt x="25" y="134"/>
                  </a:lnTo>
                  <a:lnTo>
                    <a:pt x="23" y="129"/>
                  </a:lnTo>
                  <a:lnTo>
                    <a:pt x="22" y="123"/>
                  </a:lnTo>
                  <a:lnTo>
                    <a:pt x="18" y="118"/>
                  </a:lnTo>
                  <a:lnTo>
                    <a:pt x="18" y="113"/>
                  </a:lnTo>
                  <a:lnTo>
                    <a:pt x="17" y="108"/>
                  </a:lnTo>
                  <a:lnTo>
                    <a:pt x="15" y="103"/>
                  </a:lnTo>
                  <a:lnTo>
                    <a:pt x="15" y="99"/>
                  </a:lnTo>
                  <a:lnTo>
                    <a:pt x="15" y="94"/>
                  </a:lnTo>
                  <a:lnTo>
                    <a:pt x="15" y="88"/>
                  </a:lnTo>
                  <a:lnTo>
                    <a:pt x="15" y="85"/>
                  </a:lnTo>
                  <a:lnTo>
                    <a:pt x="15" y="78"/>
                  </a:lnTo>
                  <a:lnTo>
                    <a:pt x="18" y="75"/>
                  </a:lnTo>
                  <a:lnTo>
                    <a:pt x="20" y="70"/>
                  </a:lnTo>
                  <a:lnTo>
                    <a:pt x="22" y="65"/>
                  </a:lnTo>
                  <a:lnTo>
                    <a:pt x="25" y="60"/>
                  </a:lnTo>
                  <a:lnTo>
                    <a:pt x="28" y="55"/>
                  </a:lnTo>
                  <a:lnTo>
                    <a:pt x="32" y="51"/>
                  </a:lnTo>
                  <a:lnTo>
                    <a:pt x="35" y="48"/>
                  </a:lnTo>
                  <a:lnTo>
                    <a:pt x="38" y="46"/>
                  </a:lnTo>
                  <a:lnTo>
                    <a:pt x="43" y="43"/>
                  </a:lnTo>
                  <a:lnTo>
                    <a:pt x="47" y="41"/>
                  </a:lnTo>
                  <a:lnTo>
                    <a:pt x="51" y="38"/>
                  </a:lnTo>
                  <a:lnTo>
                    <a:pt x="56" y="36"/>
                  </a:lnTo>
                  <a:lnTo>
                    <a:pt x="61" y="35"/>
                  </a:lnTo>
                  <a:lnTo>
                    <a:pt x="66" y="33"/>
                  </a:lnTo>
                  <a:lnTo>
                    <a:pt x="73" y="31"/>
                  </a:lnTo>
                  <a:lnTo>
                    <a:pt x="75" y="31"/>
                  </a:lnTo>
                  <a:lnTo>
                    <a:pt x="78" y="31"/>
                  </a:lnTo>
                  <a:lnTo>
                    <a:pt x="81" y="30"/>
                  </a:lnTo>
                  <a:lnTo>
                    <a:pt x="85" y="30"/>
                  </a:lnTo>
                  <a:lnTo>
                    <a:pt x="86" y="28"/>
                  </a:lnTo>
                  <a:lnTo>
                    <a:pt x="90" y="28"/>
                  </a:lnTo>
                  <a:lnTo>
                    <a:pt x="93" y="28"/>
                  </a:lnTo>
                  <a:lnTo>
                    <a:pt x="96" y="28"/>
                  </a:lnTo>
                  <a:lnTo>
                    <a:pt x="100" y="26"/>
                  </a:lnTo>
                  <a:lnTo>
                    <a:pt x="101" y="26"/>
                  </a:lnTo>
                  <a:lnTo>
                    <a:pt x="105" y="26"/>
                  </a:lnTo>
                  <a:lnTo>
                    <a:pt x="108" y="26"/>
                  </a:lnTo>
                  <a:lnTo>
                    <a:pt x="111" y="26"/>
                  </a:lnTo>
                  <a:lnTo>
                    <a:pt x="115" y="25"/>
                  </a:lnTo>
                  <a:lnTo>
                    <a:pt x="118" y="25"/>
                  </a:lnTo>
                  <a:lnTo>
                    <a:pt x="121" y="25"/>
                  </a:lnTo>
                  <a:lnTo>
                    <a:pt x="123" y="25"/>
                  </a:lnTo>
                  <a:lnTo>
                    <a:pt x="126" y="25"/>
                  </a:lnTo>
                  <a:lnTo>
                    <a:pt x="130" y="25"/>
                  </a:lnTo>
                  <a:lnTo>
                    <a:pt x="133" y="25"/>
                  </a:lnTo>
                  <a:lnTo>
                    <a:pt x="135" y="25"/>
                  </a:lnTo>
                  <a:lnTo>
                    <a:pt x="138" y="25"/>
                  </a:lnTo>
                  <a:lnTo>
                    <a:pt x="141" y="25"/>
                  </a:lnTo>
                  <a:lnTo>
                    <a:pt x="145" y="25"/>
                  </a:lnTo>
                  <a:lnTo>
                    <a:pt x="146" y="25"/>
                  </a:lnTo>
                  <a:lnTo>
                    <a:pt x="150" y="25"/>
                  </a:lnTo>
                  <a:lnTo>
                    <a:pt x="153" y="25"/>
                  </a:lnTo>
                  <a:lnTo>
                    <a:pt x="156" y="25"/>
                  </a:lnTo>
                  <a:lnTo>
                    <a:pt x="161" y="25"/>
                  </a:lnTo>
                  <a:lnTo>
                    <a:pt x="168" y="26"/>
                  </a:lnTo>
                  <a:lnTo>
                    <a:pt x="173" y="26"/>
                  </a:lnTo>
                  <a:lnTo>
                    <a:pt x="178" y="26"/>
                  </a:lnTo>
                  <a:lnTo>
                    <a:pt x="181" y="28"/>
                  </a:lnTo>
                  <a:lnTo>
                    <a:pt x="186" y="28"/>
                  </a:lnTo>
                  <a:lnTo>
                    <a:pt x="191" y="30"/>
                  </a:lnTo>
                  <a:lnTo>
                    <a:pt x="196" y="31"/>
                  </a:lnTo>
                  <a:lnTo>
                    <a:pt x="200" y="31"/>
                  </a:lnTo>
                  <a:lnTo>
                    <a:pt x="203" y="31"/>
                  </a:lnTo>
                  <a:lnTo>
                    <a:pt x="205" y="33"/>
                  </a:lnTo>
                  <a:lnTo>
                    <a:pt x="208" y="35"/>
                  </a:lnTo>
                  <a:lnTo>
                    <a:pt x="211" y="36"/>
                  </a:lnTo>
                  <a:lnTo>
                    <a:pt x="213" y="38"/>
                  </a:lnTo>
                  <a:lnTo>
                    <a:pt x="216" y="40"/>
                  </a:lnTo>
                  <a:lnTo>
                    <a:pt x="218" y="41"/>
                  </a:lnTo>
                  <a:lnTo>
                    <a:pt x="221" y="46"/>
                  </a:lnTo>
                  <a:lnTo>
                    <a:pt x="225" y="51"/>
                  </a:lnTo>
                  <a:lnTo>
                    <a:pt x="225" y="55"/>
                  </a:lnTo>
                  <a:lnTo>
                    <a:pt x="226" y="56"/>
                  </a:lnTo>
                  <a:lnTo>
                    <a:pt x="226" y="60"/>
                  </a:lnTo>
                  <a:lnTo>
                    <a:pt x="228" y="63"/>
                  </a:lnTo>
                  <a:lnTo>
                    <a:pt x="228" y="65"/>
                  </a:lnTo>
                  <a:lnTo>
                    <a:pt x="228" y="68"/>
                  </a:lnTo>
                  <a:lnTo>
                    <a:pt x="228" y="71"/>
                  </a:lnTo>
                  <a:lnTo>
                    <a:pt x="228" y="76"/>
                  </a:lnTo>
                  <a:lnTo>
                    <a:pt x="226" y="78"/>
                  </a:lnTo>
                  <a:lnTo>
                    <a:pt x="226" y="83"/>
                  </a:lnTo>
                  <a:lnTo>
                    <a:pt x="226" y="86"/>
                  </a:lnTo>
                  <a:lnTo>
                    <a:pt x="225" y="89"/>
                  </a:lnTo>
                  <a:lnTo>
                    <a:pt x="225" y="93"/>
                  </a:lnTo>
                  <a:lnTo>
                    <a:pt x="223" y="98"/>
                  </a:lnTo>
                  <a:lnTo>
                    <a:pt x="223" y="101"/>
                  </a:lnTo>
                  <a:lnTo>
                    <a:pt x="221" y="104"/>
                  </a:lnTo>
                  <a:lnTo>
                    <a:pt x="220" y="109"/>
                  </a:lnTo>
                  <a:lnTo>
                    <a:pt x="218" y="113"/>
                  </a:lnTo>
                  <a:lnTo>
                    <a:pt x="216" y="116"/>
                  </a:lnTo>
                  <a:lnTo>
                    <a:pt x="216" y="121"/>
                  </a:lnTo>
                  <a:lnTo>
                    <a:pt x="213" y="124"/>
                  </a:lnTo>
                  <a:lnTo>
                    <a:pt x="211" y="129"/>
                  </a:lnTo>
                  <a:lnTo>
                    <a:pt x="210" y="133"/>
                  </a:lnTo>
                  <a:lnTo>
                    <a:pt x="208" y="136"/>
                  </a:lnTo>
                  <a:lnTo>
                    <a:pt x="206" y="141"/>
                  </a:lnTo>
                  <a:lnTo>
                    <a:pt x="205" y="144"/>
                  </a:lnTo>
                  <a:lnTo>
                    <a:pt x="203" y="148"/>
                  </a:lnTo>
                  <a:lnTo>
                    <a:pt x="201" y="153"/>
                  </a:lnTo>
                  <a:lnTo>
                    <a:pt x="198" y="156"/>
                  </a:lnTo>
                  <a:lnTo>
                    <a:pt x="196" y="159"/>
                  </a:lnTo>
                  <a:lnTo>
                    <a:pt x="193" y="164"/>
                  </a:lnTo>
                  <a:lnTo>
                    <a:pt x="191" y="168"/>
                  </a:lnTo>
                  <a:lnTo>
                    <a:pt x="190" y="171"/>
                  </a:lnTo>
                  <a:lnTo>
                    <a:pt x="188" y="176"/>
                  </a:lnTo>
                  <a:lnTo>
                    <a:pt x="185" y="179"/>
                  </a:lnTo>
                  <a:lnTo>
                    <a:pt x="183" y="184"/>
                  </a:lnTo>
                  <a:lnTo>
                    <a:pt x="181" y="188"/>
                  </a:lnTo>
                  <a:lnTo>
                    <a:pt x="180" y="191"/>
                  </a:lnTo>
                  <a:lnTo>
                    <a:pt x="176" y="194"/>
                  </a:lnTo>
                  <a:lnTo>
                    <a:pt x="175" y="198"/>
                  </a:lnTo>
                  <a:lnTo>
                    <a:pt x="173" y="201"/>
                  </a:lnTo>
                  <a:lnTo>
                    <a:pt x="171" y="204"/>
                  </a:lnTo>
                  <a:lnTo>
                    <a:pt x="170" y="208"/>
                  </a:lnTo>
                  <a:lnTo>
                    <a:pt x="168" y="211"/>
                  </a:lnTo>
                  <a:lnTo>
                    <a:pt x="165" y="216"/>
                  </a:lnTo>
                  <a:lnTo>
                    <a:pt x="161" y="221"/>
                  </a:lnTo>
                  <a:lnTo>
                    <a:pt x="158" y="226"/>
                  </a:lnTo>
                  <a:lnTo>
                    <a:pt x="156" y="231"/>
                  </a:lnTo>
                  <a:lnTo>
                    <a:pt x="151" y="231"/>
                  </a:lnTo>
                  <a:lnTo>
                    <a:pt x="148" y="231"/>
                  </a:lnTo>
                  <a:lnTo>
                    <a:pt x="146" y="233"/>
                  </a:lnTo>
                  <a:lnTo>
                    <a:pt x="146" y="234"/>
                  </a:lnTo>
                  <a:lnTo>
                    <a:pt x="148" y="236"/>
                  </a:lnTo>
                  <a:lnTo>
                    <a:pt x="153" y="238"/>
                  </a:lnTo>
                  <a:lnTo>
                    <a:pt x="155" y="238"/>
                  </a:lnTo>
                  <a:lnTo>
                    <a:pt x="158" y="238"/>
                  </a:lnTo>
                  <a:lnTo>
                    <a:pt x="161" y="239"/>
                  </a:lnTo>
                  <a:lnTo>
                    <a:pt x="166" y="241"/>
                  </a:lnTo>
                  <a:lnTo>
                    <a:pt x="170" y="241"/>
                  </a:lnTo>
                  <a:lnTo>
                    <a:pt x="173" y="241"/>
                  </a:lnTo>
                  <a:lnTo>
                    <a:pt x="176" y="241"/>
                  </a:lnTo>
                  <a:lnTo>
                    <a:pt x="180" y="241"/>
                  </a:lnTo>
                  <a:lnTo>
                    <a:pt x="183" y="241"/>
                  </a:lnTo>
                  <a:lnTo>
                    <a:pt x="186" y="241"/>
                  </a:lnTo>
                  <a:lnTo>
                    <a:pt x="190" y="243"/>
                  </a:lnTo>
                  <a:lnTo>
                    <a:pt x="193" y="243"/>
                  </a:lnTo>
                  <a:lnTo>
                    <a:pt x="196" y="243"/>
                  </a:lnTo>
                  <a:lnTo>
                    <a:pt x="200" y="243"/>
                  </a:lnTo>
                  <a:lnTo>
                    <a:pt x="203" y="243"/>
                  </a:lnTo>
                  <a:lnTo>
                    <a:pt x="206" y="244"/>
                  </a:lnTo>
                  <a:lnTo>
                    <a:pt x="210" y="244"/>
                  </a:lnTo>
                  <a:lnTo>
                    <a:pt x="213" y="244"/>
                  </a:lnTo>
                  <a:lnTo>
                    <a:pt x="216" y="244"/>
                  </a:lnTo>
                  <a:lnTo>
                    <a:pt x="221" y="246"/>
                  </a:lnTo>
                  <a:lnTo>
                    <a:pt x="225" y="246"/>
                  </a:lnTo>
                  <a:lnTo>
                    <a:pt x="226" y="246"/>
                  </a:lnTo>
                  <a:lnTo>
                    <a:pt x="230" y="246"/>
                  </a:lnTo>
                  <a:lnTo>
                    <a:pt x="235" y="246"/>
                  </a:lnTo>
                  <a:lnTo>
                    <a:pt x="236" y="246"/>
                  </a:lnTo>
                  <a:lnTo>
                    <a:pt x="241" y="246"/>
                  </a:lnTo>
                  <a:lnTo>
                    <a:pt x="245" y="248"/>
                  </a:lnTo>
                  <a:lnTo>
                    <a:pt x="248" y="248"/>
                  </a:lnTo>
                  <a:lnTo>
                    <a:pt x="251" y="248"/>
                  </a:lnTo>
                  <a:lnTo>
                    <a:pt x="255" y="248"/>
                  </a:lnTo>
                  <a:lnTo>
                    <a:pt x="258" y="248"/>
                  </a:lnTo>
                  <a:lnTo>
                    <a:pt x="261" y="249"/>
                  </a:lnTo>
                  <a:lnTo>
                    <a:pt x="265" y="249"/>
                  </a:lnTo>
                  <a:lnTo>
                    <a:pt x="268" y="249"/>
                  </a:lnTo>
                  <a:lnTo>
                    <a:pt x="271" y="249"/>
                  </a:lnTo>
                  <a:lnTo>
                    <a:pt x="276" y="249"/>
                  </a:lnTo>
                  <a:lnTo>
                    <a:pt x="279" y="249"/>
                  </a:lnTo>
                  <a:lnTo>
                    <a:pt x="281" y="249"/>
                  </a:lnTo>
                  <a:lnTo>
                    <a:pt x="284" y="251"/>
                  </a:lnTo>
                  <a:lnTo>
                    <a:pt x="289" y="251"/>
                  </a:lnTo>
                  <a:lnTo>
                    <a:pt x="293" y="251"/>
                  </a:lnTo>
                  <a:lnTo>
                    <a:pt x="296" y="251"/>
                  </a:lnTo>
                  <a:lnTo>
                    <a:pt x="299" y="251"/>
                  </a:lnTo>
                  <a:lnTo>
                    <a:pt x="303" y="253"/>
                  </a:lnTo>
                  <a:lnTo>
                    <a:pt x="306" y="253"/>
                  </a:lnTo>
                  <a:lnTo>
                    <a:pt x="309" y="253"/>
                  </a:lnTo>
                  <a:lnTo>
                    <a:pt x="313" y="253"/>
                  </a:lnTo>
                  <a:lnTo>
                    <a:pt x="316" y="253"/>
                  </a:lnTo>
                  <a:lnTo>
                    <a:pt x="319" y="253"/>
                  </a:lnTo>
                  <a:lnTo>
                    <a:pt x="323" y="253"/>
                  </a:lnTo>
                  <a:lnTo>
                    <a:pt x="326" y="254"/>
                  </a:lnTo>
                  <a:lnTo>
                    <a:pt x="329" y="254"/>
                  </a:lnTo>
                  <a:lnTo>
                    <a:pt x="333" y="254"/>
                  </a:lnTo>
                  <a:lnTo>
                    <a:pt x="336" y="254"/>
                  </a:lnTo>
                  <a:lnTo>
                    <a:pt x="339" y="254"/>
                  </a:lnTo>
                  <a:lnTo>
                    <a:pt x="343" y="256"/>
                  </a:lnTo>
                  <a:lnTo>
                    <a:pt x="346" y="256"/>
                  </a:lnTo>
                  <a:lnTo>
                    <a:pt x="349" y="256"/>
                  </a:lnTo>
                  <a:lnTo>
                    <a:pt x="353" y="256"/>
                  </a:lnTo>
                  <a:lnTo>
                    <a:pt x="358" y="256"/>
                  </a:lnTo>
                  <a:lnTo>
                    <a:pt x="359" y="256"/>
                  </a:lnTo>
                  <a:lnTo>
                    <a:pt x="363" y="258"/>
                  </a:lnTo>
                  <a:lnTo>
                    <a:pt x="366" y="258"/>
                  </a:lnTo>
                  <a:lnTo>
                    <a:pt x="371" y="258"/>
                  </a:lnTo>
                  <a:lnTo>
                    <a:pt x="373" y="258"/>
                  </a:lnTo>
                  <a:lnTo>
                    <a:pt x="378" y="258"/>
                  </a:lnTo>
                  <a:lnTo>
                    <a:pt x="381" y="259"/>
                  </a:lnTo>
                  <a:lnTo>
                    <a:pt x="384" y="259"/>
                  </a:lnTo>
                  <a:lnTo>
                    <a:pt x="389" y="259"/>
                  </a:lnTo>
                  <a:lnTo>
                    <a:pt x="394" y="259"/>
                  </a:lnTo>
                  <a:lnTo>
                    <a:pt x="399" y="259"/>
                  </a:lnTo>
                  <a:lnTo>
                    <a:pt x="406" y="261"/>
                  </a:lnTo>
                  <a:lnTo>
                    <a:pt x="409" y="261"/>
                  </a:lnTo>
                  <a:lnTo>
                    <a:pt x="414" y="263"/>
                  </a:lnTo>
                  <a:lnTo>
                    <a:pt x="419" y="263"/>
                  </a:lnTo>
                  <a:lnTo>
                    <a:pt x="424" y="264"/>
                  </a:lnTo>
                  <a:lnTo>
                    <a:pt x="428" y="266"/>
                  </a:lnTo>
                  <a:lnTo>
                    <a:pt x="431" y="266"/>
                  </a:lnTo>
                  <a:lnTo>
                    <a:pt x="436" y="268"/>
                  </a:lnTo>
                  <a:lnTo>
                    <a:pt x="439" y="269"/>
                  </a:lnTo>
                  <a:lnTo>
                    <a:pt x="443" y="271"/>
                  </a:lnTo>
                  <a:lnTo>
                    <a:pt x="446" y="273"/>
                  </a:lnTo>
                  <a:lnTo>
                    <a:pt x="449" y="274"/>
                  </a:lnTo>
                  <a:lnTo>
                    <a:pt x="453" y="278"/>
                  </a:lnTo>
                  <a:lnTo>
                    <a:pt x="459" y="281"/>
                  </a:lnTo>
                  <a:lnTo>
                    <a:pt x="464" y="284"/>
                  </a:lnTo>
                  <a:lnTo>
                    <a:pt x="469" y="289"/>
                  </a:lnTo>
                  <a:lnTo>
                    <a:pt x="474" y="294"/>
                  </a:lnTo>
                  <a:lnTo>
                    <a:pt x="478" y="299"/>
                  </a:lnTo>
                  <a:lnTo>
                    <a:pt x="481" y="304"/>
                  </a:lnTo>
                  <a:lnTo>
                    <a:pt x="483" y="307"/>
                  </a:lnTo>
                  <a:lnTo>
                    <a:pt x="484" y="309"/>
                  </a:lnTo>
                  <a:lnTo>
                    <a:pt x="486" y="312"/>
                  </a:lnTo>
                  <a:lnTo>
                    <a:pt x="488" y="316"/>
                  </a:lnTo>
                  <a:lnTo>
                    <a:pt x="489" y="319"/>
                  </a:lnTo>
                  <a:lnTo>
                    <a:pt x="491" y="322"/>
                  </a:lnTo>
                  <a:lnTo>
                    <a:pt x="491" y="326"/>
                  </a:lnTo>
                  <a:lnTo>
                    <a:pt x="493" y="329"/>
                  </a:lnTo>
                  <a:lnTo>
                    <a:pt x="494" y="331"/>
                  </a:lnTo>
                  <a:lnTo>
                    <a:pt x="496" y="334"/>
                  </a:lnTo>
                  <a:lnTo>
                    <a:pt x="496" y="337"/>
                  </a:lnTo>
                  <a:lnTo>
                    <a:pt x="497" y="341"/>
                  </a:lnTo>
                  <a:lnTo>
                    <a:pt x="497" y="344"/>
                  </a:lnTo>
                  <a:lnTo>
                    <a:pt x="499" y="347"/>
                  </a:lnTo>
                  <a:lnTo>
                    <a:pt x="501" y="352"/>
                  </a:lnTo>
                  <a:lnTo>
                    <a:pt x="502" y="356"/>
                  </a:lnTo>
                  <a:lnTo>
                    <a:pt x="502" y="359"/>
                  </a:lnTo>
                  <a:lnTo>
                    <a:pt x="504" y="362"/>
                  </a:lnTo>
                  <a:lnTo>
                    <a:pt x="504" y="366"/>
                  </a:lnTo>
                  <a:lnTo>
                    <a:pt x="506" y="371"/>
                  </a:lnTo>
                  <a:lnTo>
                    <a:pt x="506" y="374"/>
                  </a:lnTo>
                  <a:lnTo>
                    <a:pt x="507" y="377"/>
                  </a:lnTo>
                  <a:lnTo>
                    <a:pt x="509" y="381"/>
                  </a:lnTo>
                  <a:lnTo>
                    <a:pt x="509" y="386"/>
                  </a:lnTo>
                  <a:lnTo>
                    <a:pt x="511" y="389"/>
                  </a:lnTo>
                  <a:lnTo>
                    <a:pt x="512" y="394"/>
                  </a:lnTo>
                  <a:lnTo>
                    <a:pt x="512" y="397"/>
                  </a:lnTo>
                  <a:lnTo>
                    <a:pt x="514" y="401"/>
                  </a:lnTo>
                  <a:lnTo>
                    <a:pt x="516" y="406"/>
                  </a:lnTo>
                  <a:lnTo>
                    <a:pt x="517" y="409"/>
                  </a:lnTo>
                  <a:lnTo>
                    <a:pt x="517" y="412"/>
                  </a:lnTo>
                  <a:lnTo>
                    <a:pt x="519" y="417"/>
                  </a:lnTo>
                  <a:lnTo>
                    <a:pt x="521" y="421"/>
                  </a:lnTo>
                  <a:lnTo>
                    <a:pt x="522" y="426"/>
                  </a:lnTo>
                  <a:lnTo>
                    <a:pt x="524" y="429"/>
                  </a:lnTo>
                  <a:lnTo>
                    <a:pt x="526" y="434"/>
                  </a:lnTo>
                  <a:lnTo>
                    <a:pt x="529" y="437"/>
                  </a:lnTo>
                  <a:lnTo>
                    <a:pt x="532" y="439"/>
                  </a:lnTo>
                  <a:lnTo>
                    <a:pt x="534" y="439"/>
                  </a:lnTo>
                  <a:lnTo>
                    <a:pt x="537" y="437"/>
                  </a:lnTo>
                  <a:lnTo>
                    <a:pt x="537" y="436"/>
                  </a:lnTo>
                  <a:lnTo>
                    <a:pt x="539" y="434"/>
                  </a:lnTo>
                  <a:lnTo>
                    <a:pt x="539" y="431"/>
                  </a:lnTo>
                  <a:lnTo>
                    <a:pt x="541" y="429"/>
                  </a:lnTo>
                  <a:lnTo>
                    <a:pt x="541" y="426"/>
                  </a:lnTo>
                  <a:lnTo>
                    <a:pt x="541" y="422"/>
                  </a:lnTo>
                  <a:lnTo>
                    <a:pt x="549" y="422"/>
                  </a:lnTo>
                  <a:lnTo>
                    <a:pt x="556" y="424"/>
                  </a:lnTo>
                  <a:lnTo>
                    <a:pt x="564" y="426"/>
                  </a:lnTo>
                  <a:lnTo>
                    <a:pt x="571" y="427"/>
                  </a:lnTo>
                  <a:lnTo>
                    <a:pt x="577" y="429"/>
                  </a:lnTo>
                  <a:lnTo>
                    <a:pt x="586" y="431"/>
                  </a:lnTo>
                  <a:lnTo>
                    <a:pt x="592" y="432"/>
                  </a:lnTo>
                  <a:lnTo>
                    <a:pt x="599" y="434"/>
                  </a:lnTo>
                  <a:lnTo>
                    <a:pt x="604" y="436"/>
                  </a:lnTo>
                  <a:lnTo>
                    <a:pt x="611" y="437"/>
                  </a:lnTo>
                  <a:lnTo>
                    <a:pt x="617" y="441"/>
                  </a:lnTo>
                  <a:lnTo>
                    <a:pt x="622" y="442"/>
                  </a:lnTo>
                  <a:lnTo>
                    <a:pt x="629" y="446"/>
                  </a:lnTo>
                  <a:lnTo>
                    <a:pt x="634" y="447"/>
                  </a:lnTo>
                  <a:lnTo>
                    <a:pt x="639" y="451"/>
                  </a:lnTo>
                  <a:lnTo>
                    <a:pt x="646" y="454"/>
                  </a:lnTo>
                  <a:lnTo>
                    <a:pt x="651" y="456"/>
                  </a:lnTo>
                  <a:lnTo>
                    <a:pt x="654" y="459"/>
                  </a:lnTo>
                  <a:lnTo>
                    <a:pt x="659" y="462"/>
                  </a:lnTo>
                  <a:lnTo>
                    <a:pt x="664" y="466"/>
                  </a:lnTo>
                  <a:lnTo>
                    <a:pt x="667" y="469"/>
                  </a:lnTo>
                  <a:lnTo>
                    <a:pt x="672" y="472"/>
                  </a:lnTo>
                  <a:lnTo>
                    <a:pt x="676" y="476"/>
                  </a:lnTo>
                  <a:lnTo>
                    <a:pt x="681" y="481"/>
                  </a:lnTo>
                  <a:lnTo>
                    <a:pt x="684" y="484"/>
                  </a:lnTo>
                  <a:lnTo>
                    <a:pt x="687" y="487"/>
                  </a:lnTo>
                  <a:lnTo>
                    <a:pt x="691" y="492"/>
                  </a:lnTo>
                  <a:lnTo>
                    <a:pt x="696" y="496"/>
                  </a:lnTo>
                  <a:lnTo>
                    <a:pt x="697" y="501"/>
                  </a:lnTo>
                  <a:lnTo>
                    <a:pt x="701" y="505"/>
                  </a:lnTo>
                  <a:lnTo>
                    <a:pt x="704" y="509"/>
                  </a:lnTo>
                  <a:lnTo>
                    <a:pt x="707" y="514"/>
                  </a:lnTo>
                  <a:lnTo>
                    <a:pt x="709" y="519"/>
                  </a:lnTo>
                  <a:lnTo>
                    <a:pt x="711" y="524"/>
                  </a:lnTo>
                  <a:lnTo>
                    <a:pt x="712" y="529"/>
                  </a:lnTo>
                  <a:lnTo>
                    <a:pt x="716" y="534"/>
                  </a:lnTo>
                  <a:lnTo>
                    <a:pt x="717" y="539"/>
                  </a:lnTo>
                  <a:lnTo>
                    <a:pt x="719" y="542"/>
                  </a:lnTo>
                  <a:lnTo>
                    <a:pt x="720" y="549"/>
                  </a:lnTo>
                  <a:lnTo>
                    <a:pt x="722" y="554"/>
                  </a:lnTo>
                  <a:lnTo>
                    <a:pt x="724" y="559"/>
                  </a:lnTo>
                  <a:lnTo>
                    <a:pt x="725" y="564"/>
                  </a:lnTo>
                  <a:lnTo>
                    <a:pt x="725" y="570"/>
                  </a:lnTo>
                  <a:lnTo>
                    <a:pt x="727" y="575"/>
                  </a:lnTo>
                  <a:lnTo>
                    <a:pt x="729" y="582"/>
                  </a:lnTo>
                  <a:lnTo>
                    <a:pt x="729" y="587"/>
                  </a:lnTo>
                  <a:lnTo>
                    <a:pt x="730" y="594"/>
                  </a:lnTo>
                  <a:lnTo>
                    <a:pt x="732" y="600"/>
                  </a:lnTo>
                  <a:lnTo>
                    <a:pt x="732" y="605"/>
                  </a:lnTo>
                  <a:lnTo>
                    <a:pt x="732" y="612"/>
                  </a:lnTo>
                  <a:lnTo>
                    <a:pt x="732" y="619"/>
                  </a:lnTo>
                  <a:lnTo>
                    <a:pt x="732" y="625"/>
                  </a:lnTo>
                  <a:lnTo>
                    <a:pt x="732" y="630"/>
                  </a:lnTo>
                  <a:lnTo>
                    <a:pt x="732" y="637"/>
                  </a:lnTo>
                  <a:lnTo>
                    <a:pt x="732" y="644"/>
                  </a:lnTo>
                  <a:lnTo>
                    <a:pt x="732" y="652"/>
                  </a:lnTo>
                  <a:lnTo>
                    <a:pt x="732" y="659"/>
                  </a:lnTo>
                  <a:lnTo>
                    <a:pt x="732" y="665"/>
                  </a:lnTo>
                  <a:lnTo>
                    <a:pt x="730" y="672"/>
                  </a:lnTo>
                  <a:lnTo>
                    <a:pt x="730" y="679"/>
                  </a:lnTo>
                  <a:lnTo>
                    <a:pt x="730" y="687"/>
                  </a:lnTo>
                  <a:lnTo>
                    <a:pt x="729" y="694"/>
                  </a:lnTo>
                  <a:lnTo>
                    <a:pt x="729" y="700"/>
                  </a:lnTo>
                  <a:lnTo>
                    <a:pt x="727" y="709"/>
                  </a:lnTo>
                  <a:lnTo>
                    <a:pt x="727" y="713"/>
                  </a:lnTo>
                  <a:lnTo>
                    <a:pt x="725" y="718"/>
                  </a:lnTo>
                  <a:lnTo>
                    <a:pt x="725" y="723"/>
                  </a:lnTo>
                  <a:lnTo>
                    <a:pt x="724" y="728"/>
                  </a:lnTo>
                  <a:lnTo>
                    <a:pt x="724" y="733"/>
                  </a:lnTo>
                  <a:lnTo>
                    <a:pt x="724" y="738"/>
                  </a:lnTo>
                  <a:lnTo>
                    <a:pt x="722" y="743"/>
                  </a:lnTo>
                  <a:lnTo>
                    <a:pt x="722" y="748"/>
                  </a:lnTo>
                  <a:lnTo>
                    <a:pt x="722" y="753"/>
                  </a:lnTo>
                  <a:lnTo>
                    <a:pt x="722" y="758"/>
                  </a:lnTo>
                  <a:lnTo>
                    <a:pt x="720" y="763"/>
                  </a:lnTo>
                  <a:lnTo>
                    <a:pt x="720" y="768"/>
                  </a:lnTo>
                  <a:lnTo>
                    <a:pt x="720" y="773"/>
                  </a:lnTo>
                  <a:lnTo>
                    <a:pt x="720" y="778"/>
                  </a:lnTo>
                  <a:lnTo>
                    <a:pt x="720" y="783"/>
                  </a:lnTo>
                  <a:lnTo>
                    <a:pt x="720" y="790"/>
                  </a:lnTo>
                  <a:lnTo>
                    <a:pt x="719" y="793"/>
                  </a:lnTo>
                  <a:lnTo>
                    <a:pt x="719" y="798"/>
                  </a:lnTo>
                  <a:lnTo>
                    <a:pt x="719" y="805"/>
                  </a:lnTo>
                  <a:lnTo>
                    <a:pt x="719" y="810"/>
                  </a:lnTo>
                  <a:lnTo>
                    <a:pt x="719" y="815"/>
                  </a:lnTo>
                  <a:lnTo>
                    <a:pt x="719" y="820"/>
                  </a:lnTo>
                  <a:lnTo>
                    <a:pt x="719" y="825"/>
                  </a:lnTo>
                  <a:lnTo>
                    <a:pt x="719" y="830"/>
                  </a:lnTo>
                  <a:lnTo>
                    <a:pt x="719" y="835"/>
                  </a:lnTo>
                  <a:lnTo>
                    <a:pt x="719" y="840"/>
                  </a:lnTo>
                  <a:lnTo>
                    <a:pt x="719" y="845"/>
                  </a:lnTo>
                  <a:lnTo>
                    <a:pt x="719" y="852"/>
                  </a:lnTo>
                  <a:lnTo>
                    <a:pt x="719" y="855"/>
                  </a:lnTo>
                  <a:lnTo>
                    <a:pt x="719" y="862"/>
                  </a:lnTo>
                  <a:lnTo>
                    <a:pt x="719" y="867"/>
                  </a:lnTo>
                  <a:lnTo>
                    <a:pt x="719" y="872"/>
                  </a:lnTo>
                  <a:lnTo>
                    <a:pt x="719" y="877"/>
                  </a:lnTo>
                  <a:lnTo>
                    <a:pt x="719" y="882"/>
                  </a:lnTo>
                  <a:lnTo>
                    <a:pt x="719" y="887"/>
                  </a:lnTo>
                  <a:lnTo>
                    <a:pt x="719" y="892"/>
                  </a:lnTo>
                  <a:lnTo>
                    <a:pt x="719" y="897"/>
                  </a:lnTo>
                  <a:lnTo>
                    <a:pt x="719" y="902"/>
                  </a:lnTo>
                  <a:lnTo>
                    <a:pt x="719" y="908"/>
                  </a:lnTo>
                  <a:lnTo>
                    <a:pt x="719" y="913"/>
                  </a:lnTo>
                  <a:lnTo>
                    <a:pt x="719" y="918"/>
                  </a:lnTo>
                  <a:lnTo>
                    <a:pt x="719" y="923"/>
                  </a:lnTo>
                  <a:lnTo>
                    <a:pt x="719" y="928"/>
                  </a:lnTo>
                  <a:lnTo>
                    <a:pt x="720" y="933"/>
                  </a:lnTo>
                  <a:lnTo>
                    <a:pt x="720" y="938"/>
                  </a:lnTo>
                  <a:lnTo>
                    <a:pt x="720" y="943"/>
                  </a:lnTo>
                  <a:lnTo>
                    <a:pt x="720" y="948"/>
                  </a:lnTo>
                  <a:lnTo>
                    <a:pt x="722" y="953"/>
                  </a:lnTo>
                  <a:lnTo>
                    <a:pt x="722" y="958"/>
                  </a:lnTo>
                  <a:lnTo>
                    <a:pt x="722" y="965"/>
                  </a:lnTo>
                  <a:lnTo>
                    <a:pt x="722" y="968"/>
                  </a:lnTo>
                  <a:lnTo>
                    <a:pt x="722" y="975"/>
                  </a:lnTo>
                  <a:lnTo>
                    <a:pt x="722" y="978"/>
                  </a:lnTo>
                  <a:lnTo>
                    <a:pt x="722" y="985"/>
                  </a:lnTo>
                  <a:lnTo>
                    <a:pt x="722" y="990"/>
                  </a:lnTo>
                  <a:lnTo>
                    <a:pt x="722" y="995"/>
                  </a:lnTo>
                  <a:lnTo>
                    <a:pt x="722" y="1000"/>
                  </a:lnTo>
                  <a:lnTo>
                    <a:pt x="722" y="1005"/>
                  </a:lnTo>
                  <a:lnTo>
                    <a:pt x="722" y="1010"/>
                  </a:lnTo>
                  <a:lnTo>
                    <a:pt x="724" y="1015"/>
                  </a:lnTo>
                  <a:lnTo>
                    <a:pt x="724" y="1020"/>
                  </a:lnTo>
                  <a:lnTo>
                    <a:pt x="724" y="1025"/>
                  </a:lnTo>
                  <a:lnTo>
                    <a:pt x="724" y="1031"/>
                  </a:lnTo>
                  <a:lnTo>
                    <a:pt x="724" y="1036"/>
                  </a:lnTo>
                  <a:lnTo>
                    <a:pt x="724" y="1041"/>
                  </a:lnTo>
                  <a:lnTo>
                    <a:pt x="724" y="1046"/>
                  </a:lnTo>
                  <a:lnTo>
                    <a:pt x="725" y="1051"/>
                  </a:lnTo>
                  <a:lnTo>
                    <a:pt x="725" y="1056"/>
                  </a:lnTo>
                  <a:lnTo>
                    <a:pt x="725" y="1061"/>
                  </a:lnTo>
                  <a:lnTo>
                    <a:pt x="725" y="1066"/>
                  </a:lnTo>
                  <a:lnTo>
                    <a:pt x="727" y="1071"/>
                  </a:lnTo>
                  <a:lnTo>
                    <a:pt x="727" y="1078"/>
                  </a:lnTo>
                  <a:lnTo>
                    <a:pt x="729" y="1083"/>
                  </a:lnTo>
                  <a:lnTo>
                    <a:pt x="729" y="1090"/>
                  </a:lnTo>
                  <a:lnTo>
                    <a:pt x="730" y="1095"/>
                  </a:lnTo>
                  <a:lnTo>
                    <a:pt x="730" y="1101"/>
                  </a:lnTo>
                  <a:lnTo>
                    <a:pt x="732" y="1106"/>
                  </a:lnTo>
                  <a:lnTo>
                    <a:pt x="732" y="1113"/>
                  </a:lnTo>
                  <a:lnTo>
                    <a:pt x="732" y="1118"/>
                  </a:lnTo>
                  <a:lnTo>
                    <a:pt x="734" y="1125"/>
                  </a:lnTo>
                  <a:lnTo>
                    <a:pt x="734" y="1131"/>
                  </a:lnTo>
                  <a:lnTo>
                    <a:pt x="735" y="1136"/>
                  </a:lnTo>
                  <a:lnTo>
                    <a:pt x="735" y="1143"/>
                  </a:lnTo>
                  <a:lnTo>
                    <a:pt x="737" y="1149"/>
                  </a:lnTo>
                  <a:lnTo>
                    <a:pt x="737" y="1154"/>
                  </a:lnTo>
                  <a:lnTo>
                    <a:pt x="737" y="1161"/>
                  </a:lnTo>
                  <a:lnTo>
                    <a:pt x="739" y="1166"/>
                  </a:lnTo>
                  <a:lnTo>
                    <a:pt x="739" y="1173"/>
                  </a:lnTo>
                  <a:lnTo>
                    <a:pt x="739" y="1179"/>
                  </a:lnTo>
                  <a:lnTo>
                    <a:pt x="740" y="1184"/>
                  </a:lnTo>
                  <a:lnTo>
                    <a:pt x="740" y="1191"/>
                  </a:lnTo>
                  <a:lnTo>
                    <a:pt x="740" y="1198"/>
                  </a:lnTo>
                  <a:lnTo>
                    <a:pt x="740" y="1203"/>
                  </a:lnTo>
                  <a:lnTo>
                    <a:pt x="742" y="1209"/>
                  </a:lnTo>
                  <a:lnTo>
                    <a:pt x="742" y="1216"/>
                  </a:lnTo>
                  <a:lnTo>
                    <a:pt x="742" y="1223"/>
                  </a:lnTo>
                  <a:lnTo>
                    <a:pt x="742" y="1228"/>
                  </a:lnTo>
                  <a:lnTo>
                    <a:pt x="742" y="1234"/>
                  </a:lnTo>
                  <a:lnTo>
                    <a:pt x="742" y="1239"/>
                  </a:lnTo>
                  <a:lnTo>
                    <a:pt x="742" y="1246"/>
                  </a:lnTo>
                  <a:lnTo>
                    <a:pt x="740" y="1251"/>
                  </a:lnTo>
                  <a:lnTo>
                    <a:pt x="740" y="1256"/>
                  </a:lnTo>
                  <a:lnTo>
                    <a:pt x="739" y="1263"/>
                  </a:lnTo>
                  <a:lnTo>
                    <a:pt x="739" y="1268"/>
                  </a:lnTo>
                  <a:lnTo>
                    <a:pt x="737" y="1274"/>
                  </a:lnTo>
                  <a:lnTo>
                    <a:pt x="737" y="1279"/>
                  </a:lnTo>
                  <a:lnTo>
                    <a:pt x="735" y="1284"/>
                  </a:lnTo>
                  <a:lnTo>
                    <a:pt x="734" y="1291"/>
                  </a:lnTo>
                  <a:lnTo>
                    <a:pt x="732" y="1296"/>
                  </a:lnTo>
                  <a:lnTo>
                    <a:pt x="730" y="1301"/>
                  </a:lnTo>
                  <a:lnTo>
                    <a:pt x="729" y="1306"/>
                  </a:lnTo>
                  <a:lnTo>
                    <a:pt x="727" y="1311"/>
                  </a:lnTo>
                  <a:lnTo>
                    <a:pt x="725" y="1316"/>
                  </a:lnTo>
                  <a:lnTo>
                    <a:pt x="722" y="1321"/>
                  </a:lnTo>
                  <a:lnTo>
                    <a:pt x="719" y="1326"/>
                  </a:lnTo>
                  <a:lnTo>
                    <a:pt x="717" y="1331"/>
                  </a:lnTo>
                  <a:lnTo>
                    <a:pt x="714" y="1334"/>
                  </a:lnTo>
                  <a:lnTo>
                    <a:pt x="711" y="1339"/>
                  </a:lnTo>
                  <a:lnTo>
                    <a:pt x="709" y="1344"/>
                  </a:lnTo>
                  <a:lnTo>
                    <a:pt x="706" y="1347"/>
                  </a:lnTo>
                  <a:lnTo>
                    <a:pt x="701" y="1351"/>
                  </a:lnTo>
                  <a:lnTo>
                    <a:pt x="697" y="1356"/>
                  </a:lnTo>
                  <a:lnTo>
                    <a:pt x="692" y="1359"/>
                  </a:lnTo>
                  <a:lnTo>
                    <a:pt x="689" y="1362"/>
                  </a:lnTo>
                  <a:lnTo>
                    <a:pt x="684" y="1366"/>
                  </a:lnTo>
                  <a:lnTo>
                    <a:pt x="679" y="1369"/>
                  </a:lnTo>
                  <a:lnTo>
                    <a:pt x="676" y="1372"/>
                  </a:lnTo>
                  <a:lnTo>
                    <a:pt x="671" y="1377"/>
                  </a:lnTo>
                  <a:lnTo>
                    <a:pt x="666" y="1379"/>
                  </a:lnTo>
                  <a:lnTo>
                    <a:pt x="661" y="1382"/>
                  </a:lnTo>
                  <a:lnTo>
                    <a:pt x="656" y="1384"/>
                  </a:lnTo>
                  <a:lnTo>
                    <a:pt x="652" y="1386"/>
                  </a:lnTo>
                  <a:lnTo>
                    <a:pt x="647" y="1389"/>
                  </a:lnTo>
                  <a:lnTo>
                    <a:pt x="644" y="1391"/>
                  </a:lnTo>
                  <a:lnTo>
                    <a:pt x="639" y="1392"/>
                  </a:lnTo>
                  <a:lnTo>
                    <a:pt x="636" y="1396"/>
                  </a:lnTo>
                  <a:lnTo>
                    <a:pt x="632" y="1399"/>
                  </a:lnTo>
                  <a:lnTo>
                    <a:pt x="629" y="1401"/>
                  </a:lnTo>
                  <a:lnTo>
                    <a:pt x="626" y="1404"/>
                  </a:lnTo>
                  <a:lnTo>
                    <a:pt x="622" y="1406"/>
                  </a:lnTo>
                  <a:lnTo>
                    <a:pt x="619" y="1409"/>
                  </a:lnTo>
                  <a:lnTo>
                    <a:pt x="616" y="1412"/>
                  </a:lnTo>
                  <a:lnTo>
                    <a:pt x="614" y="1416"/>
                  </a:lnTo>
                  <a:lnTo>
                    <a:pt x="611" y="1417"/>
                  </a:lnTo>
                  <a:lnTo>
                    <a:pt x="607" y="1421"/>
                  </a:lnTo>
                  <a:lnTo>
                    <a:pt x="606" y="1424"/>
                  </a:lnTo>
                  <a:lnTo>
                    <a:pt x="602" y="1427"/>
                  </a:lnTo>
                  <a:lnTo>
                    <a:pt x="601" y="1431"/>
                  </a:lnTo>
                  <a:lnTo>
                    <a:pt x="597" y="1434"/>
                  </a:lnTo>
                  <a:lnTo>
                    <a:pt x="596" y="1437"/>
                  </a:lnTo>
                  <a:lnTo>
                    <a:pt x="594" y="1441"/>
                  </a:lnTo>
                  <a:lnTo>
                    <a:pt x="592" y="1446"/>
                  </a:lnTo>
                  <a:lnTo>
                    <a:pt x="591" y="1449"/>
                  </a:lnTo>
                  <a:lnTo>
                    <a:pt x="587" y="1452"/>
                  </a:lnTo>
                  <a:lnTo>
                    <a:pt x="586" y="1457"/>
                  </a:lnTo>
                  <a:lnTo>
                    <a:pt x="586" y="1461"/>
                  </a:lnTo>
                  <a:lnTo>
                    <a:pt x="584" y="1466"/>
                  </a:lnTo>
                  <a:lnTo>
                    <a:pt x="582" y="1471"/>
                  </a:lnTo>
                  <a:lnTo>
                    <a:pt x="581" y="1476"/>
                  </a:lnTo>
                  <a:lnTo>
                    <a:pt x="581" y="1481"/>
                  </a:lnTo>
                  <a:lnTo>
                    <a:pt x="581" y="1482"/>
                  </a:lnTo>
                  <a:lnTo>
                    <a:pt x="582" y="1482"/>
                  </a:lnTo>
                  <a:lnTo>
                    <a:pt x="587" y="1477"/>
                  </a:lnTo>
                  <a:lnTo>
                    <a:pt x="592" y="1472"/>
                  </a:lnTo>
                  <a:lnTo>
                    <a:pt x="596" y="1469"/>
                  </a:lnTo>
                  <a:lnTo>
                    <a:pt x="597" y="1467"/>
                  </a:lnTo>
                  <a:lnTo>
                    <a:pt x="601" y="1466"/>
                  </a:lnTo>
                  <a:lnTo>
                    <a:pt x="606" y="1464"/>
                  </a:lnTo>
                  <a:lnTo>
                    <a:pt x="609" y="1461"/>
                  </a:lnTo>
                  <a:lnTo>
                    <a:pt x="611" y="1459"/>
                  </a:lnTo>
                  <a:lnTo>
                    <a:pt x="616" y="1457"/>
                  </a:lnTo>
                  <a:lnTo>
                    <a:pt x="619" y="1456"/>
                  </a:lnTo>
                  <a:lnTo>
                    <a:pt x="622" y="1452"/>
                  </a:lnTo>
                  <a:lnTo>
                    <a:pt x="627" y="1451"/>
                  </a:lnTo>
                  <a:lnTo>
                    <a:pt x="631" y="1451"/>
                  </a:lnTo>
                  <a:lnTo>
                    <a:pt x="634" y="1449"/>
                  </a:lnTo>
                  <a:lnTo>
                    <a:pt x="639" y="1446"/>
                  </a:lnTo>
                  <a:lnTo>
                    <a:pt x="642" y="1444"/>
                  </a:lnTo>
                  <a:lnTo>
                    <a:pt x="646" y="1442"/>
                  </a:lnTo>
                  <a:lnTo>
                    <a:pt x="651" y="1441"/>
                  </a:lnTo>
                  <a:lnTo>
                    <a:pt x="654" y="1439"/>
                  </a:lnTo>
                  <a:lnTo>
                    <a:pt x="659" y="1437"/>
                  </a:lnTo>
                  <a:lnTo>
                    <a:pt x="662" y="1436"/>
                  </a:lnTo>
                  <a:lnTo>
                    <a:pt x="667" y="1434"/>
                  </a:lnTo>
                  <a:lnTo>
                    <a:pt x="671" y="1432"/>
                  </a:lnTo>
                  <a:lnTo>
                    <a:pt x="676" y="1431"/>
                  </a:lnTo>
                  <a:lnTo>
                    <a:pt x="679" y="1429"/>
                  </a:lnTo>
                  <a:lnTo>
                    <a:pt x="684" y="1427"/>
                  </a:lnTo>
                  <a:lnTo>
                    <a:pt x="687" y="1426"/>
                  </a:lnTo>
                  <a:lnTo>
                    <a:pt x="692" y="1424"/>
                  </a:lnTo>
                  <a:lnTo>
                    <a:pt x="697" y="1422"/>
                  </a:lnTo>
                  <a:lnTo>
                    <a:pt x="701" y="1421"/>
                  </a:lnTo>
                  <a:lnTo>
                    <a:pt x="706" y="1419"/>
                  </a:lnTo>
                  <a:lnTo>
                    <a:pt x="709" y="1416"/>
                  </a:lnTo>
                  <a:lnTo>
                    <a:pt x="712" y="1414"/>
                  </a:lnTo>
                  <a:lnTo>
                    <a:pt x="717" y="1412"/>
                  </a:lnTo>
                  <a:lnTo>
                    <a:pt x="720" y="1411"/>
                  </a:lnTo>
                  <a:lnTo>
                    <a:pt x="725" y="1409"/>
                  </a:lnTo>
                  <a:lnTo>
                    <a:pt x="729" y="1406"/>
                  </a:lnTo>
                  <a:lnTo>
                    <a:pt x="732" y="1404"/>
                  </a:lnTo>
                  <a:lnTo>
                    <a:pt x="735" y="1402"/>
                  </a:lnTo>
                  <a:lnTo>
                    <a:pt x="740" y="1401"/>
                  </a:lnTo>
                  <a:lnTo>
                    <a:pt x="742" y="1397"/>
                  </a:lnTo>
                  <a:lnTo>
                    <a:pt x="747" y="1396"/>
                  </a:lnTo>
                  <a:lnTo>
                    <a:pt x="750" y="1392"/>
                  </a:lnTo>
                  <a:lnTo>
                    <a:pt x="752" y="1391"/>
                  </a:lnTo>
                  <a:lnTo>
                    <a:pt x="755" y="1387"/>
                  </a:lnTo>
                  <a:lnTo>
                    <a:pt x="760" y="1386"/>
                  </a:lnTo>
                  <a:lnTo>
                    <a:pt x="762" y="1382"/>
                  </a:lnTo>
                  <a:lnTo>
                    <a:pt x="765" y="1381"/>
                  </a:lnTo>
                  <a:lnTo>
                    <a:pt x="767" y="1377"/>
                  </a:lnTo>
                  <a:lnTo>
                    <a:pt x="770" y="1374"/>
                  </a:lnTo>
                  <a:lnTo>
                    <a:pt x="772" y="1371"/>
                  </a:lnTo>
                  <a:lnTo>
                    <a:pt x="775" y="1367"/>
                  </a:lnTo>
                  <a:lnTo>
                    <a:pt x="777" y="1364"/>
                  </a:lnTo>
                  <a:lnTo>
                    <a:pt x="779" y="1361"/>
                  </a:lnTo>
                  <a:lnTo>
                    <a:pt x="780" y="1357"/>
                  </a:lnTo>
                  <a:lnTo>
                    <a:pt x="782" y="1354"/>
                  </a:lnTo>
                  <a:lnTo>
                    <a:pt x="784" y="1351"/>
                  </a:lnTo>
                  <a:lnTo>
                    <a:pt x="785" y="1346"/>
                  </a:lnTo>
                  <a:lnTo>
                    <a:pt x="785" y="1342"/>
                  </a:lnTo>
                  <a:lnTo>
                    <a:pt x="787" y="1339"/>
                  </a:lnTo>
                  <a:lnTo>
                    <a:pt x="789" y="1334"/>
                  </a:lnTo>
                  <a:lnTo>
                    <a:pt x="789" y="1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1" name="Rectangle 510"/>
          <p:cNvSpPr>
            <a:spLocks noChangeArrowheads="1"/>
          </p:cNvSpPr>
          <p:nvPr/>
        </p:nvSpPr>
        <p:spPr bwMode="auto">
          <a:xfrm>
            <a:off x="6911975" y="5608638"/>
            <a:ext cx="11811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[2,3,6]</a:t>
            </a:r>
            <a:endParaRPr lang="en-CA" altLang="en-US"/>
          </a:p>
        </p:txBody>
      </p:sp>
      <p:sp>
        <p:nvSpPr>
          <p:cNvPr id="277" name="Rectangle 276"/>
          <p:cNvSpPr>
            <a:spLocks noChangeArrowheads="1"/>
          </p:cNvSpPr>
          <p:nvPr/>
        </p:nvSpPr>
        <p:spPr bwMode="auto">
          <a:xfrm>
            <a:off x="-39688" y="2752725"/>
            <a:ext cx="1487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Standard</a:t>
            </a:r>
            <a:endParaRPr lang="en-CA" altLang="en-US"/>
          </a:p>
        </p:txBody>
      </p:sp>
      <p:grpSp>
        <p:nvGrpSpPr>
          <p:cNvPr id="9" name="Group 305"/>
          <p:cNvGrpSpPr>
            <a:grpSpLocks/>
          </p:cNvGrpSpPr>
          <p:nvPr/>
        </p:nvGrpSpPr>
        <p:grpSpPr bwMode="auto">
          <a:xfrm>
            <a:off x="1219200" y="3886200"/>
            <a:ext cx="4800600" cy="762000"/>
            <a:chOff x="1219200" y="3886200"/>
            <a:chExt cx="4800600" cy="762000"/>
          </a:xfrm>
        </p:grpSpPr>
        <p:pic>
          <p:nvPicPr>
            <p:cNvPr id="69658" name="Picture 5" descr="j0232136"/>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13400" y="3962400"/>
              <a:ext cx="40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59" name="Group 63"/>
            <p:cNvGrpSpPr>
              <a:grpSpLocks/>
            </p:cNvGrpSpPr>
            <p:nvPr/>
          </p:nvGrpSpPr>
          <p:grpSpPr bwMode="auto">
            <a:xfrm>
              <a:off x="3352793" y="3886209"/>
              <a:ext cx="685798" cy="762004"/>
              <a:chOff x="2569" y="1329"/>
              <a:chExt cx="905" cy="521"/>
            </a:xfrm>
          </p:grpSpPr>
          <p:sp>
            <p:nvSpPr>
              <p:cNvPr id="69661" name="Freeform 64"/>
              <p:cNvSpPr>
                <a:spLocks/>
              </p:cNvSpPr>
              <p:nvPr/>
            </p:nvSpPr>
            <p:spPr bwMode="auto">
              <a:xfrm>
                <a:off x="2821" y="1350"/>
                <a:ext cx="572" cy="204"/>
              </a:xfrm>
              <a:custGeom>
                <a:avLst/>
                <a:gdLst>
                  <a:gd name="T0" fmla="*/ 0 w 1143"/>
                  <a:gd name="T1" fmla="*/ 1 h 407"/>
                  <a:gd name="T2" fmla="*/ 1 w 1143"/>
                  <a:gd name="T3" fmla="*/ 0 h 407"/>
                  <a:gd name="T4" fmla="*/ 1 w 1143"/>
                  <a:gd name="T5" fmla="*/ 1 h 407"/>
                  <a:gd name="T6" fmla="*/ 1 w 1143"/>
                  <a:gd name="T7" fmla="*/ 1 h 407"/>
                  <a:gd name="T8" fmla="*/ 0 w 1143"/>
                  <a:gd name="T9" fmla="*/ 1 h 407"/>
                  <a:gd name="T10" fmla="*/ 0 w 1143"/>
                  <a:gd name="T11" fmla="*/ 1 h 407"/>
                  <a:gd name="T12" fmla="*/ 0 60000 65536"/>
                  <a:gd name="T13" fmla="*/ 0 60000 65536"/>
                  <a:gd name="T14" fmla="*/ 0 60000 65536"/>
                  <a:gd name="T15" fmla="*/ 0 60000 65536"/>
                  <a:gd name="T16" fmla="*/ 0 60000 65536"/>
                  <a:gd name="T17" fmla="*/ 0 60000 65536"/>
                  <a:gd name="T18" fmla="*/ 0 w 1143"/>
                  <a:gd name="T19" fmla="*/ 0 h 407"/>
                  <a:gd name="T20" fmla="*/ 1143 w 1143"/>
                  <a:gd name="T21" fmla="*/ 407 h 407"/>
                </a:gdLst>
                <a:ahLst/>
                <a:cxnLst>
                  <a:cxn ang="T12">
                    <a:pos x="T0" y="T1"/>
                  </a:cxn>
                  <a:cxn ang="T13">
                    <a:pos x="T2" y="T3"/>
                  </a:cxn>
                  <a:cxn ang="T14">
                    <a:pos x="T4" y="T5"/>
                  </a:cxn>
                  <a:cxn ang="T15">
                    <a:pos x="T6" y="T7"/>
                  </a:cxn>
                  <a:cxn ang="T16">
                    <a:pos x="T8" y="T9"/>
                  </a:cxn>
                  <a:cxn ang="T17">
                    <a:pos x="T10" y="T11"/>
                  </a:cxn>
                </a:cxnLst>
                <a:rect l="T18" t="T19" r="T20" b="T21"/>
                <a:pathLst>
                  <a:path w="1143" h="407">
                    <a:moveTo>
                      <a:pt x="0" y="312"/>
                    </a:moveTo>
                    <a:lnTo>
                      <a:pt x="699" y="0"/>
                    </a:lnTo>
                    <a:lnTo>
                      <a:pt x="1143" y="40"/>
                    </a:lnTo>
                    <a:lnTo>
                      <a:pt x="538" y="407"/>
                    </a:lnTo>
                    <a:lnTo>
                      <a:pt x="0" y="312"/>
                    </a:lnTo>
                    <a:close/>
                  </a:path>
                </a:pathLst>
              </a:custGeom>
              <a:solidFill>
                <a:srgbClr val="F2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2" name="Freeform 65"/>
              <p:cNvSpPr>
                <a:spLocks/>
              </p:cNvSpPr>
              <p:nvPr/>
            </p:nvSpPr>
            <p:spPr bwMode="auto">
              <a:xfrm>
                <a:off x="2804" y="1370"/>
                <a:ext cx="613" cy="253"/>
              </a:xfrm>
              <a:custGeom>
                <a:avLst/>
                <a:gdLst>
                  <a:gd name="T0" fmla="*/ 1 w 1226"/>
                  <a:gd name="T1" fmla="*/ 1 h 505"/>
                  <a:gd name="T2" fmla="*/ 1 w 1226"/>
                  <a:gd name="T3" fmla="*/ 1 h 505"/>
                  <a:gd name="T4" fmla="*/ 1 w 1226"/>
                  <a:gd name="T5" fmla="*/ 0 h 505"/>
                  <a:gd name="T6" fmla="*/ 1 w 1226"/>
                  <a:gd name="T7" fmla="*/ 1 h 505"/>
                  <a:gd name="T8" fmla="*/ 1 w 1226"/>
                  <a:gd name="T9" fmla="*/ 1 h 505"/>
                  <a:gd name="T10" fmla="*/ 0 w 1226"/>
                  <a:gd name="T11" fmla="*/ 1 h 505"/>
                  <a:gd name="T12" fmla="*/ 1 w 1226"/>
                  <a:gd name="T13" fmla="*/ 1 h 505"/>
                  <a:gd name="T14" fmla="*/ 1 w 1226"/>
                  <a:gd name="T15" fmla="*/ 1 h 505"/>
                  <a:gd name="T16" fmla="*/ 1 w 1226"/>
                  <a:gd name="T17" fmla="*/ 1 h 5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6"/>
                  <a:gd name="T28" fmla="*/ 0 h 505"/>
                  <a:gd name="T29" fmla="*/ 1226 w 1226"/>
                  <a:gd name="T30" fmla="*/ 505 h 5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6" h="505">
                    <a:moveTo>
                      <a:pt x="36" y="272"/>
                    </a:moveTo>
                    <a:lnTo>
                      <a:pt x="571" y="358"/>
                    </a:lnTo>
                    <a:lnTo>
                      <a:pt x="1214" y="0"/>
                    </a:lnTo>
                    <a:lnTo>
                      <a:pt x="1226" y="181"/>
                    </a:lnTo>
                    <a:lnTo>
                      <a:pt x="571" y="505"/>
                    </a:lnTo>
                    <a:lnTo>
                      <a:pt x="0" y="456"/>
                    </a:lnTo>
                    <a:lnTo>
                      <a:pt x="3" y="322"/>
                    </a:lnTo>
                    <a:lnTo>
                      <a:pt x="36" y="272"/>
                    </a:lnTo>
                    <a:close/>
                  </a:path>
                </a:pathLst>
              </a:custGeom>
              <a:solidFill>
                <a:srgbClr val="F2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66"/>
              <p:cNvSpPr>
                <a:spLocks/>
              </p:cNvSpPr>
              <p:nvPr/>
            </p:nvSpPr>
            <p:spPr bwMode="auto">
              <a:xfrm>
                <a:off x="3356" y="1480"/>
                <a:ext cx="118" cy="109"/>
              </a:xfrm>
              <a:custGeom>
                <a:avLst/>
                <a:gdLst>
                  <a:gd name="T0" fmla="*/ 1 w 236"/>
                  <a:gd name="T1" fmla="*/ 1 h 216"/>
                  <a:gd name="T2" fmla="*/ 1 w 236"/>
                  <a:gd name="T3" fmla="*/ 1 h 216"/>
                  <a:gd name="T4" fmla="*/ 1 w 236"/>
                  <a:gd name="T5" fmla="*/ 1 h 216"/>
                  <a:gd name="T6" fmla="*/ 1 w 236"/>
                  <a:gd name="T7" fmla="*/ 1 h 216"/>
                  <a:gd name="T8" fmla="*/ 1 w 236"/>
                  <a:gd name="T9" fmla="*/ 1 h 216"/>
                  <a:gd name="T10" fmla="*/ 1 w 236"/>
                  <a:gd name="T11" fmla="*/ 1 h 216"/>
                  <a:gd name="T12" fmla="*/ 1 w 236"/>
                  <a:gd name="T13" fmla="*/ 1 h 216"/>
                  <a:gd name="T14" fmla="*/ 1 w 236"/>
                  <a:gd name="T15" fmla="*/ 1 h 216"/>
                  <a:gd name="T16" fmla="*/ 1 w 236"/>
                  <a:gd name="T17" fmla="*/ 1 h 216"/>
                  <a:gd name="T18" fmla="*/ 1 w 236"/>
                  <a:gd name="T19" fmla="*/ 1 h 216"/>
                  <a:gd name="T20" fmla="*/ 1 w 236"/>
                  <a:gd name="T21" fmla="*/ 1 h 216"/>
                  <a:gd name="T22" fmla="*/ 1 w 236"/>
                  <a:gd name="T23" fmla="*/ 1 h 216"/>
                  <a:gd name="T24" fmla="*/ 0 w 236"/>
                  <a:gd name="T25" fmla="*/ 1 h 216"/>
                  <a:gd name="T26" fmla="*/ 0 w 236"/>
                  <a:gd name="T27" fmla="*/ 1 h 216"/>
                  <a:gd name="T28" fmla="*/ 0 w 236"/>
                  <a:gd name="T29" fmla="*/ 1 h 216"/>
                  <a:gd name="T30" fmla="*/ 1 w 236"/>
                  <a:gd name="T31" fmla="*/ 1 h 216"/>
                  <a:gd name="T32" fmla="*/ 1 w 236"/>
                  <a:gd name="T33" fmla="*/ 1 h 216"/>
                  <a:gd name="T34" fmla="*/ 1 w 236"/>
                  <a:gd name="T35" fmla="*/ 1 h 216"/>
                  <a:gd name="T36" fmla="*/ 1 w 236"/>
                  <a:gd name="T37" fmla="*/ 1 h 216"/>
                  <a:gd name="T38" fmla="*/ 1 w 236"/>
                  <a:gd name="T39" fmla="*/ 1 h 216"/>
                  <a:gd name="T40" fmla="*/ 1 w 236"/>
                  <a:gd name="T41" fmla="*/ 1 h 216"/>
                  <a:gd name="T42" fmla="*/ 1 w 236"/>
                  <a:gd name="T43" fmla="*/ 1 h 216"/>
                  <a:gd name="T44" fmla="*/ 1 w 236"/>
                  <a:gd name="T45" fmla="*/ 1 h 216"/>
                  <a:gd name="T46" fmla="*/ 1 w 236"/>
                  <a:gd name="T47" fmla="*/ 1 h 216"/>
                  <a:gd name="T48" fmla="*/ 1 w 236"/>
                  <a:gd name="T49" fmla="*/ 1 h 216"/>
                  <a:gd name="T50" fmla="*/ 1 w 236"/>
                  <a:gd name="T51" fmla="*/ 1 h 216"/>
                  <a:gd name="T52" fmla="*/ 1 w 236"/>
                  <a:gd name="T53" fmla="*/ 1 h 216"/>
                  <a:gd name="T54" fmla="*/ 1 w 236"/>
                  <a:gd name="T55" fmla="*/ 1 h 216"/>
                  <a:gd name="T56" fmla="*/ 1 w 236"/>
                  <a:gd name="T57" fmla="*/ 1 h 216"/>
                  <a:gd name="T58" fmla="*/ 1 w 236"/>
                  <a:gd name="T59" fmla="*/ 1 h 216"/>
                  <a:gd name="T60" fmla="*/ 1 w 236"/>
                  <a:gd name="T61" fmla="*/ 1 h 216"/>
                  <a:gd name="T62" fmla="*/ 1 w 236"/>
                  <a:gd name="T63" fmla="*/ 1 h 216"/>
                  <a:gd name="T64" fmla="*/ 1 w 236"/>
                  <a:gd name="T65" fmla="*/ 1 h 216"/>
                  <a:gd name="T66" fmla="*/ 1 w 236"/>
                  <a:gd name="T67" fmla="*/ 1 h 216"/>
                  <a:gd name="T68" fmla="*/ 1 w 236"/>
                  <a:gd name="T69" fmla="*/ 1 h 216"/>
                  <a:gd name="T70" fmla="*/ 1 w 236"/>
                  <a:gd name="T71" fmla="*/ 1 h 216"/>
                  <a:gd name="T72" fmla="*/ 1 w 236"/>
                  <a:gd name="T73" fmla="*/ 1 h 216"/>
                  <a:gd name="T74" fmla="*/ 1 w 236"/>
                  <a:gd name="T75" fmla="*/ 1 h 216"/>
                  <a:gd name="T76" fmla="*/ 1 w 236"/>
                  <a:gd name="T77" fmla="*/ 1 h 216"/>
                  <a:gd name="T78" fmla="*/ 1 w 236"/>
                  <a:gd name="T79" fmla="*/ 1 h 216"/>
                  <a:gd name="T80" fmla="*/ 1 w 236"/>
                  <a:gd name="T81" fmla="*/ 1 h 216"/>
                  <a:gd name="T82" fmla="*/ 1 w 236"/>
                  <a:gd name="T83" fmla="*/ 1 h 216"/>
                  <a:gd name="T84" fmla="*/ 1 w 236"/>
                  <a:gd name="T85" fmla="*/ 1 h 216"/>
                  <a:gd name="T86" fmla="*/ 1 w 236"/>
                  <a:gd name="T87" fmla="*/ 1 h 216"/>
                  <a:gd name="T88" fmla="*/ 1 w 236"/>
                  <a:gd name="T89" fmla="*/ 1 h 216"/>
                  <a:gd name="T90" fmla="*/ 1 w 236"/>
                  <a:gd name="T91" fmla="*/ 1 h 216"/>
                  <a:gd name="T92" fmla="*/ 1 w 236"/>
                  <a:gd name="T93" fmla="*/ 1 h 216"/>
                  <a:gd name="T94" fmla="*/ 1 w 236"/>
                  <a:gd name="T95" fmla="*/ 1 h 216"/>
                  <a:gd name="T96" fmla="*/ 1 w 236"/>
                  <a:gd name="T97" fmla="*/ 1 h 216"/>
                  <a:gd name="T98" fmla="*/ 1 w 236"/>
                  <a:gd name="T99" fmla="*/ 1 h 216"/>
                  <a:gd name="T100" fmla="*/ 1 w 236"/>
                  <a:gd name="T101" fmla="*/ 1 h 216"/>
                  <a:gd name="T102" fmla="*/ 1 w 236"/>
                  <a:gd name="T103" fmla="*/ 1 h 216"/>
                  <a:gd name="T104" fmla="*/ 1 w 236"/>
                  <a:gd name="T105" fmla="*/ 0 h 216"/>
                  <a:gd name="T106" fmla="*/ 1 w 236"/>
                  <a:gd name="T107" fmla="*/ 1 h 216"/>
                  <a:gd name="T108" fmla="*/ 1 w 236"/>
                  <a:gd name="T109" fmla="*/ 1 h 216"/>
                  <a:gd name="T110" fmla="*/ 1 w 236"/>
                  <a:gd name="T111" fmla="*/ 1 h 216"/>
                  <a:gd name="T112" fmla="*/ 1 w 236"/>
                  <a:gd name="T113" fmla="*/ 1 h 216"/>
                  <a:gd name="T114" fmla="*/ 1 w 236"/>
                  <a:gd name="T115" fmla="*/ 1 h 216"/>
                  <a:gd name="T116" fmla="*/ 1 w 236"/>
                  <a:gd name="T117" fmla="*/ 1 h 216"/>
                  <a:gd name="T118" fmla="*/ 1 w 236"/>
                  <a:gd name="T119" fmla="*/ 1 h 216"/>
                  <a:gd name="T120" fmla="*/ 1 w 236"/>
                  <a:gd name="T121" fmla="*/ 1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4" y="14"/>
                    </a:moveTo>
                    <a:lnTo>
                      <a:pt x="92" y="14"/>
                    </a:lnTo>
                    <a:lnTo>
                      <a:pt x="86" y="16"/>
                    </a:lnTo>
                    <a:lnTo>
                      <a:pt x="82" y="17"/>
                    </a:lnTo>
                    <a:lnTo>
                      <a:pt x="78" y="18"/>
                    </a:lnTo>
                    <a:lnTo>
                      <a:pt x="73" y="19"/>
                    </a:lnTo>
                    <a:lnTo>
                      <a:pt x="69" y="21"/>
                    </a:lnTo>
                    <a:lnTo>
                      <a:pt x="63" y="24"/>
                    </a:lnTo>
                    <a:lnTo>
                      <a:pt x="57" y="26"/>
                    </a:lnTo>
                    <a:lnTo>
                      <a:pt x="52" y="28"/>
                    </a:lnTo>
                    <a:lnTo>
                      <a:pt x="47" y="32"/>
                    </a:lnTo>
                    <a:lnTo>
                      <a:pt x="41" y="35"/>
                    </a:lnTo>
                    <a:lnTo>
                      <a:pt x="36" y="38"/>
                    </a:lnTo>
                    <a:lnTo>
                      <a:pt x="31" y="43"/>
                    </a:lnTo>
                    <a:lnTo>
                      <a:pt x="27" y="49"/>
                    </a:lnTo>
                    <a:lnTo>
                      <a:pt x="22" y="52"/>
                    </a:lnTo>
                    <a:lnTo>
                      <a:pt x="17" y="57"/>
                    </a:lnTo>
                    <a:lnTo>
                      <a:pt x="14" y="62"/>
                    </a:lnTo>
                    <a:lnTo>
                      <a:pt x="12" y="68"/>
                    </a:lnTo>
                    <a:lnTo>
                      <a:pt x="9" y="74"/>
                    </a:lnTo>
                    <a:lnTo>
                      <a:pt x="7" y="79"/>
                    </a:lnTo>
                    <a:lnTo>
                      <a:pt x="5" y="86"/>
                    </a:lnTo>
                    <a:lnTo>
                      <a:pt x="4" y="93"/>
                    </a:lnTo>
                    <a:lnTo>
                      <a:pt x="1" y="99"/>
                    </a:lnTo>
                    <a:lnTo>
                      <a:pt x="0" y="105"/>
                    </a:lnTo>
                    <a:lnTo>
                      <a:pt x="0" y="111"/>
                    </a:lnTo>
                    <a:lnTo>
                      <a:pt x="0" y="118"/>
                    </a:lnTo>
                    <a:lnTo>
                      <a:pt x="0" y="124"/>
                    </a:lnTo>
                    <a:lnTo>
                      <a:pt x="0" y="131"/>
                    </a:lnTo>
                    <a:lnTo>
                      <a:pt x="0" y="136"/>
                    </a:lnTo>
                    <a:lnTo>
                      <a:pt x="1" y="142"/>
                    </a:lnTo>
                    <a:lnTo>
                      <a:pt x="1" y="147"/>
                    </a:lnTo>
                    <a:lnTo>
                      <a:pt x="3" y="152"/>
                    </a:lnTo>
                    <a:lnTo>
                      <a:pt x="3" y="157"/>
                    </a:lnTo>
                    <a:lnTo>
                      <a:pt x="5" y="163"/>
                    </a:lnTo>
                    <a:lnTo>
                      <a:pt x="6" y="167"/>
                    </a:lnTo>
                    <a:lnTo>
                      <a:pt x="7" y="172"/>
                    </a:lnTo>
                    <a:lnTo>
                      <a:pt x="9" y="176"/>
                    </a:lnTo>
                    <a:lnTo>
                      <a:pt x="13" y="181"/>
                    </a:lnTo>
                    <a:lnTo>
                      <a:pt x="19" y="188"/>
                    </a:lnTo>
                    <a:lnTo>
                      <a:pt x="27" y="195"/>
                    </a:lnTo>
                    <a:lnTo>
                      <a:pt x="30" y="198"/>
                    </a:lnTo>
                    <a:lnTo>
                      <a:pt x="36" y="200"/>
                    </a:lnTo>
                    <a:lnTo>
                      <a:pt x="40" y="203"/>
                    </a:lnTo>
                    <a:lnTo>
                      <a:pt x="47" y="206"/>
                    </a:lnTo>
                    <a:lnTo>
                      <a:pt x="52" y="207"/>
                    </a:lnTo>
                    <a:lnTo>
                      <a:pt x="58" y="209"/>
                    </a:lnTo>
                    <a:lnTo>
                      <a:pt x="65" y="211"/>
                    </a:lnTo>
                    <a:lnTo>
                      <a:pt x="73" y="212"/>
                    </a:lnTo>
                    <a:lnTo>
                      <a:pt x="81" y="213"/>
                    </a:lnTo>
                    <a:lnTo>
                      <a:pt x="89" y="214"/>
                    </a:lnTo>
                    <a:lnTo>
                      <a:pt x="97" y="215"/>
                    </a:lnTo>
                    <a:lnTo>
                      <a:pt x="105" y="216"/>
                    </a:lnTo>
                    <a:lnTo>
                      <a:pt x="113" y="215"/>
                    </a:lnTo>
                    <a:lnTo>
                      <a:pt x="121" y="215"/>
                    </a:lnTo>
                    <a:lnTo>
                      <a:pt x="126" y="214"/>
                    </a:lnTo>
                    <a:lnTo>
                      <a:pt x="130" y="214"/>
                    </a:lnTo>
                    <a:lnTo>
                      <a:pt x="134" y="214"/>
                    </a:lnTo>
                    <a:lnTo>
                      <a:pt x="138" y="214"/>
                    </a:lnTo>
                    <a:lnTo>
                      <a:pt x="146" y="212"/>
                    </a:lnTo>
                    <a:lnTo>
                      <a:pt x="154" y="211"/>
                    </a:lnTo>
                    <a:lnTo>
                      <a:pt x="161" y="208"/>
                    </a:lnTo>
                    <a:lnTo>
                      <a:pt x="169" y="206"/>
                    </a:lnTo>
                    <a:lnTo>
                      <a:pt x="175" y="203"/>
                    </a:lnTo>
                    <a:lnTo>
                      <a:pt x="182" y="199"/>
                    </a:lnTo>
                    <a:lnTo>
                      <a:pt x="186" y="195"/>
                    </a:lnTo>
                    <a:lnTo>
                      <a:pt x="193" y="191"/>
                    </a:lnTo>
                    <a:lnTo>
                      <a:pt x="198" y="186"/>
                    </a:lnTo>
                    <a:lnTo>
                      <a:pt x="202" y="181"/>
                    </a:lnTo>
                    <a:lnTo>
                      <a:pt x="207" y="175"/>
                    </a:lnTo>
                    <a:lnTo>
                      <a:pt x="211" y="171"/>
                    </a:lnTo>
                    <a:lnTo>
                      <a:pt x="215" y="164"/>
                    </a:lnTo>
                    <a:lnTo>
                      <a:pt x="218" y="158"/>
                    </a:lnTo>
                    <a:lnTo>
                      <a:pt x="222" y="151"/>
                    </a:lnTo>
                    <a:lnTo>
                      <a:pt x="224" y="146"/>
                    </a:lnTo>
                    <a:lnTo>
                      <a:pt x="226" y="139"/>
                    </a:lnTo>
                    <a:lnTo>
                      <a:pt x="228" y="132"/>
                    </a:lnTo>
                    <a:lnTo>
                      <a:pt x="231" y="125"/>
                    </a:lnTo>
                    <a:lnTo>
                      <a:pt x="233" y="119"/>
                    </a:lnTo>
                    <a:lnTo>
                      <a:pt x="233" y="111"/>
                    </a:lnTo>
                    <a:lnTo>
                      <a:pt x="234" y="105"/>
                    </a:lnTo>
                    <a:lnTo>
                      <a:pt x="235" y="98"/>
                    </a:lnTo>
                    <a:lnTo>
                      <a:pt x="236" y="92"/>
                    </a:lnTo>
                    <a:lnTo>
                      <a:pt x="235" y="85"/>
                    </a:lnTo>
                    <a:lnTo>
                      <a:pt x="235" y="78"/>
                    </a:lnTo>
                    <a:lnTo>
                      <a:pt x="235" y="73"/>
                    </a:lnTo>
                    <a:lnTo>
                      <a:pt x="235" y="66"/>
                    </a:lnTo>
                    <a:lnTo>
                      <a:pt x="234" y="59"/>
                    </a:lnTo>
                    <a:lnTo>
                      <a:pt x="233" y="53"/>
                    </a:lnTo>
                    <a:lnTo>
                      <a:pt x="231" y="46"/>
                    </a:lnTo>
                    <a:lnTo>
                      <a:pt x="231" y="42"/>
                    </a:lnTo>
                    <a:lnTo>
                      <a:pt x="227" y="37"/>
                    </a:lnTo>
                    <a:lnTo>
                      <a:pt x="225" y="33"/>
                    </a:lnTo>
                    <a:lnTo>
                      <a:pt x="223" y="28"/>
                    </a:lnTo>
                    <a:lnTo>
                      <a:pt x="220" y="24"/>
                    </a:lnTo>
                    <a:lnTo>
                      <a:pt x="214" y="17"/>
                    </a:lnTo>
                    <a:lnTo>
                      <a:pt x="206" y="11"/>
                    </a:lnTo>
                    <a:lnTo>
                      <a:pt x="201" y="9"/>
                    </a:lnTo>
                    <a:lnTo>
                      <a:pt x="198" y="6"/>
                    </a:lnTo>
                    <a:lnTo>
                      <a:pt x="193" y="4"/>
                    </a:lnTo>
                    <a:lnTo>
                      <a:pt x="188" y="4"/>
                    </a:lnTo>
                    <a:lnTo>
                      <a:pt x="184" y="2"/>
                    </a:lnTo>
                    <a:lnTo>
                      <a:pt x="179" y="2"/>
                    </a:lnTo>
                    <a:lnTo>
                      <a:pt x="174" y="1"/>
                    </a:lnTo>
                    <a:lnTo>
                      <a:pt x="169" y="1"/>
                    </a:lnTo>
                    <a:lnTo>
                      <a:pt x="163" y="0"/>
                    </a:lnTo>
                    <a:lnTo>
                      <a:pt x="159" y="0"/>
                    </a:lnTo>
                    <a:lnTo>
                      <a:pt x="154" y="1"/>
                    </a:lnTo>
                    <a:lnTo>
                      <a:pt x="150" y="2"/>
                    </a:lnTo>
                    <a:lnTo>
                      <a:pt x="144" y="2"/>
                    </a:lnTo>
                    <a:lnTo>
                      <a:pt x="138" y="2"/>
                    </a:lnTo>
                    <a:lnTo>
                      <a:pt x="133" y="3"/>
                    </a:lnTo>
                    <a:lnTo>
                      <a:pt x="128" y="4"/>
                    </a:lnTo>
                    <a:lnTo>
                      <a:pt x="123" y="4"/>
                    </a:lnTo>
                    <a:lnTo>
                      <a:pt x="119" y="6"/>
                    </a:lnTo>
                    <a:lnTo>
                      <a:pt x="114" y="8"/>
                    </a:lnTo>
                    <a:lnTo>
                      <a:pt x="111" y="9"/>
                    </a:lnTo>
                    <a:lnTo>
                      <a:pt x="103" y="10"/>
                    </a:lnTo>
                    <a:lnTo>
                      <a:pt x="98" y="12"/>
                    </a:lnTo>
                    <a:lnTo>
                      <a:pt x="94" y="13"/>
                    </a:lnTo>
                    <a:lnTo>
                      <a:pt x="94" y="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Freeform 67"/>
              <p:cNvSpPr>
                <a:spLocks/>
              </p:cNvSpPr>
              <p:nvPr/>
            </p:nvSpPr>
            <p:spPr bwMode="auto">
              <a:xfrm>
                <a:off x="3132" y="1597"/>
                <a:ext cx="118" cy="107"/>
              </a:xfrm>
              <a:custGeom>
                <a:avLst/>
                <a:gdLst>
                  <a:gd name="T0" fmla="*/ 1 w 236"/>
                  <a:gd name="T1" fmla="*/ 0 h 216"/>
                  <a:gd name="T2" fmla="*/ 1 w 236"/>
                  <a:gd name="T3" fmla="*/ 0 h 216"/>
                  <a:gd name="T4" fmla="*/ 1 w 236"/>
                  <a:gd name="T5" fmla="*/ 0 h 216"/>
                  <a:gd name="T6" fmla="*/ 1 w 236"/>
                  <a:gd name="T7" fmla="*/ 0 h 216"/>
                  <a:gd name="T8" fmla="*/ 1 w 236"/>
                  <a:gd name="T9" fmla="*/ 0 h 216"/>
                  <a:gd name="T10" fmla="*/ 1 w 236"/>
                  <a:gd name="T11" fmla="*/ 0 h 216"/>
                  <a:gd name="T12" fmla="*/ 1 w 236"/>
                  <a:gd name="T13" fmla="*/ 0 h 216"/>
                  <a:gd name="T14" fmla="*/ 1 w 236"/>
                  <a:gd name="T15" fmla="*/ 0 h 216"/>
                  <a:gd name="T16" fmla="*/ 1 w 236"/>
                  <a:gd name="T17" fmla="*/ 0 h 216"/>
                  <a:gd name="T18" fmla="*/ 1 w 236"/>
                  <a:gd name="T19" fmla="*/ 0 h 216"/>
                  <a:gd name="T20" fmla="*/ 1 w 236"/>
                  <a:gd name="T21" fmla="*/ 0 h 216"/>
                  <a:gd name="T22" fmla="*/ 1 w 236"/>
                  <a:gd name="T23" fmla="*/ 0 h 216"/>
                  <a:gd name="T24" fmla="*/ 1 w 236"/>
                  <a:gd name="T25" fmla="*/ 0 h 216"/>
                  <a:gd name="T26" fmla="*/ 0 w 236"/>
                  <a:gd name="T27" fmla="*/ 0 h 216"/>
                  <a:gd name="T28" fmla="*/ 1 w 236"/>
                  <a:gd name="T29" fmla="*/ 0 h 216"/>
                  <a:gd name="T30" fmla="*/ 1 w 236"/>
                  <a:gd name="T31" fmla="*/ 0 h 216"/>
                  <a:gd name="T32" fmla="*/ 1 w 236"/>
                  <a:gd name="T33" fmla="*/ 0 h 216"/>
                  <a:gd name="T34" fmla="*/ 1 w 236"/>
                  <a:gd name="T35" fmla="*/ 0 h 216"/>
                  <a:gd name="T36" fmla="*/ 1 w 236"/>
                  <a:gd name="T37" fmla="*/ 0 h 216"/>
                  <a:gd name="T38" fmla="*/ 1 w 236"/>
                  <a:gd name="T39" fmla="*/ 0 h 216"/>
                  <a:gd name="T40" fmla="*/ 1 w 236"/>
                  <a:gd name="T41" fmla="*/ 0 h 216"/>
                  <a:gd name="T42" fmla="*/ 1 w 236"/>
                  <a:gd name="T43" fmla="*/ 0 h 216"/>
                  <a:gd name="T44" fmla="*/ 1 w 236"/>
                  <a:gd name="T45" fmla="*/ 0 h 216"/>
                  <a:gd name="T46" fmla="*/ 1 w 236"/>
                  <a:gd name="T47" fmla="*/ 0 h 216"/>
                  <a:gd name="T48" fmla="*/ 1 w 236"/>
                  <a:gd name="T49" fmla="*/ 0 h 216"/>
                  <a:gd name="T50" fmla="*/ 1 w 236"/>
                  <a:gd name="T51" fmla="*/ 0 h 216"/>
                  <a:gd name="T52" fmla="*/ 1 w 236"/>
                  <a:gd name="T53" fmla="*/ 0 h 216"/>
                  <a:gd name="T54" fmla="*/ 1 w 236"/>
                  <a:gd name="T55" fmla="*/ 0 h 216"/>
                  <a:gd name="T56" fmla="*/ 1 w 236"/>
                  <a:gd name="T57" fmla="*/ 0 h 216"/>
                  <a:gd name="T58" fmla="*/ 1 w 236"/>
                  <a:gd name="T59" fmla="*/ 0 h 216"/>
                  <a:gd name="T60" fmla="*/ 1 w 236"/>
                  <a:gd name="T61" fmla="*/ 0 h 216"/>
                  <a:gd name="T62" fmla="*/ 1 w 236"/>
                  <a:gd name="T63" fmla="*/ 0 h 216"/>
                  <a:gd name="T64" fmla="*/ 1 w 236"/>
                  <a:gd name="T65" fmla="*/ 0 h 216"/>
                  <a:gd name="T66" fmla="*/ 1 w 236"/>
                  <a:gd name="T67" fmla="*/ 0 h 216"/>
                  <a:gd name="T68" fmla="*/ 1 w 236"/>
                  <a:gd name="T69" fmla="*/ 0 h 216"/>
                  <a:gd name="T70" fmla="*/ 1 w 236"/>
                  <a:gd name="T71" fmla="*/ 0 h 216"/>
                  <a:gd name="T72" fmla="*/ 1 w 236"/>
                  <a:gd name="T73" fmla="*/ 0 h 216"/>
                  <a:gd name="T74" fmla="*/ 1 w 236"/>
                  <a:gd name="T75" fmla="*/ 0 h 216"/>
                  <a:gd name="T76" fmla="*/ 1 w 236"/>
                  <a:gd name="T77" fmla="*/ 0 h 216"/>
                  <a:gd name="T78" fmla="*/ 1 w 236"/>
                  <a:gd name="T79" fmla="*/ 0 h 216"/>
                  <a:gd name="T80" fmla="*/ 1 w 236"/>
                  <a:gd name="T81" fmla="*/ 0 h 216"/>
                  <a:gd name="T82" fmla="*/ 1 w 236"/>
                  <a:gd name="T83" fmla="*/ 0 h 216"/>
                  <a:gd name="T84" fmla="*/ 1 w 236"/>
                  <a:gd name="T85" fmla="*/ 0 h 216"/>
                  <a:gd name="T86" fmla="*/ 1 w 236"/>
                  <a:gd name="T87" fmla="*/ 0 h 216"/>
                  <a:gd name="T88" fmla="*/ 1 w 236"/>
                  <a:gd name="T89" fmla="*/ 0 h 216"/>
                  <a:gd name="T90" fmla="*/ 1 w 236"/>
                  <a:gd name="T91" fmla="*/ 0 h 216"/>
                  <a:gd name="T92" fmla="*/ 1 w 236"/>
                  <a:gd name="T93" fmla="*/ 0 h 216"/>
                  <a:gd name="T94" fmla="*/ 1 w 236"/>
                  <a:gd name="T95" fmla="*/ 0 h 216"/>
                  <a:gd name="T96" fmla="*/ 1 w 236"/>
                  <a:gd name="T97" fmla="*/ 0 h 216"/>
                  <a:gd name="T98" fmla="*/ 1 w 236"/>
                  <a:gd name="T99" fmla="*/ 0 h 216"/>
                  <a:gd name="T100" fmla="*/ 1 w 236"/>
                  <a:gd name="T101" fmla="*/ 0 h 216"/>
                  <a:gd name="T102" fmla="*/ 1 w 236"/>
                  <a:gd name="T103" fmla="*/ 0 h 216"/>
                  <a:gd name="T104" fmla="*/ 1 w 236"/>
                  <a:gd name="T105" fmla="*/ 0 h 216"/>
                  <a:gd name="T106" fmla="*/ 1 w 236"/>
                  <a:gd name="T107" fmla="*/ 0 h 216"/>
                  <a:gd name="T108" fmla="*/ 1 w 236"/>
                  <a:gd name="T109" fmla="*/ 0 h 216"/>
                  <a:gd name="T110" fmla="*/ 1 w 236"/>
                  <a:gd name="T111" fmla="*/ 0 h 216"/>
                  <a:gd name="T112" fmla="*/ 1 w 236"/>
                  <a:gd name="T113" fmla="*/ 0 h 216"/>
                  <a:gd name="T114" fmla="*/ 1 w 236"/>
                  <a:gd name="T115" fmla="*/ 0 h 216"/>
                  <a:gd name="T116" fmla="*/ 1 w 236"/>
                  <a:gd name="T117" fmla="*/ 0 h 216"/>
                  <a:gd name="T118" fmla="*/ 1 w 236"/>
                  <a:gd name="T119" fmla="*/ 0 h 216"/>
                  <a:gd name="T120" fmla="*/ 1 w 236"/>
                  <a:gd name="T121" fmla="*/ 0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6"/>
                  <a:gd name="T184" fmla="*/ 0 h 216"/>
                  <a:gd name="T185" fmla="*/ 236 w 236"/>
                  <a:gd name="T186" fmla="*/ 216 h 2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6" h="216">
                    <a:moveTo>
                      <a:pt x="95" y="15"/>
                    </a:moveTo>
                    <a:lnTo>
                      <a:pt x="92" y="15"/>
                    </a:lnTo>
                    <a:lnTo>
                      <a:pt x="87" y="16"/>
                    </a:lnTo>
                    <a:lnTo>
                      <a:pt x="83" y="17"/>
                    </a:lnTo>
                    <a:lnTo>
                      <a:pt x="79" y="19"/>
                    </a:lnTo>
                    <a:lnTo>
                      <a:pt x="74" y="20"/>
                    </a:lnTo>
                    <a:lnTo>
                      <a:pt x="70" y="22"/>
                    </a:lnTo>
                    <a:lnTo>
                      <a:pt x="64" y="24"/>
                    </a:lnTo>
                    <a:lnTo>
                      <a:pt x="58" y="27"/>
                    </a:lnTo>
                    <a:lnTo>
                      <a:pt x="52" y="29"/>
                    </a:lnTo>
                    <a:lnTo>
                      <a:pt x="48" y="32"/>
                    </a:lnTo>
                    <a:lnTo>
                      <a:pt x="41" y="35"/>
                    </a:lnTo>
                    <a:lnTo>
                      <a:pt x="37" y="38"/>
                    </a:lnTo>
                    <a:lnTo>
                      <a:pt x="32" y="42"/>
                    </a:lnTo>
                    <a:lnTo>
                      <a:pt x="27" y="47"/>
                    </a:lnTo>
                    <a:lnTo>
                      <a:pt x="23" y="52"/>
                    </a:lnTo>
                    <a:lnTo>
                      <a:pt x="18" y="57"/>
                    </a:lnTo>
                    <a:lnTo>
                      <a:pt x="15" y="62"/>
                    </a:lnTo>
                    <a:lnTo>
                      <a:pt x="13" y="69"/>
                    </a:lnTo>
                    <a:lnTo>
                      <a:pt x="9" y="73"/>
                    </a:lnTo>
                    <a:lnTo>
                      <a:pt x="7" y="80"/>
                    </a:lnTo>
                    <a:lnTo>
                      <a:pt x="5" y="86"/>
                    </a:lnTo>
                    <a:lnTo>
                      <a:pt x="5" y="93"/>
                    </a:lnTo>
                    <a:lnTo>
                      <a:pt x="2" y="98"/>
                    </a:lnTo>
                    <a:lnTo>
                      <a:pt x="1" y="104"/>
                    </a:lnTo>
                    <a:lnTo>
                      <a:pt x="1" y="110"/>
                    </a:lnTo>
                    <a:lnTo>
                      <a:pt x="1" y="118"/>
                    </a:lnTo>
                    <a:lnTo>
                      <a:pt x="0" y="123"/>
                    </a:lnTo>
                    <a:lnTo>
                      <a:pt x="0" y="129"/>
                    </a:lnTo>
                    <a:lnTo>
                      <a:pt x="1" y="136"/>
                    </a:lnTo>
                    <a:lnTo>
                      <a:pt x="2" y="143"/>
                    </a:lnTo>
                    <a:lnTo>
                      <a:pt x="2" y="147"/>
                    </a:lnTo>
                    <a:lnTo>
                      <a:pt x="2" y="153"/>
                    </a:lnTo>
                    <a:lnTo>
                      <a:pt x="3" y="158"/>
                    </a:lnTo>
                    <a:lnTo>
                      <a:pt x="6" y="163"/>
                    </a:lnTo>
                    <a:lnTo>
                      <a:pt x="7" y="168"/>
                    </a:lnTo>
                    <a:lnTo>
                      <a:pt x="8" y="173"/>
                    </a:lnTo>
                    <a:lnTo>
                      <a:pt x="10" y="176"/>
                    </a:lnTo>
                    <a:lnTo>
                      <a:pt x="14" y="180"/>
                    </a:lnTo>
                    <a:lnTo>
                      <a:pt x="18" y="187"/>
                    </a:lnTo>
                    <a:lnTo>
                      <a:pt x="26" y="194"/>
                    </a:lnTo>
                    <a:lnTo>
                      <a:pt x="31" y="198"/>
                    </a:lnTo>
                    <a:lnTo>
                      <a:pt x="35" y="201"/>
                    </a:lnTo>
                    <a:lnTo>
                      <a:pt x="41" y="203"/>
                    </a:lnTo>
                    <a:lnTo>
                      <a:pt x="48" y="206"/>
                    </a:lnTo>
                    <a:lnTo>
                      <a:pt x="52" y="208"/>
                    </a:lnTo>
                    <a:lnTo>
                      <a:pt x="60" y="210"/>
                    </a:lnTo>
                    <a:lnTo>
                      <a:pt x="67" y="211"/>
                    </a:lnTo>
                    <a:lnTo>
                      <a:pt x="74" y="212"/>
                    </a:lnTo>
                    <a:lnTo>
                      <a:pt x="82" y="214"/>
                    </a:lnTo>
                    <a:lnTo>
                      <a:pt x="90" y="215"/>
                    </a:lnTo>
                    <a:lnTo>
                      <a:pt x="98" y="215"/>
                    </a:lnTo>
                    <a:lnTo>
                      <a:pt x="106" y="216"/>
                    </a:lnTo>
                    <a:lnTo>
                      <a:pt x="114" y="215"/>
                    </a:lnTo>
                    <a:lnTo>
                      <a:pt x="122" y="215"/>
                    </a:lnTo>
                    <a:lnTo>
                      <a:pt x="127" y="215"/>
                    </a:lnTo>
                    <a:lnTo>
                      <a:pt x="131" y="215"/>
                    </a:lnTo>
                    <a:lnTo>
                      <a:pt x="135" y="214"/>
                    </a:lnTo>
                    <a:lnTo>
                      <a:pt x="139" y="214"/>
                    </a:lnTo>
                    <a:lnTo>
                      <a:pt x="147" y="212"/>
                    </a:lnTo>
                    <a:lnTo>
                      <a:pt x="155" y="210"/>
                    </a:lnTo>
                    <a:lnTo>
                      <a:pt x="162" y="208"/>
                    </a:lnTo>
                    <a:lnTo>
                      <a:pt x="170" y="206"/>
                    </a:lnTo>
                    <a:lnTo>
                      <a:pt x="176" y="202"/>
                    </a:lnTo>
                    <a:lnTo>
                      <a:pt x="182" y="199"/>
                    </a:lnTo>
                    <a:lnTo>
                      <a:pt x="187" y="194"/>
                    </a:lnTo>
                    <a:lnTo>
                      <a:pt x="194" y="190"/>
                    </a:lnTo>
                    <a:lnTo>
                      <a:pt x="198" y="185"/>
                    </a:lnTo>
                    <a:lnTo>
                      <a:pt x="204" y="180"/>
                    </a:lnTo>
                    <a:lnTo>
                      <a:pt x="209" y="175"/>
                    </a:lnTo>
                    <a:lnTo>
                      <a:pt x="213" y="169"/>
                    </a:lnTo>
                    <a:lnTo>
                      <a:pt x="216" y="163"/>
                    </a:lnTo>
                    <a:lnTo>
                      <a:pt x="219" y="157"/>
                    </a:lnTo>
                    <a:lnTo>
                      <a:pt x="222" y="151"/>
                    </a:lnTo>
                    <a:lnTo>
                      <a:pt x="225" y="145"/>
                    </a:lnTo>
                    <a:lnTo>
                      <a:pt x="227" y="138"/>
                    </a:lnTo>
                    <a:lnTo>
                      <a:pt x="229" y="133"/>
                    </a:lnTo>
                    <a:lnTo>
                      <a:pt x="232" y="126"/>
                    </a:lnTo>
                    <a:lnTo>
                      <a:pt x="234" y="120"/>
                    </a:lnTo>
                    <a:lnTo>
                      <a:pt x="234" y="113"/>
                    </a:lnTo>
                    <a:lnTo>
                      <a:pt x="235" y="105"/>
                    </a:lnTo>
                    <a:lnTo>
                      <a:pt x="235" y="98"/>
                    </a:lnTo>
                    <a:lnTo>
                      <a:pt x="236" y="92"/>
                    </a:lnTo>
                    <a:lnTo>
                      <a:pt x="236" y="85"/>
                    </a:lnTo>
                    <a:lnTo>
                      <a:pt x="236" y="78"/>
                    </a:lnTo>
                    <a:lnTo>
                      <a:pt x="235" y="72"/>
                    </a:lnTo>
                    <a:lnTo>
                      <a:pt x="235" y="66"/>
                    </a:lnTo>
                    <a:lnTo>
                      <a:pt x="234" y="60"/>
                    </a:lnTo>
                    <a:lnTo>
                      <a:pt x="233" y="54"/>
                    </a:lnTo>
                    <a:lnTo>
                      <a:pt x="232" y="47"/>
                    </a:lnTo>
                    <a:lnTo>
                      <a:pt x="229" y="42"/>
                    </a:lnTo>
                    <a:lnTo>
                      <a:pt x="227" y="38"/>
                    </a:lnTo>
                    <a:lnTo>
                      <a:pt x="225" y="33"/>
                    </a:lnTo>
                    <a:lnTo>
                      <a:pt x="222" y="29"/>
                    </a:lnTo>
                    <a:lnTo>
                      <a:pt x="220" y="25"/>
                    </a:lnTo>
                    <a:lnTo>
                      <a:pt x="213" y="17"/>
                    </a:lnTo>
                    <a:lnTo>
                      <a:pt x="206" y="12"/>
                    </a:lnTo>
                    <a:lnTo>
                      <a:pt x="202" y="9"/>
                    </a:lnTo>
                    <a:lnTo>
                      <a:pt x="197" y="7"/>
                    </a:lnTo>
                    <a:lnTo>
                      <a:pt x="193" y="6"/>
                    </a:lnTo>
                    <a:lnTo>
                      <a:pt x="189" y="5"/>
                    </a:lnTo>
                    <a:lnTo>
                      <a:pt x="184" y="3"/>
                    </a:lnTo>
                    <a:lnTo>
                      <a:pt x="179" y="1"/>
                    </a:lnTo>
                    <a:lnTo>
                      <a:pt x="173" y="0"/>
                    </a:lnTo>
                    <a:lnTo>
                      <a:pt x="169" y="0"/>
                    </a:lnTo>
                    <a:lnTo>
                      <a:pt x="164" y="0"/>
                    </a:lnTo>
                    <a:lnTo>
                      <a:pt x="159" y="0"/>
                    </a:lnTo>
                    <a:lnTo>
                      <a:pt x="153" y="1"/>
                    </a:lnTo>
                    <a:lnTo>
                      <a:pt x="148" y="3"/>
                    </a:lnTo>
                    <a:lnTo>
                      <a:pt x="144" y="3"/>
                    </a:lnTo>
                    <a:lnTo>
                      <a:pt x="138" y="4"/>
                    </a:lnTo>
                    <a:lnTo>
                      <a:pt x="132" y="4"/>
                    </a:lnTo>
                    <a:lnTo>
                      <a:pt x="128" y="6"/>
                    </a:lnTo>
                    <a:lnTo>
                      <a:pt x="123" y="6"/>
                    </a:lnTo>
                    <a:lnTo>
                      <a:pt x="119" y="8"/>
                    </a:lnTo>
                    <a:lnTo>
                      <a:pt x="114" y="8"/>
                    </a:lnTo>
                    <a:lnTo>
                      <a:pt x="111" y="11"/>
                    </a:lnTo>
                    <a:lnTo>
                      <a:pt x="104" y="12"/>
                    </a:lnTo>
                    <a:lnTo>
                      <a:pt x="99" y="13"/>
                    </a:lnTo>
                    <a:lnTo>
                      <a:pt x="95" y="1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5" name="Freeform 68"/>
              <p:cNvSpPr>
                <a:spLocks/>
              </p:cNvSpPr>
              <p:nvPr/>
            </p:nvSpPr>
            <p:spPr bwMode="auto">
              <a:xfrm>
                <a:off x="2860" y="1612"/>
                <a:ext cx="109" cy="66"/>
              </a:xfrm>
              <a:custGeom>
                <a:avLst/>
                <a:gdLst>
                  <a:gd name="T0" fmla="*/ 0 w 218"/>
                  <a:gd name="T1" fmla="*/ 1 h 132"/>
                  <a:gd name="T2" fmla="*/ 1 w 218"/>
                  <a:gd name="T3" fmla="*/ 1 h 132"/>
                  <a:gd name="T4" fmla="*/ 1 w 218"/>
                  <a:gd name="T5" fmla="*/ 1 h 132"/>
                  <a:gd name="T6" fmla="*/ 1 w 218"/>
                  <a:gd name="T7" fmla="*/ 1 h 132"/>
                  <a:gd name="T8" fmla="*/ 1 w 218"/>
                  <a:gd name="T9" fmla="*/ 1 h 132"/>
                  <a:gd name="T10" fmla="*/ 1 w 218"/>
                  <a:gd name="T11" fmla="*/ 1 h 132"/>
                  <a:gd name="T12" fmla="*/ 1 w 218"/>
                  <a:gd name="T13" fmla="*/ 1 h 132"/>
                  <a:gd name="T14" fmla="*/ 1 w 218"/>
                  <a:gd name="T15" fmla="*/ 1 h 132"/>
                  <a:gd name="T16" fmla="*/ 1 w 218"/>
                  <a:gd name="T17" fmla="*/ 1 h 132"/>
                  <a:gd name="T18" fmla="*/ 1 w 218"/>
                  <a:gd name="T19" fmla="*/ 1 h 132"/>
                  <a:gd name="T20" fmla="*/ 1 w 218"/>
                  <a:gd name="T21" fmla="*/ 1 h 132"/>
                  <a:gd name="T22" fmla="*/ 1 w 218"/>
                  <a:gd name="T23" fmla="*/ 1 h 132"/>
                  <a:gd name="T24" fmla="*/ 1 w 218"/>
                  <a:gd name="T25" fmla="*/ 1 h 132"/>
                  <a:gd name="T26" fmla="*/ 1 w 218"/>
                  <a:gd name="T27" fmla="*/ 1 h 132"/>
                  <a:gd name="T28" fmla="*/ 1 w 218"/>
                  <a:gd name="T29" fmla="*/ 1 h 132"/>
                  <a:gd name="T30" fmla="*/ 1 w 218"/>
                  <a:gd name="T31" fmla="*/ 1 h 132"/>
                  <a:gd name="T32" fmla="*/ 1 w 218"/>
                  <a:gd name="T33" fmla="*/ 1 h 132"/>
                  <a:gd name="T34" fmla="*/ 1 w 218"/>
                  <a:gd name="T35" fmla="*/ 1 h 132"/>
                  <a:gd name="T36" fmla="*/ 1 w 218"/>
                  <a:gd name="T37" fmla="*/ 1 h 132"/>
                  <a:gd name="T38" fmla="*/ 1 w 218"/>
                  <a:gd name="T39" fmla="*/ 1 h 132"/>
                  <a:gd name="T40" fmla="*/ 1 w 218"/>
                  <a:gd name="T41" fmla="*/ 1 h 132"/>
                  <a:gd name="T42" fmla="*/ 1 w 218"/>
                  <a:gd name="T43" fmla="*/ 1 h 132"/>
                  <a:gd name="T44" fmla="*/ 1 w 218"/>
                  <a:gd name="T45" fmla="*/ 1 h 132"/>
                  <a:gd name="T46" fmla="*/ 1 w 218"/>
                  <a:gd name="T47" fmla="*/ 1 h 132"/>
                  <a:gd name="T48" fmla="*/ 1 w 218"/>
                  <a:gd name="T49" fmla="*/ 1 h 132"/>
                  <a:gd name="T50" fmla="*/ 1 w 218"/>
                  <a:gd name="T51" fmla="*/ 1 h 132"/>
                  <a:gd name="T52" fmla="*/ 1 w 218"/>
                  <a:gd name="T53" fmla="*/ 1 h 132"/>
                  <a:gd name="T54" fmla="*/ 1 w 218"/>
                  <a:gd name="T55" fmla="*/ 1 h 132"/>
                  <a:gd name="T56" fmla="*/ 1 w 218"/>
                  <a:gd name="T57" fmla="*/ 1 h 132"/>
                  <a:gd name="T58" fmla="*/ 1 w 218"/>
                  <a:gd name="T59" fmla="*/ 1 h 132"/>
                  <a:gd name="T60" fmla="*/ 1 w 218"/>
                  <a:gd name="T61" fmla="*/ 1 h 132"/>
                  <a:gd name="T62" fmla="*/ 1 w 218"/>
                  <a:gd name="T63" fmla="*/ 1 h 132"/>
                  <a:gd name="T64" fmla="*/ 1 w 218"/>
                  <a:gd name="T65" fmla="*/ 1 h 132"/>
                  <a:gd name="T66" fmla="*/ 1 w 218"/>
                  <a:gd name="T67" fmla="*/ 1 h 132"/>
                  <a:gd name="T68" fmla="*/ 1 w 218"/>
                  <a:gd name="T69" fmla="*/ 1 h 132"/>
                  <a:gd name="T70" fmla="*/ 1 w 218"/>
                  <a:gd name="T71" fmla="*/ 1 h 132"/>
                  <a:gd name="T72" fmla="*/ 1 w 218"/>
                  <a:gd name="T73" fmla="*/ 1 h 132"/>
                  <a:gd name="T74" fmla="*/ 1 w 218"/>
                  <a:gd name="T75" fmla="*/ 1 h 132"/>
                  <a:gd name="T76" fmla="*/ 1 w 218"/>
                  <a:gd name="T77" fmla="*/ 1 h 132"/>
                  <a:gd name="T78" fmla="*/ 1 w 218"/>
                  <a:gd name="T79" fmla="*/ 1 h 132"/>
                  <a:gd name="T80" fmla="*/ 1 w 218"/>
                  <a:gd name="T81" fmla="*/ 1 h 132"/>
                  <a:gd name="T82" fmla="*/ 1 w 218"/>
                  <a:gd name="T83" fmla="*/ 1 h 132"/>
                  <a:gd name="T84" fmla="*/ 1 w 218"/>
                  <a:gd name="T85" fmla="*/ 1 h 132"/>
                  <a:gd name="T86" fmla="*/ 1 w 218"/>
                  <a:gd name="T87" fmla="*/ 1 h 132"/>
                  <a:gd name="T88" fmla="*/ 1 w 218"/>
                  <a:gd name="T89" fmla="*/ 1 h 132"/>
                  <a:gd name="T90" fmla="*/ 1 w 218"/>
                  <a:gd name="T91" fmla="*/ 1 h 132"/>
                  <a:gd name="T92" fmla="*/ 1 w 218"/>
                  <a:gd name="T93" fmla="*/ 1 h 132"/>
                  <a:gd name="T94" fmla="*/ 1 w 218"/>
                  <a:gd name="T95" fmla="*/ 1 h 132"/>
                  <a:gd name="T96" fmla="*/ 1 w 218"/>
                  <a:gd name="T97" fmla="*/ 1 h 132"/>
                  <a:gd name="T98" fmla="*/ 1 w 218"/>
                  <a:gd name="T99" fmla="*/ 1 h 132"/>
                  <a:gd name="T100" fmla="*/ 1 w 218"/>
                  <a:gd name="T101" fmla="*/ 1 h 132"/>
                  <a:gd name="T102" fmla="*/ 1 w 218"/>
                  <a:gd name="T103" fmla="*/ 1 h 132"/>
                  <a:gd name="T104" fmla="*/ 1 w 218"/>
                  <a:gd name="T105" fmla="*/ 1 h 132"/>
                  <a:gd name="T106" fmla="*/ 1 w 218"/>
                  <a:gd name="T107" fmla="*/ 1 h 132"/>
                  <a:gd name="T108" fmla="*/ 1 w 218"/>
                  <a:gd name="T109" fmla="*/ 0 h 132"/>
                  <a:gd name="T110" fmla="*/ 0 w 218"/>
                  <a:gd name="T111" fmla="*/ 1 h 132"/>
                  <a:gd name="T112" fmla="*/ 0 w 218"/>
                  <a:gd name="T113" fmla="*/ 1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8"/>
                  <a:gd name="T172" fmla="*/ 0 h 132"/>
                  <a:gd name="T173" fmla="*/ 218 w 218"/>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8" h="132">
                    <a:moveTo>
                      <a:pt x="0" y="114"/>
                    </a:moveTo>
                    <a:lnTo>
                      <a:pt x="3" y="114"/>
                    </a:lnTo>
                    <a:lnTo>
                      <a:pt x="6" y="115"/>
                    </a:lnTo>
                    <a:lnTo>
                      <a:pt x="12" y="116"/>
                    </a:lnTo>
                    <a:lnTo>
                      <a:pt x="16" y="119"/>
                    </a:lnTo>
                    <a:lnTo>
                      <a:pt x="24" y="121"/>
                    </a:lnTo>
                    <a:lnTo>
                      <a:pt x="28" y="121"/>
                    </a:lnTo>
                    <a:lnTo>
                      <a:pt x="32" y="123"/>
                    </a:lnTo>
                    <a:lnTo>
                      <a:pt x="37" y="123"/>
                    </a:lnTo>
                    <a:lnTo>
                      <a:pt x="41" y="126"/>
                    </a:lnTo>
                    <a:lnTo>
                      <a:pt x="46" y="126"/>
                    </a:lnTo>
                    <a:lnTo>
                      <a:pt x="50" y="127"/>
                    </a:lnTo>
                    <a:lnTo>
                      <a:pt x="55" y="127"/>
                    </a:lnTo>
                    <a:lnTo>
                      <a:pt x="60" y="128"/>
                    </a:lnTo>
                    <a:lnTo>
                      <a:pt x="64" y="128"/>
                    </a:lnTo>
                    <a:lnTo>
                      <a:pt x="70" y="130"/>
                    </a:lnTo>
                    <a:lnTo>
                      <a:pt x="74" y="130"/>
                    </a:lnTo>
                    <a:lnTo>
                      <a:pt x="80" y="131"/>
                    </a:lnTo>
                    <a:lnTo>
                      <a:pt x="85" y="131"/>
                    </a:lnTo>
                    <a:lnTo>
                      <a:pt x="90" y="132"/>
                    </a:lnTo>
                    <a:lnTo>
                      <a:pt x="95" y="132"/>
                    </a:lnTo>
                    <a:lnTo>
                      <a:pt x="99" y="132"/>
                    </a:lnTo>
                    <a:lnTo>
                      <a:pt x="104" y="132"/>
                    </a:lnTo>
                    <a:lnTo>
                      <a:pt x="110" y="132"/>
                    </a:lnTo>
                    <a:lnTo>
                      <a:pt x="114" y="132"/>
                    </a:lnTo>
                    <a:lnTo>
                      <a:pt x="120" y="132"/>
                    </a:lnTo>
                    <a:lnTo>
                      <a:pt x="128" y="130"/>
                    </a:lnTo>
                    <a:lnTo>
                      <a:pt x="136" y="128"/>
                    </a:lnTo>
                    <a:lnTo>
                      <a:pt x="143" y="124"/>
                    </a:lnTo>
                    <a:lnTo>
                      <a:pt x="150" y="122"/>
                    </a:lnTo>
                    <a:lnTo>
                      <a:pt x="155" y="118"/>
                    </a:lnTo>
                    <a:lnTo>
                      <a:pt x="161" y="114"/>
                    </a:lnTo>
                    <a:lnTo>
                      <a:pt x="167" y="110"/>
                    </a:lnTo>
                    <a:lnTo>
                      <a:pt x="172" y="105"/>
                    </a:lnTo>
                    <a:lnTo>
                      <a:pt x="176" y="99"/>
                    </a:lnTo>
                    <a:lnTo>
                      <a:pt x="180" y="94"/>
                    </a:lnTo>
                    <a:lnTo>
                      <a:pt x="185" y="89"/>
                    </a:lnTo>
                    <a:lnTo>
                      <a:pt x="188" y="83"/>
                    </a:lnTo>
                    <a:lnTo>
                      <a:pt x="192" y="78"/>
                    </a:lnTo>
                    <a:lnTo>
                      <a:pt x="195" y="72"/>
                    </a:lnTo>
                    <a:lnTo>
                      <a:pt x="198" y="65"/>
                    </a:lnTo>
                    <a:lnTo>
                      <a:pt x="202" y="61"/>
                    </a:lnTo>
                    <a:lnTo>
                      <a:pt x="203" y="54"/>
                    </a:lnTo>
                    <a:lnTo>
                      <a:pt x="205" y="49"/>
                    </a:lnTo>
                    <a:lnTo>
                      <a:pt x="207" y="42"/>
                    </a:lnTo>
                    <a:lnTo>
                      <a:pt x="209" y="38"/>
                    </a:lnTo>
                    <a:lnTo>
                      <a:pt x="210" y="33"/>
                    </a:lnTo>
                    <a:lnTo>
                      <a:pt x="211" y="29"/>
                    </a:lnTo>
                    <a:lnTo>
                      <a:pt x="213" y="24"/>
                    </a:lnTo>
                    <a:lnTo>
                      <a:pt x="215" y="21"/>
                    </a:lnTo>
                    <a:lnTo>
                      <a:pt x="216" y="13"/>
                    </a:lnTo>
                    <a:lnTo>
                      <a:pt x="217" y="7"/>
                    </a:lnTo>
                    <a:lnTo>
                      <a:pt x="218" y="5"/>
                    </a:lnTo>
                    <a:lnTo>
                      <a:pt x="218" y="4"/>
                    </a:lnTo>
                    <a:lnTo>
                      <a:pt x="95" y="0"/>
                    </a:lnTo>
                    <a:lnTo>
                      <a:pt x="0" y="1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Freeform 69"/>
              <p:cNvSpPr>
                <a:spLocks/>
              </p:cNvSpPr>
              <p:nvPr/>
            </p:nvSpPr>
            <p:spPr bwMode="auto">
              <a:xfrm>
                <a:off x="2682" y="1725"/>
                <a:ext cx="52" cy="39"/>
              </a:xfrm>
              <a:custGeom>
                <a:avLst/>
                <a:gdLst>
                  <a:gd name="T0" fmla="*/ 1 w 104"/>
                  <a:gd name="T1" fmla="*/ 0 h 77"/>
                  <a:gd name="T2" fmla="*/ 1 w 104"/>
                  <a:gd name="T3" fmla="*/ 1 h 77"/>
                  <a:gd name="T4" fmla="*/ 1 w 104"/>
                  <a:gd name="T5" fmla="*/ 1 h 77"/>
                  <a:gd name="T6" fmla="*/ 1 w 104"/>
                  <a:gd name="T7" fmla="*/ 1 h 77"/>
                  <a:gd name="T8" fmla="*/ 0 w 104"/>
                  <a:gd name="T9" fmla="*/ 1 h 77"/>
                  <a:gd name="T10" fmla="*/ 1 w 104"/>
                  <a:gd name="T11" fmla="*/ 1 h 77"/>
                  <a:gd name="T12" fmla="*/ 1 w 104"/>
                  <a:gd name="T13" fmla="*/ 0 h 77"/>
                  <a:gd name="T14" fmla="*/ 1 w 104"/>
                  <a:gd name="T15" fmla="*/ 0 h 77"/>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77"/>
                  <a:gd name="T26" fmla="*/ 104 w 104"/>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77">
                    <a:moveTo>
                      <a:pt x="61" y="0"/>
                    </a:moveTo>
                    <a:lnTo>
                      <a:pt x="102" y="12"/>
                    </a:lnTo>
                    <a:lnTo>
                      <a:pt x="104" y="58"/>
                    </a:lnTo>
                    <a:lnTo>
                      <a:pt x="73" y="77"/>
                    </a:lnTo>
                    <a:lnTo>
                      <a:pt x="0" y="36"/>
                    </a:lnTo>
                    <a:lnTo>
                      <a:pt x="23" y="4"/>
                    </a:lnTo>
                    <a:lnTo>
                      <a:pt x="6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7" name="Freeform 70"/>
              <p:cNvSpPr>
                <a:spLocks/>
              </p:cNvSpPr>
              <p:nvPr/>
            </p:nvSpPr>
            <p:spPr bwMode="auto">
              <a:xfrm>
                <a:off x="2586" y="1710"/>
                <a:ext cx="176" cy="140"/>
              </a:xfrm>
              <a:custGeom>
                <a:avLst/>
                <a:gdLst>
                  <a:gd name="T0" fmla="*/ 1 w 352"/>
                  <a:gd name="T1" fmla="*/ 0 h 282"/>
                  <a:gd name="T2" fmla="*/ 1 w 352"/>
                  <a:gd name="T3" fmla="*/ 0 h 282"/>
                  <a:gd name="T4" fmla="*/ 1 w 352"/>
                  <a:gd name="T5" fmla="*/ 0 h 282"/>
                  <a:gd name="T6" fmla="*/ 1 w 352"/>
                  <a:gd name="T7" fmla="*/ 0 h 282"/>
                  <a:gd name="T8" fmla="*/ 1 w 352"/>
                  <a:gd name="T9" fmla="*/ 0 h 282"/>
                  <a:gd name="T10" fmla="*/ 1 w 352"/>
                  <a:gd name="T11" fmla="*/ 0 h 282"/>
                  <a:gd name="T12" fmla="*/ 1 w 352"/>
                  <a:gd name="T13" fmla="*/ 0 h 282"/>
                  <a:gd name="T14" fmla="*/ 1 w 352"/>
                  <a:gd name="T15" fmla="*/ 0 h 282"/>
                  <a:gd name="T16" fmla="*/ 1 w 352"/>
                  <a:gd name="T17" fmla="*/ 0 h 282"/>
                  <a:gd name="T18" fmla="*/ 1 w 352"/>
                  <a:gd name="T19" fmla="*/ 0 h 282"/>
                  <a:gd name="T20" fmla="*/ 1 w 352"/>
                  <a:gd name="T21" fmla="*/ 0 h 282"/>
                  <a:gd name="T22" fmla="*/ 1 w 352"/>
                  <a:gd name="T23" fmla="*/ 0 h 282"/>
                  <a:gd name="T24" fmla="*/ 1 w 352"/>
                  <a:gd name="T25" fmla="*/ 0 h 282"/>
                  <a:gd name="T26" fmla="*/ 1 w 352"/>
                  <a:gd name="T27" fmla="*/ 0 h 282"/>
                  <a:gd name="T28" fmla="*/ 1 w 352"/>
                  <a:gd name="T29" fmla="*/ 0 h 282"/>
                  <a:gd name="T30" fmla="*/ 1 w 352"/>
                  <a:gd name="T31" fmla="*/ 0 h 282"/>
                  <a:gd name="T32" fmla="*/ 1 w 352"/>
                  <a:gd name="T33" fmla="*/ 0 h 282"/>
                  <a:gd name="T34" fmla="*/ 1 w 352"/>
                  <a:gd name="T35" fmla="*/ 0 h 282"/>
                  <a:gd name="T36" fmla="*/ 1 w 352"/>
                  <a:gd name="T37" fmla="*/ 0 h 282"/>
                  <a:gd name="T38" fmla="*/ 1 w 352"/>
                  <a:gd name="T39" fmla="*/ 0 h 282"/>
                  <a:gd name="T40" fmla="*/ 1 w 352"/>
                  <a:gd name="T41" fmla="*/ 0 h 282"/>
                  <a:gd name="T42" fmla="*/ 1 w 352"/>
                  <a:gd name="T43" fmla="*/ 0 h 282"/>
                  <a:gd name="T44" fmla="*/ 1 w 352"/>
                  <a:gd name="T45" fmla="*/ 0 h 282"/>
                  <a:gd name="T46" fmla="*/ 1 w 352"/>
                  <a:gd name="T47" fmla="*/ 0 h 282"/>
                  <a:gd name="T48" fmla="*/ 1 w 352"/>
                  <a:gd name="T49" fmla="*/ 0 h 282"/>
                  <a:gd name="T50" fmla="*/ 1 w 352"/>
                  <a:gd name="T51" fmla="*/ 0 h 282"/>
                  <a:gd name="T52" fmla="*/ 1 w 352"/>
                  <a:gd name="T53" fmla="*/ 0 h 282"/>
                  <a:gd name="T54" fmla="*/ 1 w 352"/>
                  <a:gd name="T55" fmla="*/ 0 h 282"/>
                  <a:gd name="T56" fmla="*/ 1 w 352"/>
                  <a:gd name="T57" fmla="*/ 0 h 282"/>
                  <a:gd name="T58" fmla="*/ 1 w 352"/>
                  <a:gd name="T59" fmla="*/ 0 h 282"/>
                  <a:gd name="T60" fmla="*/ 1 w 352"/>
                  <a:gd name="T61" fmla="*/ 0 h 282"/>
                  <a:gd name="T62" fmla="*/ 1 w 352"/>
                  <a:gd name="T63" fmla="*/ 0 h 282"/>
                  <a:gd name="T64" fmla="*/ 1 w 352"/>
                  <a:gd name="T65" fmla="*/ 0 h 282"/>
                  <a:gd name="T66" fmla="*/ 1 w 352"/>
                  <a:gd name="T67" fmla="*/ 0 h 282"/>
                  <a:gd name="T68" fmla="*/ 1 w 352"/>
                  <a:gd name="T69" fmla="*/ 0 h 282"/>
                  <a:gd name="T70" fmla="*/ 1 w 352"/>
                  <a:gd name="T71" fmla="*/ 0 h 282"/>
                  <a:gd name="T72" fmla="*/ 1 w 352"/>
                  <a:gd name="T73" fmla="*/ 0 h 282"/>
                  <a:gd name="T74" fmla="*/ 1 w 352"/>
                  <a:gd name="T75" fmla="*/ 0 h 282"/>
                  <a:gd name="T76" fmla="*/ 1 w 352"/>
                  <a:gd name="T77" fmla="*/ 0 h 282"/>
                  <a:gd name="T78" fmla="*/ 1 w 352"/>
                  <a:gd name="T79" fmla="*/ 0 h 282"/>
                  <a:gd name="T80" fmla="*/ 1 w 352"/>
                  <a:gd name="T81" fmla="*/ 0 h 282"/>
                  <a:gd name="T82" fmla="*/ 1 w 352"/>
                  <a:gd name="T83" fmla="*/ 0 h 282"/>
                  <a:gd name="T84" fmla="*/ 1 w 352"/>
                  <a:gd name="T85" fmla="*/ 0 h 282"/>
                  <a:gd name="T86" fmla="*/ 1 w 352"/>
                  <a:gd name="T87" fmla="*/ 0 h 282"/>
                  <a:gd name="T88" fmla="*/ 1 w 352"/>
                  <a:gd name="T89" fmla="*/ 0 h 282"/>
                  <a:gd name="T90" fmla="*/ 1 w 352"/>
                  <a:gd name="T91" fmla="*/ 0 h 282"/>
                  <a:gd name="T92" fmla="*/ 1 w 352"/>
                  <a:gd name="T93" fmla="*/ 0 h 282"/>
                  <a:gd name="T94" fmla="*/ 1 w 352"/>
                  <a:gd name="T95" fmla="*/ 0 h 282"/>
                  <a:gd name="T96" fmla="*/ 1 w 352"/>
                  <a:gd name="T97" fmla="*/ 0 h 282"/>
                  <a:gd name="T98" fmla="*/ 1 w 352"/>
                  <a:gd name="T99" fmla="*/ 0 h 282"/>
                  <a:gd name="T100" fmla="*/ 1 w 352"/>
                  <a:gd name="T101" fmla="*/ 0 h 282"/>
                  <a:gd name="T102" fmla="*/ 1 w 352"/>
                  <a:gd name="T103" fmla="*/ 0 h 282"/>
                  <a:gd name="T104" fmla="*/ 1 w 352"/>
                  <a:gd name="T105" fmla="*/ 0 h 282"/>
                  <a:gd name="T106" fmla="*/ 1 w 352"/>
                  <a:gd name="T107" fmla="*/ 0 h 282"/>
                  <a:gd name="T108" fmla="*/ 1 w 352"/>
                  <a:gd name="T109" fmla="*/ 0 h 282"/>
                  <a:gd name="T110" fmla="*/ 1 w 352"/>
                  <a:gd name="T111" fmla="*/ 0 h 282"/>
                  <a:gd name="T112" fmla="*/ 1 w 352"/>
                  <a:gd name="T113" fmla="*/ 0 h 282"/>
                  <a:gd name="T114" fmla="*/ 1 w 352"/>
                  <a:gd name="T115" fmla="*/ 0 h 282"/>
                  <a:gd name="T116" fmla="*/ 1 w 352"/>
                  <a:gd name="T117" fmla="*/ 0 h 2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282"/>
                  <a:gd name="T179" fmla="*/ 352 w 352"/>
                  <a:gd name="T180" fmla="*/ 282 h 2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282">
                    <a:moveTo>
                      <a:pt x="214" y="0"/>
                    </a:moveTo>
                    <a:lnTo>
                      <a:pt x="35" y="113"/>
                    </a:lnTo>
                    <a:lnTo>
                      <a:pt x="34" y="113"/>
                    </a:lnTo>
                    <a:lnTo>
                      <a:pt x="33" y="115"/>
                    </a:lnTo>
                    <a:lnTo>
                      <a:pt x="29" y="119"/>
                    </a:lnTo>
                    <a:lnTo>
                      <a:pt x="27" y="124"/>
                    </a:lnTo>
                    <a:lnTo>
                      <a:pt x="24" y="129"/>
                    </a:lnTo>
                    <a:lnTo>
                      <a:pt x="20" y="137"/>
                    </a:lnTo>
                    <a:lnTo>
                      <a:pt x="18" y="140"/>
                    </a:lnTo>
                    <a:lnTo>
                      <a:pt x="17" y="144"/>
                    </a:lnTo>
                    <a:lnTo>
                      <a:pt x="15" y="148"/>
                    </a:lnTo>
                    <a:lnTo>
                      <a:pt x="13" y="153"/>
                    </a:lnTo>
                    <a:lnTo>
                      <a:pt x="9" y="161"/>
                    </a:lnTo>
                    <a:lnTo>
                      <a:pt x="7" y="169"/>
                    </a:lnTo>
                    <a:lnTo>
                      <a:pt x="4" y="173"/>
                    </a:lnTo>
                    <a:lnTo>
                      <a:pt x="3" y="178"/>
                    </a:lnTo>
                    <a:lnTo>
                      <a:pt x="2" y="181"/>
                    </a:lnTo>
                    <a:lnTo>
                      <a:pt x="2" y="186"/>
                    </a:lnTo>
                    <a:lnTo>
                      <a:pt x="0" y="193"/>
                    </a:lnTo>
                    <a:lnTo>
                      <a:pt x="1" y="201"/>
                    </a:lnTo>
                    <a:lnTo>
                      <a:pt x="2" y="207"/>
                    </a:lnTo>
                    <a:lnTo>
                      <a:pt x="5" y="212"/>
                    </a:lnTo>
                    <a:lnTo>
                      <a:pt x="7" y="217"/>
                    </a:lnTo>
                    <a:lnTo>
                      <a:pt x="10" y="221"/>
                    </a:lnTo>
                    <a:lnTo>
                      <a:pt x="13" y="226"/>
                    </a:lnTo>
                    <a:lnTo>
                      <a:pt x="18" y="230"/>
                    </a:lnTo>
                    <a:lnTo>
                      <a:pt x="21" y="234"/>
                    </a:lnTo>
                    <a:lnTo>
                      <a:pt x="26" y="238"/>
                    </a:lnTo>
                    <a:lnTo>
                      <a:pt x="31" y="243"/>
                    </a:lnTo>
                    <a:lnTo>
                      <a:pt x="35" y="248"/>
                    </a:lnTo>
                    <a:lnTo>
                      <a:pt x="38" y="250"/>
                    </a:lnTo>
                    <a:lnTo>
                      <a:pt x="43" y="254"/>
                    </a:lnTo>
                    <a:lnTo>
                      <a:pt x="48" y="257"/>
                    </a:lnTo>
                    <a:lnTo>
                      <a:pt x="53" y="261"/>
                    </a:lnTo>
                    <a:lnTo>
                      <a:pt x="58" y="264"/>
                    </a:lnTo>
                    <a:lnTo>
                      <a:pt x="64" y="267"/>
                    </a:lnTo>
                    <a:lnTo>
                      <a:pt x="69" y="270"/>
                    </a:lnTo>
                    <a:lnTo>
                      <a:pt x="76" y="273"/>
                    </a:lnTo>
                    <a:lnTo>
                      <a:pt x="82" y="275"/>
                    </a:lnTo>
                    <a:lnTo>
                      <a:pt x="88" y="277"/>
                    </a:lnTo>
                    <a:lnTo>
                      <a:pt x="94" y="278"/>
                    </a:lnTo>
                    <a:lnTo>
                      <a:pt x="101" y="280"/>
                    </a:lnTo>
                    <a:lnTo>
                      <a:pt x="107" y="281"/>
                    </a:lnTo>
                    <a:lnTo>
                      <a:pt x="114" y="282"/>
                    </a:lnTo>
                    <a:lnTo>
                      <a:pt x="121" y="282"/>
                    </a:lnTo>
                    <a:lnTo>
                      <a:pt x="129" y="282"/>
                    </a:lnTo>
                    <a:lnTo>
                      <a:pt x="135" y="280"/>
                    </a:lnTo>
                    <a:lnTo>
                      <a:pt x="142" y="278"/>
                    </a:lnTo>
                    <a:lnTo>
                      <a:pt x="150" y="276"/>
                    </a:lnTo>
                    <a:lnTo>
                      <a:pt x="158" y="274"/>
                    </a:lnTo>
                    <a:lnTo>
                      <a:pt x="165" y="270"/>
                    </a:lnTo>
                    <a:lnTo>
                      <a:pt x="174" y="267"/>
                    </a:lnTo>
                    <a:lnTo>
                      <a:pt x="178" y="265"/>
                    </a:lnTo>
                    <a:lnTo>
                      <a:pt x="182" y="262"/>
                    </a:lnTo>
                    <a:lnTo>
                      <a:pt x="187" y="260"/>
                    </a:lnTo>
                    <a:lnTo>
                      <a:pt x="191" y="258"/>
                    </a:lnTo>
                    <a:lnTo>
                      <a:pt x="199" y="251"/>
                    </a:lnTo>
                    <a:lnTo>
                      <a:pt x="207" y="245"/>
                    </a:lnTo>
                    <a:lnTo>
                      <a:pt x="212" y="241"/>
                    </a:lnTo>
                    <a:lnTo>
                      <a:pt x="215" y="238"/>
                    </a:lnTo>
                    <a:lnTo>
                      <a:pt x="220" y="234"/>
                    </a:lnTo>
                    <a:lnTo>
                      <a:pt x="224" y="232"/>
                    </a:lnTo>
                    <a:lnTo>
                      <a:pt x="228" y="227"/>
                    </a:lnTo>
                    <a:lnTo>
                      <a:pt x="232" y="223"/>
                    </a:lnTo>
                    <a:lnTo>
                      <a:pt x="236" y="218"/>
                    </a:lnTo>
                    <a:lnTo>
                      <a:pt x="240" y="215"/>
                    </a:lnTo>
                    <a:lnTo>
                      <a:pt x="244" y="210"/>
                    </a:lnTo>
                    <a:lnTo>
                      <a:pt x="248" y="205"/>
                    </a:lnTo>
                    <a:lnTo>
                      <a:pt x="253" y="202"/>
                    </a:lnTo>
                    <a:lnTo>
                      <a:pt x="257" y="199"/>
                    </a:lnTo>
                    <a:lnTo>
                      <a:pt x="260" y="194"/>
                    </a:lnTo>
                    <a:lnTo>
                      <a:pt x="264" y="189"/>
                    </a:lnTo>
                    <a:lnTo>
                      <a:pt x="268" y="185"/>
                    </a:lnTo>
                    <a:lnTo>
                      <a:pt x="272" y="180"/>
                    </a:lnTo>
                    <a:lnTo>
                      <a:pt x="276" y="176"/>
                    </a:lnTo>
                    <a:lnTo>
                      <a:pt x="279" y="171"/>
                    </a:lnTo>
                    <a:lnTo>
                      <a:pt x="284" y="167"/>
                    </a:lnTo>
                    <a:lnTo>
                      <a:pt x="287" y="162"/>
                    </a:lnTo>
                    <a:lnTo>
                      <a:pt x="291" y="157"/>
                    </a:lnTo>
                    <a:lnTo>
                      <a:pt x="293" y="153"/>
                    </a:lnTo>
                    <a:lnTo>
                      <a:pt x="296" y="150"/>
                    </a:lnTo>
                    <a:lnTo>
                      <a:pt x="300" y="145"/>
                    </a:lnTo>
                    <a:lnTo>
                      <a:pt x="306" y="138"/>
                    </a:lnTo>
                    <a:lnTo>
                      <a:pt x="312" y="131"/>
                    </a:lnTo>
                    <a:lnTo>
                      <a:pt x="317" y="123"/>
                    </a:lnTo>
                    <a:lnTo>
                      <a:pt x="321" y="116"/>
                    </a:lnTo>
                    <a:lnTo>
                      <a:pt x="326" y="110"/>
                    </a:lnTo>
                    <a:lnTo>
                      <a:pt x="330" y="104"/>
                    </a:lnTo>
                    <a:lnTo>
                      <a:pt x="334" y="98"/>
                    </a:lnTo>
                    <a:lnTo>
                      <a:pt x="336" y="94"/>
                    </a:lnTo>
                    <a:lnTo>
                      <a:pt x="340" y="89"/>
                    </a:lnTo>
                    <a:lnTo>
                      <a:pt x="343" y="86"/>
                    </a:lnTo>
                    <a:lnTo>
                      <a:pt x="346" y="78"/>
                    </a:lnTo>
                    <a:lnTo>
                      <a:pt x="350" y="73"/>
                    </a:lnTo>
                    <a:lnTo>
                      <a:pt x="351" y="71"/>
                    </a:lnTo>
                    <a:lnTo>
                      <a:pt x="352" y="71"/>
                    </a:lnTo>
                    <a:lnTo>
                      <a:pt x="293" y="43"/>
                    </a:lnTo>
                    <a:lnTo>
                      <a:pt x="291" y="45"/>
                    </a:lnTo>
                    <a:lnTo>
                      <a:pt x="288" y="51"/>
                    </a:lnTo>
                    <a:lnTo>
                      <a:pt x="286" y="55"/>
                    </a:lnTo>
                    <a:lnTo>
                      <a:pt x="285" y="61"/>
                    </a:lnTo>
                    <a:lnTo>
                      <a:pt x="283" y="66"/>
                    </a:lnTo>
                    <a:lnTo>
                      <a:pt x="280" y="73"/>
                    </a:lnTo>
                    <a:lnTo>
                      <a:pt x="276" y="80"/>
                    </a:lnTo>
                    <a:lnTo>
                      <a:pt x="273" y="87"/>
                    </a:lnTo>
                    <a:lnTo>
                      <a:pt x="270" y="94"/>
                    </a:lnTo>
                    <a:lnTo>
                      <a:pt x="267" y="100"/>
                    </a:lnTo>
                    <a:lnTo>
                      <a:pt x="262" y="108"/>
                    </a:lnTo>
                    <a:lnTo>
                      <a:pt x="260" y="115"/>
                    </a:lnTo>
                    <a:lnTo>
                      <a:pt x="255" y="123"/>
                    </a:lnTo>
                    <a:lnTo>
                      <a:pt x="252" y="131"/>
                    </a:lnTo>
                    <a:lnTo>
                      <a:pt x="247" y="137"/>
                    </a:lnTo>
                    <a:lnTo>
                      <a:pt x="243" y="143"/>
                    </a:lnTo>
                    <a:lnTo>
                      <a:pt x="237" y="150"/>
                    </a:lnTo>
                    <a:lnTo>
                      <a:pt x="232" y="156"/>
                    </a:lnTo>
                    <a:lnTo>
                      <a:pt x="226" y="161"/>
                    </a:lnTo>
                    <a:lnTo>
                      <a:pt x="220" y="168"/>
                    </a:lnTo>
                    <a:lnTo>
                      <a:pt x="214" y="173"/>
                    </a:lnTo>
                    <a:lnTo>
                      <a:pt x="207" y="179"/>
                    </a:lnTo>
                    <a:lnTo>
                      <a:pt x="200" y="184"/>
                    </a:lnTo>
                    <a:lnTo>
                      <a:pt x="194" y="188"/>
                    </a:lnTo>
                    <a:lnTo>
                      <a:pt x="187" y="193"/>
                    </a:lnTo>
                    <a:lnTo>
                      <a:pt x="180" y="199"/>
                    </a:lnTo>
                    <a:lnTo>
                      <a:pt x="173" y="202"/>
                    </a:lnTo>
                    <a:lnTo>
                      <a:pt x="166" y="205"/>
                    </a:lnTo>
                    <a:lnTo>
                      <a:pt x="159" y="209"/>
                    </a:lnTo>
                    <a:lnTo>
                      <a:pt x="154" y="212"/>
                    </a:lnTo>
                    <a:lnTo>
                      <a:pt x="147" y="215"/>
                    </a:lnTo>
                    <a:lnTo>
                      <a:pt x="140" y="217"/>
                    </a:lnTo>
                    <a:lnTo>
                      <a:pt x="133" y="218"/>
                    </a:lnTo>
                    <a:lnTo>
                      <a:pt x="126" y="220"/>
                    </a:lnTo>
                    <a:lnTo>
                      <a:pt x="119" y="220"/>
                    </a:lnTo>
                    <a:lnTo>
                      <a:pt x="114" y="221"/>
                    </a:lnTo>
                    <a:lnTo>
                      <a:pt x="108" y="221"/>
                    </a:lnTo>
                    <a:lnTo>
                      <a:pt x="103" y="221"/>
                    </a:lnTo>
                    <a:lnTo>
                      <a:pt x="98" y="221"/>
                    </a:lnTo>
                    <a:lnTo>
                      <a:pt x="93" y="221"/>
                    </a:lnTo>
                    <a:lnTo>
                      <a:pt x="89" y="220"/>
                    </a:lnTo>
                    <a:lnTo>
                      <a:pt x="85" y="220"/>
                    </a:lnTo>
                    <a:lnTo>
                      <a:pt x="77" y="217"/>
                    </a:lnTo>
                    <a:lnTo>
                      <a:pt x="73" y="212"/>
                    </a:lnTo>
                    <a:lnTo>
                      <a:pt x="68" y="207"/>
                    </a:lnTo>
                    <a:lnTo>
                      <a:pt x="67" y="201"/>
                    </a:lnTo>
                    <a:lnTo>
                      <a:pt x="66" y="194"/>
                    </a:lnTo>
                    <a:lnTo>
                      <a:pt x="66" y="187"/>
                    </a:lnTo>
                    <a:lnTo>
                      <a:pt x="67" y="178"/>
                    </a:lnTo>
                    <a:lnTo>
                      <a:pt x="70" y="171"/>
                    </a:lnTo>
                    <a:lnTo>
                      <a:pt x="74" y="163"/>
                    </a:lnTo>
                    <a:lnTo>
                      <a:pt x="78" y="156"/>
                    </a:lnTo>
                    <a:lnTo>
                      <a:pt x="83" y="148"/>
                    </a:lnTo>
                    <a:lnTo>
                      <a:pt x="89" y="142"/>
                    </a:lnTo>
                    <a:lnTo>
                      <a:pt x="96" y="135"/>
                    </a:lnTo>
                    <a:lnTo>
                      <a:pt x="102" y="129"/>
                    </a:lnTo>
                    <a:lnTo>
                      <a:pt x="106" y="126"/>
                    </a:lnTo>
                    <a:lnTo>
                      <a:pt x="109" y="122"/>
                    </a:lnTo>
                    <a:lnTo>
                      <a:pt x="114" y="120"/>
                    </a:lnTo>
                    <a:lnTo>
                      <a:pt x="118" y="118"/>
                    </a:lnTo>
                    <a:lnTo>
                      <a:pt x="123" y="114"/>
                    </a:lnTo>
                    <a:lnTo>
                      <a:pt x="127" y="111"/>
                    </a:lnTo>
                    <a:lnTo>
                      <a:pt x="133" y="108"/>
                    </a:lnTo>
                    <a:lnTo>
                      <a:pt x="139" y="105"/>
                    </a:lnTo>
                    <a:lnTo>
                      <a:pt x="143" y="102"/>
                    </a:lnTo>
                    <a:lnTo>
                      <a:pt x="149" y="98"/>
                    </a:lnTo>
                    <a:lnTo>
                      <a:pt x="155" y="96"/>
                    </a:lnTo>
                    <a:lnTo>
                      <a:pt x="161" y="94"/>
                    </a:lnTo>
                    <a:lnTo>
                      <a:pt x="166" y="90"/>
                    </a:lnTo>
                    <a:lnTo>
                      <a:pt x="172" y="88"/>
                    </a:lnTo>
                    <a:lnTo>
                      <a:pt x="176" y="86"/>
                    </a:lnTo>
                    <a:lnTo>
                      <a:pt x="183" y="83"/>
                    </a:lnTo>
                    <a:lnTo>
                      <a:pt x="187" y="81"/>
                    </a:lnTo>
                    <a:lnTo>
                      <a:pt x="191" y="79"/>
                    </a:lnTo>
                    <a:lnTo>
                      <a:pt x="195" y="78"/>
                    </a:lnTo>
                    <a:lnTo>
                      <a:pt x="198" y="77"/>
                    </a:lnTo>
                    <a:lnTo>
                      <a:pt x="203" y="74"/>
                    </a:lnTo>
                    <a:lnTo>
                      <a:pt x="205" y="74"/>
                    </a:lnTo>
                    <a:lnTo>
                      <a:pt x="252" y="31"/>
                    </a:lnTo>
                    <a:lnTo>
                      <a:pt x="21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8" name="Freeform 71"/>
              <p:cNvSpPr>
                <a:spLocks/>
              </p:cNvSpPr>
              <p:nvPr/>
            </p:nvSpPr>
            <p:spPr bwMode="auto">
              <a:xfrm>
                <a:off x="2693" y="1560"/>
                <a:ext cx="271" cy="191"/>
              </a:xfrm>
              <a:custGeom>
                <a:avLst/>
                <a:gdLst>
                  <a:gd name="T0" fmla="*/ 0 w 543"/>
                  <a:gd name="T1" fmla="*/ 1 h 381"/>
                  <a:gd name="T2" fmla="*/ 0 w 543"/>
                  <a:gd name="T3" fmla="*/ 0 h 381"/>
                  <a:gd name="T4" fmla="*/ 0 w 543"/>
                  <a:gd name="T5" fmla="*/ 1 h 381"/>
                  <a:gd name="T6" fmla="*/ 0 w 543"/>
                  <a:gd name="T7" fmla="*/ 1 h 381"/>
                  <a:gd name="T8" fmla="*/ 0 w 543"/>
                  <a:gd name="T9" fmla="*/ 1 h 381"/>
                  <a:gd name="T10" fmla="*/ 0 w 543"/>
                  <a:gd name="T11" fmla="*/ 1 h 381"/>
                  <a:gd name="T12" fmla="*/ 0 60000 65536"/>
                  <a:gd name="T13" fmla="*/ 0 60000 65536"/>
                  <a:gd name="T14" fmla="*/ 0 60000 65536"/>
                  <a:gd name="T15" fmla="*/ 0 60000 65536"/>
                  <a:gd name="T16" fmla="*/ 0 60000 65536"/>
                  <a:gd name="T17" fmla="*/ 0 60000 65536"/>
                  <a:gd name="T18" fmla="*/ 0 w 543"/>
                  <a:gd name="T19" fmla="*/ 0 h 381"/>
                  <a:gd name="T20" fmla="*/ 543 w 543"/>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543" h="381">
                    <a:moveTo>
                      <a:pt x="0" y="299"/>
                    </a:moveTo>
                    <a:lnTo>
                      <a:pt x="443" y="0"/>
                    </a:lnTo>
                    <a:lnTo>
                      <a:pt x="543" y="35"/>
                    </a:lnTo>
                    <a:lnTo>
                      <a:pt x="138" y="381"/>
                    </a:lnTo>
                    <a:lnTo>
                      <a:pt x="0" y="29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9" name="Freeform 72"/>
              <p:cNvSpPr>
                <a:spLocks/>
              </p:cNvSpPr>
              <p:nvPr/>
            </p:nvSpPr>
            <p:spPr bwMode="auto">
              <a:xfrm>
                <a:off x="2784" y="1329"/>
                <a:ext cx="625" cy="215"/>
              </a:xfrm>
              <a:custGeom>
                <a:avLst/>
                <a:gdLst>
                  <a:gd name="T0" fmla="*/ 0 w 1248"/>
                  <a:gd name="T1" fmla="*/ 1 h 430"/>
                  <a:gd name="T2" fmla="*/ 1 w 1248"/>
                  <a:gd name="T3" fmla="*/ 0 h 430"/>
                  <a:gd name="T4" fmla="*/ 1 w 1248"/>
                  <a:gd name="T5" fmla="*/ 1 h 430"/>
                  <a:gd name="T6" fmla="*/ 1 w 1248"/>
                  <a:gd name="T7" fmla="*/ 1 h 430"/>
                  <a:gd name="T8" fmla="*/ 1 w 1248"/>
                  <a:gd name="T9" fmla="*/ 1 h 430"/>
                  <a:gd name="T10" fmla="*/ 1 w 1248"/>
                  <a:gd name="T11" fmla="*/ 1 h 430"/>
                  <a:gd name="T12" fmla="*/ 1 w 1248"/>
                  <a:gd name="T13" fmla="*/ 1 h 430"/>
                  <a:gd name="T14" fmla="*/ 1 w 1248"/>
                  <a:gd name="T15" fmla="*/ 1 h 430"/>
                  <a:gd name="T16" fmla="*/ 0 w 1248"/>
                  <a:gd name="T17" fmla="*/ 1 h 430"/>
                  <a:gd name="T18" fmla="*/ 0 w 1248"/>
                  <a:gd name="T19" fmla="*/ 1 h 4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8"/>
                  <a:gd name="T31" fmla="*/ 0 h 430"/>
                  <a:gd name="T32" fmla="*/ 1248 w 1248"/>
                  <a:gd name="T33" fmla="*/ 430 h 4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8" h="430">
                    <a:moveTo>
                      <a:pt x="0" y="344"/>
                    </a:moveTo>
                    <a:lnTo>
                      <a:pt x="720" y="0"/>
                    </a:lnTo>
                    <a:lnTo>
                      <a:pt x="1248" y="51"/>
                    </a:lnTo>
                    <a:lnTo>
                      <a:pt x="595" y="430"/>
                    </a:lnTo>
                    <a:lnTo>
                      <a:pt x="583" y="413"/>
                    </a:lnTo>
                    <a:lnTo>
                      <a:pt x="1183" y="62"/>
                    </a:lnTo>
                    <a:lnTo>
                      <a:pt x="726" y="28"/>
                    </a:lnTo>
                    <a:lnTo>
                      <a:pt x="28" y="354"/>
                    </a:lnTo>
                    <a:lnTo>
                      <a:pt x="0"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0" name="Freeform 73"/>
              <p:cNvSpPr>
                <a:spLocks/>
              </p:cNvSpPr>
              <p:nvPr/>
            </p:nvSpPr>
            <p:spPr bwMode="auto">
              <a:xfrm>
                <a:off x="2799" y="1497"/>
                <a:ext cx="283" cy="47"/>
              </a:xfrm>
              <a:custGeom>
                <a:avLst/>
                <a:gdLst>
                  <a:gd name="T0" fmla="*/ 0 w 567"/>
                  <a:gd name="T1" fmla="*/ 1 h 93"/>
                  <a:gd name="T2" fmla="*/ 0 w 567"/>
                  <a:gd name="T3" fmla="*/ 1 h 93"/>
                  <a:gd name="T4" fmla="*/ 0 w 567"/>
                  <a:gd name="T5" fmla="*/ 1 h 93"/>
                  <a:gd name="T6" fmla="*/ 0 w 567"/>
                  <a:gd name="T7" fmla="*/ 0 h 93"/>
                  <a:gd name="T8" fmla="*/ 0 w 567"/>
                  <a:gd name="T9" fmla="*/ 1 h 93"/>
                  <a:gd name="T10" fmla="*/ 0 w 567"/>
                  <a:gd name="T11" fmla="*/ 1 h 93"/>
                  <a:gd name="T12" fmla="*/ 0 60000 65536"/>
                  <a:gd name="T13" fmla="*/ 0 60000 65536"/>
                  <a:gd name="T14" fmla="*/ 0 60000 65536"/>
                  <a:gd name="T15" fmla="*/ 0 60000 65536"/>
                  <a:gd name="T16" fmla="*/ 0 60000 65536"/>
                  <a:gd name="T17" fmla="*/ 0 60000 65536"/>
                  <a:gd name="T18" fmla="*/ 0 w 567"/>
                  <a:gd name="T19" fmla="*/ 0 h 93"/>
                  <a:gd name="T20" fmla="*/ 567 w 56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67" h="93">
                    <a:moveTo>
                      <a:pt x="0" y="17"/>
                    </a:moveTo>
                    <a:lnTo>
                      <a:pt x="567" y="93"/>
                    </a:lnTo>
                    <a:lnTo>
                      <a:pt x="561" y="75"/>
                    </a:lnTo>
                    <a:lnTo>
                      <a:pt x="7"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1" name="Freeform 74"/>
              <p:cNvSpPr>
                <a:spLocks/>
              </p:cNvSpPr>
              <p:nvPr/>
            </p:nvSpPr>
            <p:spPr bwMode="auto">
              <a:xfrm>
                <a:off x="2784" y="1501"/>
                <a:ext cx="64" cy="95"/>
              </a:xfrm>
              <a:custGeom>
                <a:avLst/>
                <a:gdLst>
                  <a:gd name="T0" fmla="*/ 0 w 127"/>
                  <a:gd name="T1" fmla="*/ 0 h 189"/>
                  <a:gd name="T2" fmla="*/ 0 w 127"/>
                  <a:gd name="T3" fmla="*/ 1 h 189"/>
                  <a:gd name="T4" fmla="*/ 1 w 127"/>
                  <a:gd name="T5" fmla="*/ 1 h 189"/>
                  <a:gd name="T6" fmla="*/ 1 w 127"/>
                  <a:gd name="T7" fmla="*/ 1 h 189"/>
                  <a:gd name="T8" fmla="*/ 1 w 127"/>
                  <a:gd name="T9" fmla="*/ 1 h 189"/>
                  <a:gd name="T10" fmla="*/ 1 w 127"/>
                  <a:gd name="T11" fmla="*/ 0 h 189"/>
                  <a:gd name="T12" fmla="*/ 0 w 127"/>
                  <a:gd name="T13" fmla="*/ 0 h 189"/>
                  <a:gd name="T14" fmla="*/ 0 w 12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89"/>
                  <a:gd name="T26" fmla="*/ 127 w 12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89">
                    <a:moveTo>
                      <a:pt x="0" y="0"/>
                    </a:moveTo>
                    <a:lnTo>
                      <a:pt x="0" y="183"/>
                    </a:lnTo>
                    <a:lnTo>
                      <a:pt x="104" y="189"/>
                    </a:lnTo>
                    <a:lnTo>
                      <a:pt x="127" y="170"/>
                    </a:lnTo>
                    <a:lnTo>
                      <a:pt x="20" y="162"/>
                    </a:lnTo>
                    <a:lnTo>
                      <a:pt x="2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2" name="Freeform 75"/>
              <p:cNvSpPr>
                <a:spLocks/>
              </p:cNvSpPr>
              <p:nvPr/>
            </p:nvSpPr>
            <p:spPr bwMode="auto">
              <a:xfrm>
                <a:off x="2661" y="1541"/>
                <a:ext cx="315" cy="204"/>
              </a:xfrm>
              <a:custGeom>
                <a:avLst/>
                <a:gdLst>
                  <a:gd name="T0" fmla="*/ 0 w 631"/>
                  <a:gd name="T1" fmla="*/ 1 h 408"/>
                  <a:gd name="T2" fmla="*/ 0 w 631"/>
                  <a:gd name="T3" fmla="*/ 0 h 408"/>
                  <a:gd name="T4" fmla="*/ 0 w 631"/>
                  <a:gd name="T5" fmla="*/ 1 h 408"/>
                  <a:gd name="T6" fmla="*/ 0 w 631"/>
                  <a:gd name="T7" fmla="*/ 1 h 408"/>
                  <a:gd name="T8" fmla="*/ 0 w 631"/>
                  <a:gd name="T9" fmla="*/ 1 h 408"/>
                  <a:gd name="T10" fmla="*/ 0 w 631"/>
                  <a:gd name="T11" fmla="*/ 1 h 408"/>
                  <a:gd name="T12" fmla="*/ 0 w 631"/>
                  <a:gd name="T13" fmla="*/ 1 h 408"/>
                  <a:gd name="T14" fmla="*/ 0 w 631"/>
                  <a:gd name="T15" fmla="*/ 1 h 408"/>
                  <a:gd name="T16" fmla="*/ 0 w 631"/>
                  <a:gd name="T17" fmla="*/ 1 h 408"/>
                  <a:gd name="T18" fmla="*/ 0 w 631"/>
                  <a:gd name="T19" fmla="*/ 1 h 4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1"/>
                  <a:gd name="T31" fmla="*/ 0 h 408"/>
                  <a:gd name="T32" fmla="*/ 631 w 631"/>
                  <a:gd name="T33" fmla="*/ 408 h 4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1" h="408">
                    <a:moveTo>
                      <a:pt x="0" y="322"/>
                    </a:moveTo>
                    <a:lnTo>
                      <a:pt x="487" y="0"/>
                    </a:lnTo>
                    <a:lnTo>
                      <a:pt x="631" y="31"/>
                    </a:lnTo>
                    <a:lnTo>
                      <a:pt x="181" y="408"/>
                    </a:lnTo>
                    <a:lnTo>
                      <a:pt x="156" y="384"/>
                    </a:lnTo>
                    <a:lnTo>
                      <a:pt x="584" y="46"/>
                    </a:lnTo>
                    <a:lnTo>
                      <a:pt x="494" y="25"/>
                    </a:lnTo>
                    <a:lnTo>
                      <a:pt x="38" y="328"/>
                    </a:lnTo>
                    <a:lnTo>
                      <a:pt x="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3" name="Freeform 76"/>
              <p:cNvSpPr>
                <a:spLocks/>
              </p:cNvSpPr>
              <p:nvPr/>
            </p:nvSpPr>
            <p:spPr bwMode="auto">
              <a:xfrm>
                <a:off x="2661" y="1695"/>
                <a:ext cx="95" cy="50"/>
              </a:xfrm>
              <a:custGeom>
                <a:avLst/>
                <a:gdLst>
                  <a:gd name="T0" fmla="*/ 0 w 191"/>
                  <a:gd name="T1" fmla="*/ 1 h 99"/>
                  <a:gd name="T2" fmla="*/ 0 w 191"/>
                  <a:gd name="T3" fmla="*/ 1 h 99"/>
                  <a:gd name="T4" fmla="*/ 0 w 191"/>
                  <a:gd name="T5" fmla="*/ 1 h 99"/>
                  <a:gd name="T6" fmla="*/ 0 w 191"/>
                  <a:gd name="T7" fmla="*/ 0 h 99"/>
                  <a:gd name="T8" fmla="*/ 0 w 191"/>
                  <a:gd name="T9" fmla="*/ 1 h 99"/>
                  <a:gd name="T10" fmla="*/ 0 w 191"/>
                  <a:gd name="T11" fmla="*/ 1 h 99"/>
                  <a:gd name="T12" fmla="*/ 0 60000 65536"/>
                  <a:gd name="T13" fmla="*/ 0 60000 65536"/>
                  <a:gd name="T14" fmla="*/ 0 60000 65536"/>
                  <a:gd name="T15" fmla="*/ 0 60000 65536"/>
                  <a:gd name="T16" fmla="*/ 0 60000 65536"/>
                  <a:gd name="T17" fmla="*/ 0 60000 65536"/>
                  <a:gd name="T18" fmla="*/ 0 w 191"/>
                  <a:gd name="T19" fmla="*/ 0 h 99"/>
                  <a:gd name="T20" fmla="*/ 191 w 191"/>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191" h="99">
                    <a:moveTo>
                      <a:pt x="0" y="13"/>
                    </a:moveTo>
                    <a:lnTo>
                      <a:pt x="181" y="99"/>
                    </a:lnTo>
                    <a:lnTo>
                      <a:pt x="191" y="74"/>
                    </a:lnTo>
                    <a:lnTo>
                      <a:pt x="3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4" name="Freeform 77"/>
              <p:cNvSpPr>
                <a:spLocks/>
              </p:cNvSpPr>
              <p:nvPr/>
            </p:nvSpPr>
            <p:spPr bwMode="auto">
              <a:xfrm>
                <a:off x="2915" y="1354"/>
                <a:ext cx="498" cy="263"/>
              </a:xfrm>
              <a:custGeom>
                <a:avLst/>
                <a:gdLst>
                  <a:gd name="T0" fmla="*/ 0 w 994"/>
                  <a:gd name="T1" fmla="*/ 1 h 524"/>
                  <a:gd name="T2" fmla="*/ 1 w 994"/>
                  <a:gd name="T3" fmla="*/ 1 h 524"/>
                  <a:gd name="T4" fmla="*/ 1 w 994"/>
                  <a:gd name="T5" fmla="*/ 1 h 524"/>
                  <a:gd name="T6" fmla="*/ 1 w 994"/>
                  <a:gd name="T7" fmla="*/ 0 h 524"/>
                  <a:gd name="T8" fmla="*/ 1 w 994"/>
                  <a:gd name="T9" fmla="*/ 1 h 524"/>
                  <a:gd name="T10" fmla="*/ 1 w 994"/>
                  <a:gd name="T11" fmla="*/ 1 h 524"/>
                  <a:gd name="T12" fmla="*/ 1 w 994"/>
                  <a:gd name="T13" fmla="*/ 1 h 524"/>
                  <a:gd name="T14" fmla="*/ 1 w 994"/>
                  <a:gd name="T15" fmla="*/ 1 h 524"/>
                  <a:gd name="T16" fmla="*/ 0 w 994"/>
                  <a:gd name="T17" fmla="*/ 1 h 524"/>
                  <a:gd name="T18" fmla="*/ 0 w 994"/>
                  <a:gd name="T19" fmla="*/ 1 h 5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4"/>
                  <a:gd name="T31" fmla="*/ 0 h 524"/>
                  <a:gd name="T32" fmla="*/ 994 w 994"/>
                  <a:gd name="T33" fmla="*/ 524 h 5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4" h="524">
                    <a:moveTo>
                      <a:pt x="0" y="501"/>
                    </a:moveTo>
                    <a:lnTo>
                      <a:pt x="334" y="524"/>
                    </a:lnTo>
                    <a:lnTo>
                      <a:pt x="994" y="189"/>
                    </a:lnTo>
                    <a:lnTo>
                      <a:pt x="986" y="0"/>
                    </a:lnTo>
                    <a:lnTo>
                      <a:pt x="955" y="10"/>
                    </a:lnTo>
                    <a:lnTo>
                      <a:pt x="971" y="178"/>
                    </a:lnTo>
                    <a:lnTo>
                      <a:pt x="328" y="504"/>
                    </a:lnTo>
                    <a:lnTo>
                      <a:pt x="11" y="477"/>
                    </a:lnTo>
                    <a:lnTo>
                      <a:pt x="0"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5" name="Freeform 78"/>
              <p:cNvSpPr>
                <a:spLocks/>
              </p:cNvSpPr>
              <p:nvPr/>
            </p:nvSpPr>
            <p:spPr bwMode="auto">
              <a:xfrm>
                <a:off x="2569" y="1702"/>
                <a:ext cx="182" cy="137"/>
              </a:xfrm>
              <a:custGeom>
                <a:avLst/>
                <a:gdLst>
                  <a:gd name="T0" fmla="*/ 1 w 364"/>
                  <a:gd name="T1" fmla="*/ 1 h 274"/>
                  <a:gd name="T2" fmla="*/ 1 w 364"/>
                  <a:gd name="T3" fmla="*/ 1 h 274"/>
                  <a:gd name="T4" fmla="*/ 1 w 364"/>
                  <a:gd name="T5" fmla="*/ 1 h 274"/>
                  <a:gd name="T6" fmla="*/ 1 w 364"/>
                  <a:gd name="T7" fmla="*/ 1 h 274"/>
                  <a:gd name="T8" fmla="*/ 1 w 364"/>
                  <a:gd name="T9" fmla="*/ 1 h 274"/>
                  <a:gd name="T10" fmla="*/ 1 w 364"/>
                  <a:gd name="T11" fmla="*/ 1 h 274"/>
                  <a:gd name="T12" fmla="*/ 1 w 364"/>
                  <a:gd name="T13" fmla="*/ 1 h 274"/>
                  <a:gd name="T14" fmla="*/ 1 w 364"/>
                  <a:gd name="T15" fmla="*/ 1 h 274"/>
                  <a:gd name="T16" fmla="*/ 1 w 364"/>
                  <a:gd name="T17" fmla="*/ 1 h 274"/>
                  <a:gd name="T18" fmla="*/ 0 w 364"/>
                  <a:gd name="T19" fmla="*/ 1 h 274"/>
                  <a:gd name="T20" fmla="*/ 0 w 364"/>
                  <a:gd name="T21" fmla="*/ 1 h 274"/>
                  <a:gd name="T22" fmla="*/ 1 w 364"/>
                  <a:gd name="T23" fmla="*/ 1 h 274"/>
                  <a:gd name="T24" fmla="*/ 1 w 364"/>
                  <a:gd name="T25" fmla="*/ 1 h 274"/>
                  <a:gd name="T26" fmla="*/ 1 w 364"/>
                  <a:gd name="T27" fmla="*/ 1 h 274"/>
                  <a:gd name="T28" fmla="*/ 1 w 364"/>
                  <a:gd name="T29" fmla="*/ 1 h 274"/>
                  <a:gd name="T30" fmla="*/ 1 w 364"/>
                  <a:gd name="T31" fmla="*/ 1 h 274"/>
                  <a:gd name="T32" fmla="*/ 1 w 364"/>
                  <a:gd name="T33" fmla="*/ 1 h 274"/>
                  <a:gd name="T34" fmla="*/ 1 w 364"/>
                  <a:gd name="T35" fmla="*/ 1 h 274"/>
                  <a:gd name="T36" fmla="*/ 1 w 364"/>
                  <a:gd name="T37" fmla="*/ 1 h 274"/>
                  <a:gd name="T38" fmla="*/ 1 w 364"/>
                  <a:gd name="T39" fmla="*/ 1 h 274"/>
                  <a:gd name="T40" fmla="*/ 1 w 364"/>
                  <a:gd name="T41" fmla="*/ 1 h 274"/>
                  <a:gd name="T42" fmla="*/ 1 w 364"/>
                  <a:gd name="T43" fmla="*/ 1 h 274"/>
                  <a:gd name="T44" fmla="*/ 1 w 364"/>
                  <a:gd name="T45" fmla="*/ 1 h 274"/>
                  <a:gd name="T46" fmla="*/ 1 w 364"/>
                  <a:gd name="T47" fmla="*/ 1 h 274"/>
                  <a:gd name="T48" fmla="*/ 1 w 364"/>
                  <a:gd name="T49" fmla="*/ 1 h 274"/>
                  <a:gd name="T50" fmla="*/ 1 w 364"/>
                  <a:gd name="T51" fmla="*/ 1 h 274"/>
                  <a:gd name="T52" fmla="*/ 1 w 364"/>
                  <a:gd name="T53" fmla="*/ 1 h 274"/>
                  <a:gd name="T54" fmla="*/ 1 w 364"/>
                  <a:gd name="T55" fmla="*/ 1 h 274"/>
                  <a:gd name="T56" fmla="*/ 1 w 364"/>
                  <a:gd name="T57" fmla="*/ 1 h 274"/>
                  <a:gd name="T58" fmla="*/ 1 w 364"/>
                  <a:gd name="T59" fmla="*/ 1 h 274"/>
                  <a:gd name="T60" fmla="*/ 1 w 364"/>
                  <a:gd name="T61" fmla="*/ 1 h 274"/>
                  <a:gd name="T62" fmla="*/ 1 w 364"/>
                  <a:gd name="T63" fmla="*/ 1 h 274"/>
                  <a:gd name="T64" fmla="*/ 1 w 364"/>
                  <a:gd name="T65" fmla="*/ 1 h 274"/>
                  <a:gd name="T66" fmla="*/ 1 w 364"/>
                  <a:gd name="T67" fmla="*/ 1 h 274"/>
                  <a:gd name="T68" fmla="*/ 1 w 364"/>
                  <a:gd name="T69" fmla="*/ 1 h 274"/>
                  <a:gd name="T70" fmla="*/ 1 w 364"/>
                  <a:gd name="T71" fmla="*/ 1 h 274"/>
                  <a:gd name="T72" fmla="*/ 1 w 364"/>
                  <a:gd name="T73" fmla="*/ 1 h 274"/>
                  <a:gd name="T74" fmla="*/ 1 w 364"/>
                  <a:gd name="T75" fmla="*/ 1 h 274"/>
                  <a:gd name="T76" fmla="*/ 1 w 364"/>
                  <a:gd name="T77" fmla="*/ 1 h 274"/>
                  <a:gd name="T78" fmla="*/ 1 w 364"/>
                  <a:gd name="T79" fmla="*/ 1 h 274"/>
                  <a:gd name="T80" fmla="*/ 1 w 364"/>
                  <a:gd name="T81" fmla="*/ 1 h 274"/>
                  <a:gd name="T82" fmla="*/ 1 w 364"/>
                  <a:gd name="T83" fmla="*/ 1 h 274"/>
                  <a:gd name="T84" fmla="*/ 1 w 364"/>
                  <a:gd name="T85" fmla="*/ 1 h 274"/>
                  <a:gd name="T86" fmla="*/ 1 w 364"/>
                  <a:gd name="T87" fmla="*/ 1 h 274"/>
                  <a:gd name="T88" fmla="*/ 1 w 364"/>
                  <a:gd name="T89" fmla="*/ 1 h 274"/>
                  <a:gd name="T90" fmla="*/ 1 w 364"/>
                  <a:gd name="T91" fmla="*/ 1 h 274"/>
                  <a:gd name="T92" fmla="*/ 1 w 364"/>
                  <a:gd name="T93" fmla="*/ 1 h 274"/>
                  <a:gd name="T94" fmla="*/ 1 w 364"/>
                  <a:gd name="T95" fmla="*/ 1 h 274"/>
                  <a:gd name="T96" fmla="*/ 1 w 364"/>
                  <a:gd name="T97" fmla="*/ 1 h 274"/>
                  <a:gd name="T98" fmla="*/ 1 w 364"/>
                  <a:gd name="T99" fmla="*/ 1 h 274"/>
                  <a:gd name="T100" fmla="*/ 1 w 364"/>
                  <a:gd name="T101" fmla="*/ 1 h 274"/>
                  <a:gd name="T102" fmla="*/ 1 w 364"/>
                  <a:gd name="T103" fmla="*/ 1 h 274"/>
                  <a:gd name="T104" fmla="*/ 1 w 364"/>
                  <a:gd name="T105" fmla="*/ 1 h 274"/>
                  <a:gd name="T106" fmla="*/ 1 w 364"/>
                  <a:gd name="T107" fmla="*/ 1 h 274"/>
                  <a:gd name="T108" fmla="*/ 1 w 364"/>
                  <a:gd name="T109" fmla="*/ 1 h 274"/>
                  <a:gd name="T110" fmla="*/ 1 w 364"/>
                  <a:gd name="T111" fmla="*/ 1 h 274"/>
                  <a:gd name="T112" fmla="*/ 1 w 364"/>
                  <a:gd name="T113" fmla="*/ 0 h 2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274"/>
                  <a:gd name="T173" fmla="*/ 364 w 364"/>
                  <a:gd name="T174" fmla="*/ 274 h 2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274">
                    <a:moveTo>
                      <a:pt x="183" y="0"/>
                    </a:moveTo>
                    <a:lnTo>
                      <a:pt x="181" y="0"/>
                    </a:lnTo>
                    <a:lnTo>
                      <a:pt x="177" y="3"/>
                    </a:lnTo>
                    <a:lnTo>
                      <a:pt x="172" y="5"/>
                    </a:lnTo>
                    <a:lnTo>
                      <a:pt x="164" y="9"/>
                    </a:lnTo>
                    <a:lnTo>
                      <a:pt x="159" y="12"/>
                    </a:lnTo>
                    <a:lnTo>
                      <a:pt x="155" y="14"/>
                    </a:lnTo>
                    <a:lnTo>
                      <a:pt x="149" y="17"/>
                    </a:lnTo>
                    <a:lnTo>
                      <a:pt x="144" y="21"/>
                    </a:lnTo>
                    <a:lnTo>
                      <a:pt x="139" y="23"/>
                    </a:lnTo>
                    <a:lnTo>
                      <a:pt x="132" y="28"/>
                    </a:lnTo>
                    <a:lnTo>
                      <a:pt x="126" y="31"/>
                    </a:lnTo>
                    <a:lnTo>
                      <a:pt x="120" y="36"/>
                    </a:lnTo>
                    <a:lnTo>
                      <a:pt x="114" y="39"/>
                    </a:lnTo>
                    <a:lnTo>
                      <a:pt x="108" y="42"/>
                    </a:lnTo>
                    <a:lnTo>
                      <a:pt x="101" y="47"/>
                    </a:lnTo>
                    <a:lnTo>
                      <a:pt x="94" y="52"/>
                    </a:lnTo>
                    <a:lnTo>
                      <a:pt x="87" y="56"/>
                    </a:lnTo>
                    <a:lnTo>
                      <a:pt x="80" y="61"/>
                    </a:lnTo>
                    <a:lnTo>
                      <a:pt x="75" y="65"/>
                    </a:lnTo>
                    <a:lnTo>
                      <a:pt x="69" y="71"/>
                    </a:lnTo>
                    <a:lnTo>
                      <a:pt x="62" y="76"/>
                    </a:lnTo>
                    <a:lnTo>
                      <a:pt x="55" y="81"/>
                    </a:lnTo>
                    <a:lnTo>
                      <a:pt x="50" y="86"/>
                    </a:lnTo>
                    <a:lnTo>
                      <a:pt x="44" y="92"/>
                    </a:lnTo>
                    <a:lnTo>
                      <a:pt x="39" y="96"/>
                    </a:lnTo>
                    <a:lnTo>
                      <a:pt x="34" y="102"/>
                    </a:lnTo>
                    <a:lnTo>
                      <a:pt x="29" y="106"/>
                    </a:lnTo>
                    <a:lnTo>
                      <a:pt x="25" y="113"/>
                    </a:lnTo>
                    <a:lnTo>
                      <a:pt x="20" y="118"/>
                    </a:lnTo>
                    <a:lnTo>
                      <a:pt x="17" y="123"/>
                    </a:lnTo>
                    <a:lnTo>
                      <a:pt x="13" y="128"/>
                    </a:lnTo>
                    <a:lnTo>
                      <a:pt x="11" y="134"/>
                    </a:lnTo>
                    <a:lnTo>
                      <a:pt x="7" y="138"/>
                    </a:lnTo>
                    <a:lnTo>
                      <a:pt x="5" y="144"/>
                    </a:lnTo>
                    <a:lnTo>
                      <a:pt x="3" y="149"/>
                    </a:lnTo>
                    <a:lnTo>
                      <a:pt x="2" y="154"/>
                    </a:lnTo>
                    <a:lnTo>
                      <a:pt x="0" y="159"/>
                    </a:lnTo>
                    <a:lnTo>
                      <a:pt x="0" y="165"/>
                    </a:lnTo>
                    <a:lnTo>
                      <a:pt x="0" y="169"/>
                    </a:lnTo>
                    <a:lnTo>
                      <a:pt x="0" y="175"/>
                    </a:lnTo>
                    <a:lnTo>
                      <a:pt x="0" y="178"/>
                    </a:lnTo>
                    <a:lnTo>
                      <a:pt x="0" y="184"/>
                    </a:lnTo>
                    <a:lnTo>
                      <a:pt x="0" y="188"/>
                    </a:lnTo>
                    <a:lnTo>
                      <a:pt x="2" y="193"/>
                    </a:lnTo>
                    <a:lnTo>
                      <a:pt x="2" y="198"/>
                    </a:lnTo>
                    <a:lnTo>
                      <a:pt x="3" y="202"/>
                    </a:lnTo>
                    <a:lnTo>
                      <a:pt x="4" y="206"/>
                    </a:lnTo>
                    <a:lnTo>
                      <a:pt x="6" y="210"/>
                    </a:lnTo>
                    <a:lnTo>
                      <a:pt x="11" y="218"/>
                    </a:lnTo>
                    <a:lnTo>
                      <a:pt x="17" y="226"/>
                    </a:lnTo>
                    <a:lnTo>
                      <a:pt x="22" y="233"/>
                    </a:lnTo>
                    <a:lnTo>
                      <a:pt x="29" y="241"/>
                    </a:lnTo>
                    <a:lnTo>
                      <a:pt x="33" y="243"/>
                    </a:lnTo>
                    <a:lnTo>
                      <a:pt x="37" y="247"/>
                    </a:lnTo>
                    <a:lnTo>
                      <a:pt x="42" y="249"/>
                    </a:lnTo>
                    <a:lnTo>
                      <a:pt x="46" y="253"/>
                    </a:lnTo>
                    <a:lnTo>
                      <a:pt x="51" y="256"/>
                    </a:lnTo>
                    <a:lnTo>
                      <a:pt x="54" y="258"/>
                    </a:lnTo>
                    <a:lnTo>
                      <a:pt x="59" y="260"/>
                    </a:lnTo>
                    <a:lnTo>
                      <a:pt x="65" y="263"/>
                    </a:lnTo>
                    <a:lnTo>
                      <a:pt x="69" y="264"/>
                    </a:lnTo>
                    <a:lnTo>
                      <a:pt x="74" y="266"/>
                    </a:lnTo>
                    <a:lnTo>
                      <a:pt x="78" y="267"/>
                    </a:lnTo>
                    <a:lnTo>
                      <a:pt x="84" y="269"/>
                    </a:lnTo>
                    <a:lnTo>
                      <a:pt x="88" y="269"/>
                    </a:lnTo>
                    <a:lnTo>
                      <a:pt x="94" y="271"/>
                    </a:lnTo>
                    <a:lnTo>
                      <a:pt x="100" y="272"/>
                    </a:lnTo>
                    <a:lnTo>
                      <a:pt x="104" y="273"/>
                    </a:lnTo>
                    <a:lnTo>
                      <a:pt x="110" y="273"/>
                    </a:lnTo>
                    <a:lnTo>
                      <a:pt x="116" y="273"/>
                    </a:lnTo>
                    <a:lnTo>
                      <a:pt x="122" y="273"/>
                    </a:lnTo>
                    <a:lnTo>
                      <a:pt x="128" y="274"/>
                    </a:lnTo>
                    <a:lnTo>
                      <a:pt x="134" y="273"/>
                    </a:lnTo>
                    <a:lnTo>
                      <a:pt x="140" y="272"/>
                    </a:lnTo>
                    <a:lnTo>
                      <a:pt x="145" y="271"/>
                    </a:lnTo>
                    <a:lnTo>
                      <a:pt x="152" y="269"/>
                    </a:lnTo>
                    <a:lnTo>
                      <a:pt x="158" y="268"/>
                    </a:lnTo>
                    <a:lnTo>
                      <a:pt x="164" y="267"/>
                    </a:lnTo>
                    <a:lnTo>
                      <a:pt x="171" y="265"/>
                    </a:lnTo>
                    <a:lnTo>
                      <a:pt x="177" y="263"/>
                    </a:lnTo>
                    <a:lnTo>
                      <a:pt x="183" y="260"/>
                    </a:lnTo>
                    <a:lnTo>
                      <a:pt x="190" y="258"/>
                    </a:lnTo>
                    <a:lnTo>
                      <a:pt x="197" y="255"/>
                    </a:lnTo>
                    <a:lnTo>
                      <a:pt x="204" y="251"/>
                    </a:lnTo>
                    <a:lnTo>
                      <a:pt x="209" y="248"/>
                    </a:lnTo>
                    <a:lnTo>
                      <a:pt x="215" y="244"/>
                    </a:lnTo>
                    <a:lnTo>
                      <a:pt x="222" y="240"/>
                    </a:lnTo>
                    <a:lnTo>
                      <a:pt x="229" y="236"/>
                    </a:lnTo>
                    <a:lnTo>
                      <a:pt x="236" y="231"/>
                    </a:lnTo>
                    <a:lnTo>
                      <a:pt x="241" y="225"/>
                    </a:lnTo>
                    <a:lnTo>
                      <a:pt x="248" y="220"/>
                    </a:lnTo>
                    <a:lnTo>
                      <a:pt x="254" y="215"/>
                    </a:lnTo>
                    <a:lnTo>
                      <a:pt x="260" y="209"/>
                    </a:lnTo>
                    <a:lnTo>
                      <a:pt x="266" y="202"/>
                    </a:lnTo>
                    <a:lnTo>
                      <a:pt x="272" y="196"/>
                    </a:lnTo>
                    <a:lnTo>
                      <a:pt x="278" y="191"/>
                    </a:lnTo>
                    <a:lnTo>
                      <a:pt x="283" y="184"/>
                    </a:lnTo>
                    <a:lnTo>
                      <a:pt x="289" y="178"/>
                    </a:lnTo>
                    <a:lnTo>
                      <a:pt x="295" y="171"/>
                    </a:lnTo>
                    <a:lnTo>
                      <a:pt x="301" y="166"/>
                    </a:lnTo>
                    <a:lnTo>
                      <a:pt x="306" y="159"/>
                    </a:lnTo>
                    <a:lnTo>
                      <a:pt x="311" y="153"/>
                    </a:lnTo>
                    <a:lnTo>
                      <a:pt x="317" y="147"/>
                    </a:lnTo>
                    <a:lnTo>
                      <a:pt x="322" y="142"/>
                    </a:lnTo>
                    <a:lnTo>
                      <a:pt x="326" y="135"/>
                    </a:lnTo>
                    <a:lnTo>
                      <a:pt x="330" y="130"/>
                    </a:lnTo>
                    <a:lnTo>
                      <a:pt x="335" y="123"/>
                    </a:lnTo>
                    <a:lnTo>
                      <a:pt x="339" y="119"/>
                    </a:lnTo>
                    <a:lnTo>
                      <a:pt x="343" y="114"/>
                    </a:lnTo>
                    <a:lnTo>
                      <a:pt x="345" y="110"/>
                    </a:lnTo>
                    <a:lnTo>
                      <a:pt x="348" y="105"/>
                    </a:lnTo>
                    <a:lnTo>
                      <a:pt x="352" y="102"/>
                    </a:lnTo>
                    <a:lnTo>
                      <a:pt x="356" y="94"/>
                    </a:lnTo>
                    <a:lnTo>
                      <a:pt x="361" y="89"/>
                    </a:lnTo>
                    <a:lnTo>
                      <a:pt x="363" y="86"/>
                    </a:lnTo>
                    <a:lnTo>
                      <a:pt x="364" y="86"/>
                    </a:lnTo>
                    <a:lnTo>
                      <a:pt x="346" y="66"/>
                    </a:lnTo>
                    <a:lnTo>
                      <a:pt x="345" y="68"/>
                    </a:lnTo>
                    <a:lnTo>
                      <a:pt x="343" y="71"/>
                    </a:lnTo>
                    <a:lnTo>
                      <a:pt x="338" y="76"/>
                    </a:lnTo>
                    <a:lnTo>
                      <a:pt x="334" y="84"/>
                    </a:lnTo>
                    <a:lnTo>
                      <a:pt x="330" y="87"/>
                    </a:lnTo>
                    <a:lnTo>
                      <a:pt x="327" y="92"/>
                    </a:lnTo>
                    <a:lnTo>
                      <a:pt x="323" y="96"/>
                    </a:lnTo>
                    <a:lnTo>
                      <a:pt x="320" y="101"/>
                    </a:lnTo>
                    <a:lnTo>
                      <a:pt x="315" y="105"/>
                    </a:lnTo>
                    <a:lnTo>
                      <a:pt x="312" y="111"/>
                    </a:lnTo>
                    <a:lnTo>
                      <a:pt x="307" y="117"/>
                    </a:lnTo>
                    <a:lnTo>
                      <a:pt x="303" y="123"/>
                    </a:lnTo>
                    <a:lnTo>
                      <a:pt x="298" y="129"/>
                    </a:lnTo>
                    <a:lnTo>
                      <a:pt x="293" y="135"/>
                    </a:lnTo>
                    <a:lnTo>
                      <a:pt x="287" y="141"/>
                    </a:lnTo>
                    <a:lnTo>
                      <a:pt x="282" y="147"/>
                    </a:lnTo>
                    <a:lnTo>
                      <a:pt x="277" y="153"/>
                    </a:lnTo>
                    <a:lnTo>
                      <a:pt x="272" y="160"/>
                    </a:lnTo>
                    <a:lnTo>
                      <a:pt x="266" y="166"/>
                    </a:lnTo>
                    <a:lnTo>
                      <a:pt x="262" y="172"/>
                    </a:lnTo>
                    <a:lnTo>
                      <a:pt x="255" y="178"/>
                    </a:lnTo>
                    <a:lnTo>
                      <a:pt x="250" y="184"/>
                    </a:lnTo>
                    <a:lnTo>
                      <a:pt x="244" y="190"/>
                    </a:lnTo>
                    <a:lnTo>
                      <a:pt x="239" y="195"/>
                    </a:lnTo>
                    <a:lnTo>
                      <a:pt x="233" y="201"/>
                    </a:lnTo>
                    <a:lnTo>
                      <a:pt x="228" y="207"/>
                    </a:lnTo>
                    <a:lnTo>
                      <a:pt x="222" y="211"/>
                    </a:lnTo>
                    <a:lnTo>
                      <a:pt x="217" y="216"/>
                    </a:lnTo>
                    <a:lnTo>
                      <a:pt x="210" y="219"/>
                    </a:lnTo>
                    <a:lnTo>
                      <a:pt x="206" y="223"/>
                    </a:lnTo>
                    <a:lnTo>
                      <a:pt x="199" y="227"/>
                    </a:lnTo>
                    <a:lnTo>
                      <a:pt x="195" y="231"/>
                    </a:lnTo>
                    <a:lnTo>
                      <a:pt x="188" y="233"/>
                    </a:lnTo>
                    <a:lnTo>
                      <a:pt x="183" y="236"/>
                    </a:lnTo>
                    <a:lnTo>
                      <a:pt x="177" y="239"/>
                    </a:lnTo>
                    <a:lnTo>
                      <a:pt x="173" y="242"/>
                    </a:lnTo>
                    <a:lnTo>
                      <a:pt x="167" y="243"/>
                    </a:lnTo>
                    <a:lnTo>
                      <a:pt x="161" y="244"/>
                    </a:lnTo>
                    <a:lnTo>
                      <a:pt x="157" y="247"/>
                    </a:lnTo>
                    <a:lnTo>
                      <a:pt x="152" y="248"/>
                    </a:lnTo>
                    <a:lnTo>
                      <a:pt x="147" y="249"/>
                    </a:lnTo>
                    <a:lnTo>
                      <a:pt x="141" y="249"/>
                    </a:lnTo>
                    <a:lnTo>
                      <a:pt x="136" y="250"/>
                    </a:lnTo>
                    <a:lnTo>
                      <a:pt x="132" y="251"/>
                    </a:lnTo>
                    <a:lnTo>
                      <a:pt x="127" y="250"/>
                    </a:lnTo>
                    <a:lnTo>
                      <a:pt x="123" y="250"/>
                    </a:lnTo>
                    <a:lnTo>
                      <a:pt x="118" y="250"/>
                    </a:lnTo>
                    <a:lnTo>
                      <a:pt x="114" y="250"/>
                    </a:lnTo>
                    <a:lnTo>
                      <a:pt x="108" y="249"/>
                    </a:lnTo>
                    <a:lnTo>
                      <a:pt x="104" y="249"/>
                    </a:lnTo>
                    <a:lnTo>
                      <a:pt x="100" y="248"/>
                    </a:lnTo>
                    <a:lnTo>
                      <a:pt x="95" y="247"/>
                    </a:lnTo>
                    <a:lnTo>
                      <a:pt x="91" y="245"/>
                    </a:lnTo>
                    <a:lnTo>
                      <a:pt x="86" y="244"/>
                    </a:lnTo>
                    <a:lnTo>
                      <a:pt x="83" y="242"/>
                    </a:lnTo>
                    <a:lnTo>
                      <a:pt x="79" y="242"/>
                    </a:lnTo>
                    <a:lnTo>
                      <a:pt x="71" y="238"/>
                    </a:lnTo>
                    <a:lnTo>
                      <a:pt x="66" y="235"/>
                    </a:lnTo>
                    <a:lnTo>
                      <a:pt x="59" y="230"/>
                    </a:lnTo>
                    <a:lnTo>
                      <a:pt x="52" y="225"/>
                    </a:lnTo>
                    <a:lnTo>
                      <a:pt x="45" y="219"/>
                    </a:lnTo>
                    <a:lnTo>
                      <a:pt x="41" y="214"/>
                    </a:lnTo>
                    <a:lnTo>
                      <a:pt x="34" y="207"/>
                    </a:lnTo>
                    <a:lnTo>
                      <a:pt x="30" y="201"/>
                    </a:lnTo>
                    <a:lnTo>
                      <a:pt x="27" y="194"/>
                    </a:lnTo>
                    <a:lnTo>
                      <a:pt x="25" y="188"/>
                    </a:lnTo>
                    <a:lnTo>
                      <a:pt x="22" y="179"/>
                    </a:lnTo>
                    <a:lnTo>
                      <a:pt x="22" y="171"/>
                    </a:lnTo>
                    <a:lnTo>
                      <a:pt x="22" y="163"/>
                    </a:lnTo>
                    <a:lnTo>
                      <a:pt x="25" y="155"/>
                    </a:lnTo>
                    <a:lnTo>
                      <a:pt x="26" y="151"/>
                    </a:lnTo>
                    <a:lnTo>
                      <a:pt x="28" y="147"/>
                    </a:lnTo>
                    <a:lnTo>
                      <a:pt x="30" y="143"/>
                    </a:lnTo>
                    <a:lnTo>
                      <a:pt x="34" y="139"/>
                    </a:lnTo>
                    <a:lnTo>
                      <a:pt x="36" y="135"/>
                    </a:lnTo>
                    <a:lnTo>
                      <a:pt x="39" y="130"/>
                    </a:lnTo>
                    <a:lnTo>
                      <a:pt x="44" y="126"/>
                    </a:lnTo>
                    <a:lnTo>
                      <a:pt x="49" y="122"/>
                    </a:lnTo>
                    <a:lnTo>
                      <a:pt x="53" y="117"/>
                    </a:lnTo>
                    <a:lnTo>
                      <a:pt x="58" y="112"/>
                    </a:lnTo>
                    <a:lnTo>
                      <a:pt x="63" y="106"/>
                    </a:lnTo>
                    <a:lnTo>
                      <a:pt x="70" y="102"/>
                    </a:lnTo>
                    <a:lnTo>
                      <a:pt x="76" y="97"/>
                    </a:lnTo>
                    <a:lnTo>
                      <a:pt x="83" y="93"/>
                    </a:lnTo>
                    <a:lnTo>
                      <a:pt x="90" y="88"/>
                    </a:lnTo>
                    <a:lnTo>
                      <a:pt x="96" y="84"/>
                    </a:lnTo>
                    <a:lnTo>
                      <a:pt x="103" y="78"/>
                    </a:lnTo>
                    <a:lnTo>
                      <a:pt x="110" y="73"/>
                    </a:lnTo>
                    <a:lnTo>
                      <a:pt x="117" y="68"/>
                    </a:lnTo>
                    <a:lnTo>
                      <a:pt x="125" y="63"/>
                    </a:lnTo>
                    <a:lnTo>
                      <a:pt x="132" y="58"/>
                    </a:lnTo>
                    <a:lnTo>
                      <a:pt x="139" y="54"/>
                    </a:lnTo>
                    <a:lnTo>
                      <a:pt x="145" y="49"/>
                    </a:lnTo>
                    <a:lnTo>
                      <a:pt x="152" y="46"/>
                    </a:lnTo>
                    <a:lnTo>
                      <a:pt x="159" y="41"/>
                    </a:lnTo>
                    <a:lnTo>
                      <a:pt x="166" y="37"/>
                    </a:lnTo>
                    <a:lnTo>
                      <a:pt x="172" y="32"/>
                    </a:lnTo>
                    <a:lnTo>
                      <a:pt x="179" y="30"/>
                    </a:lnTo>
                    <a:lnTo>
                      <a:pt x="184" y="25"/>
                    </a:lnTo>
                    <a:lnTo>
                      <a:pt x="190" y="22"/>
                    </a:lnTo>
                    <a:lnTo>
                      <a:pt x="195" y="19"/>
                    </a:lnTo>
                    <a:lnTo>
                      <a:pt x="200" y="16"/>
                    </a:lnTo>
                    <a:lnTo>
                      <a:pt x="204" y="14"/>
                    </a:lnTo>
                    <a:lnTo>
                      <a:pt x="208" y="12"/>
                    </a:lnTo>
                    <a:lnTo>
                      <a:pt x="212" y="9"/>
                    </a:lnTo>
                    <a:lnTo>
                      <a:pt x="215" y="8"/>
                    </a:lnTo>
                    <a:lnTo>
                      <a:pt x="218" y="6"/>
                    </a:lnTo>
                    <a:lnTo>
                      <a:pt x="221" y="6"/>
                    </a:lnTo>
                    <a:lnTo>
                      <a:pt x="1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6" name="Freeform 79"/>
              <p:cNvSpPr>
                <a:spLocks/>
              </p:cNvSpPr>
              <p:nvPr/>
            </p:nvSpPr>
            <p:spPr bwMode="auto">
              <a:xfrm>
                <a:off x="2598" y="1726"/>
                <a:ext cx="120" cy="87"/>
              </a:xfrm>
              <a:custGeom>
                <a:avLst/>
                <a:gdLst>
                  <a:gd name="T0" fmla="*/ 1 w 239"/>
                  <a:gd name="T1" fmla="*/ 0 h 176"/>
                  <a:gd name="T2" fmla="*/ 1 w 239"/>
                  <a:gd name="T3" fmla="*/ 0 h 176"/>
                  <a:gd name="T4" fmla="*/ 1 w 239"/>
                  <a:gd name="T5" fmla="*/ 0 h 176"/>
                  <a:gd name="T6" fmla="*/ 1 w 239"/>
                  <a:gd name="T7" fmla="*/ 0 h 176"/>
                  <a:gd name="T8" fmla="*/ 1 w 239"/>
                  <a:gd name="T9" fmla="*/ 0 h 176"/>
                  <a:gd name="T10" fmla="*/ 1 w 239"/>
                  <a:gd name="T11" fmla="*/ 0 h 176"/>
                  <a:gd name="T12" fmla="*/ 1 w 239"/>
                  <a:gd name="T13" fmla="*/ 0 h 176"/>
                  <a:gd name="T14" fmla="*/ 1 w 239"/>
                  <a:gd name="T15" fmla="*/ 0 h 176"/>
                  <a:gd name="T16" fmla="*/ 1 w 239"/>
                  <a:gd name="T17" fmla="*/ 0 h 176"/>
                  <a:gd name="T18" fmla="*/ 1 w 239"/>
                  <a:gd name="T19" fmla="*/ 0 h 176"/>
                  <a:gd name="T20" fmla="*/ 0 w 239"/>
                  <a:gd name="T21" fmla="*/ 0 h 176"/>
                  <a:gd name="T22" fmla="*/ 1 w 239"/>
                  <a:gd name="T23" fmla="*/ 0 h 176"/>
                  <a:gd name="T24" fmla="*/ 1 w 239"/>
                  <a:gd name="T25" fmla="*/ 0 h 176"/>
                  <a:gd name="T26" fmla="*/ 1 w 239"/>
                  <a:gd name="T27" fmla="*/ 0 h 176"/>
                  <a:gd name="T28" fmla="*/ 1 w 239"/>
                  <a:gd name="T29" fmla="*/ 0 h 176"/>
                  <a:gd name="T30" fmla="*/ 1 w 239"/>
                  <a:gd name="T31" fmla="*/ 0 h 176"/>
                  <a:gd name="T32" fmla="*/ 1 w 239"/>
                  <a:gd name="T33" fmla="*/ 0 h 176"/>
                  <a:gd name="T34" fmla="*/ 1 w 239"/>
                  <a:gd name="T35" fmla="*/ 0 h 176"/>
                  <a:gd name="T36" fmla="*/ 1 w 239"/>
                  <a:gd name="T37" fmla="*/ 0 h 176"/>
                  <a:gd name="T38" fmla="*/ 1 w 239"/>
                  <a:gd name="T39" fmla="*/ 0 h 176"/>
                  <a:gd name="T40" fmla="*/ 1 w 239"/>
                  <a:gd name="T41" fmla="*/ 0 h 176"/>
                  <a:gd name="T42" fmla="*/ 1 w 239"/>
                  <a:gd name="T43" fmla="*/ 0 h 176"/>
                  <a:gd name="T44" fmla="*/ 1 w 239"/>
                  <a:gd name="T45" fmla="*/ 0 h 176"/>
                  <a:gd name="T46" fmla="*/ 1 w 239"/>
                  <a:gd name="T47" fmla="*/ 0 h 176"/>
                  <a:gd name="T48" fmla="*/ 1 w 239"/>
                  <a:gd name="T49" fmla="*/ 0 h 176"/>
                  <a:gd name="T50" fmla="*/ 1 w 239"/>
                  <a:gd name="T51" fmla="*/ 0 h 176"/>
                  <a:gd name="T52" fmla="*/ 1 w 239"/>
                  <a:gd name="T53" fmla="*/ 0 h 176"/>
                  <a:gd name="T54" fmla="*/ 1 w 239"/>
                  <a:gd name="T55" fmla="*/ 0 h 176"/>
                  <a:gd name="T56" fmla="*/ 1 w 239"/>
                  <a:gd name="T57" fmla="*/ 0 h 176"/>
                  <a:gd name="T58" fmla="*/ 1 w 239"/>
                  <a:gd name="T59" fmla="*/ 0 h 176"/>
                  <a:gd name="T60" fmla="*/ 1 w 239"/>
                  <a:gd name="T61" fmla="*/ 0 h 176"/>
                  <a:gd name="T62" fmla="*/ 1 w 239"/>
                  <a:gd name="T63" fmla="*/ 0 h 176"/>
                  <a:gd name="T64" fmla="*/ 1 w 239"/>
                  <a:gd name="T65" fmla="*/ 0 h 176"/>
                  <a:gd name="T66" fmla="*/ 1 w 239"/>
                  <a:gd name="T67" fmla="*/ 0 h 176"/>
                  <a:gd name="T68" fmla="*/ 1 w 239"/>
                  <a:gd name="T69" fmla="*/ 0 h 176"/>
                  <a:gd name="T70" fmla="*/ 1 w 239"/>
                  <a:gd name="T71" fmla="*/ 0 h 176"/>
                  <a:gd name="T72" fmla="*/ 1 w 239"/>
                  <a:gd name="T73" fmla="*/ 0 h 176"/>
                  <a:gd name="T74" fmla="*/ 1 w 239"/>
                  <a:gd name="T75" fmla="*/ 0 h 176"/>
                  <a:gd name="T76" fmla="*/ 1 w 239"/>
                  <a:gd name="T77" fmla="*/ 0 h 176"/>
                  <a:gd name="T78" fmla="*/ 1 w 239"/>
                  <a:gd name="T79" fmla="*/ 0 h 176"/>
                  <a:gd name="T80" fmla="*/ 1 w 239"/>
                  <a:gd name="T81" fmla="*/ 0 h 176"/>
                  <a:gd name="T82" fmla="*/ 1 w 239"/>
                  <a:gd name="T83" fmla="*/ 0 h 176"/>
                  <a:gd name="T84" fmla="*/ 1 w 239"/>
                  <a:gd name="T85" fmla="*/ 0 h 176"/>
                  <a:gd name="T86" fmla="*/ 1 w 239"/>
                  <a:gd name="T87" fmla="*/ 0 h 176"/>
                  <a:gd name="T88" fmla="*/ 1 w 239"/>
                  <a:gd name="T89" fmla="*/ 0 h 176"/>
                  <a:gd name="T90" fmla="*/ 1 w 239"/>
                  <a:gd name="T91" fmla="*/ 0 h 176"/>
                  <a:gd name="T92" fmla="*/ 1 w 239"/>
                  <a:gd name="T93" fmla="*/ 0 h 176"/>
                  <a:gd name="T94" fmla="*/ 1 w 239"/>
                  <a:gd name="T95" fmla="*/ 0 h 176"/>
                  <a:gd name="T96" fmla="*/ 1 w 239"/>
                  <a:gd name="T97" fmla="*/ 0 h 176"/>
                  <a:gd name="T98" fmla="*/ 1 w 239"/>
                  <a:gd name="T99" fmla="*/ 0 h 176"/>
                  <a:gd name="T100" fmla="*/ 1 w 239"/>
                  <a:gd name="T101" fmla="*/ 0 h 176"/>
                  <a:gd name="T102" fmla="*/ 1 w 239"/>
                  <a:gd name="T103" fmla="*/ 0 h 176"/>
                  <a:gd name="T104" fmla="*/ 1 w 239"/>
                  <a:gd name="T105" fmla="*/ 0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76"/>
                  <a:gd name="T161" fmla="*/ 239 w 239"/>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76">
                    <a:moveTo>
                      <a:pt x="149" y="0"/>
                    </a:moveTo>
                    <a:lnTo>
                      <a:pt x="148" y="0"/>
                    </a:lnTo>
                    <a:lnTo>
                      <a:pt x="145" y="1"/>
                    </a:lnTo>
                    <a:lnTo>
                      <a:pt x="140" y="3"/>
                    </a:lnTo>
                    <a:lnTo>
                      <a:pt x="134" y="7"/>
                    </a:lnTo>
                    <a:lnTo>
                      <a:pt x="130" y="8"/>
                    </a:lnTo>
                    <a:lnTo>
                      <a:pt x="126" y="10"/>
                    </a:lnTo>
                    <a:lnTo>
                      <a:pt x="122" y="13"/>
                    </a:lnTo>
                    <a:lnTo>
                      <a:pt x="117" y="15"/>
                    </a:lnTo>
                    <a:lnTo>
                      <a:pt x="113" y="17"/>
                    </a:lnTo>
                    <a:lnTo>
                      <a:pt x="108" y="19"/>
                    </a:lnTo>
                    <a:lnTo>
                      <a:pt x="102" y="23"/>
                    </a:lnTo>
                    <a:lnTo>
                      <a:pt x="98" y="25"/>
                    </a:lnTo>
                    <a:lnTo>
                      <a:pt x="92" y="27"/>
                    </a:lnTo>
                    <a:lnTo>
                      <a:pt x="86" y="30"/>
                    </a:lnTo>
                    <a:lnTo>
                      <a:pt x="81" y="33"/>
                    </a:lnTo>
                    <a:lnTo>
                      <a:pt x="76" y="37"/>
                    </a:lnTo>
                    <a:lnTo>
                      <a:pt x="71" y="40"/>
                    </a:lnTo>
                    <a:lnTo>
                      <a:pt x="65" y="43"/>
                    </a:lnTo>
                    <a:lnTo>
                      <a:pt x="59" y="47"/>
                    </a:lnTo>
                    <a:lnTo>
                      <a:pt x="55" y="50"/>
                    </a:lnTo>
                    <a:lnTo>
                      <a:pt x="49" y="54"/>
                    </a:lnTo>
                    <a:lnTo>
                      <a:pt x="44" y="57"/>
                    </a:lnTo>
                    <a:lnTo>
                      <a:pt x="40" y="60"/>
                    </a:lnTo>
                    <a:lnTo>
                      <a:pt x="35" y="65"/>
                    </a:lnTo>
                    <a:lnTo>
                      <a:pt x="26" y="72"/>
                    </a:lnTo>
                    <a:lnTo>
                      <a:pt x="19" y="81"/>
                    </a:lnTo>
                    <a:lnTo>
                      <a:pt x="12" y="88"/>
                    </a:lnTo>
                    <a:lnTo>
                      <a:pt x="8" y="95"/>
                    </a:lnTo>
                    <a:lnTo>
                      <a:pt x="4" y="102"/>
                    </a:lnTo>
                    <a:lnTo>
                      <a:pt x="3" y="108"/>
                    </a:lnTo>
                    <a:lnTo>
                      <a:pt x="1" y="115"/>
                    </a:lnTo>
                    <a:lnTo>
                      <a:pt x="0" y="122"/>
                    </a:lnTo>
                    <a:lnTo>
                      <a:pt x="0" y="129"/>
                    </a:lnTo>
                    <a:lnTo>
                      <a:pt x="2" y="136"/>
                    </a:lnTo>
                    <a:lnTo>
                      <a:pt x="3" y="141"/>
                    </a:lnTo>
                    <a:lnTo>
                      <a:pt x="6" y="146"/>
                    </a:lnTo>
                    <a:lnTo>
                      <a:pt x="8" y="151"/>
                    </a:lnTo>
                    <a:lnTo>
                      <a:pt x="12" y="156"/>
                    </a:lnTo>
                    <a:lnTo>
                      <a:pt x="16" y="160"/>
                    </a:lnTo>
                    <a:lnTo>
                      <a:pt x="20" y="164"/>
                    </a:lnTo>
                    <a:lnTo>
                      <a:pt x="25" y="167"/>
                    </a:lnTo>
                    <a:lnTo>
                      <a:pt x="29" y="171"/>
                    </a:lnTo>
                    <a:lnTo>
                      <a:pt x="34" y="172"/>
                    </a:lnTo>
                    <a:lnTo>
                      <a:pt x="40" y="173"/>
                    </a:lnTo>
                    <a:lnTo>
                      <a:pt x="45" y="175"/>
                    </a:lnTo>
                    <a:lnTo>
                      <a:pt x="52" y="176"/>
                    </a:lnTo>
                    <a:lnTo>
                      <a:pt x="59" y="175"/>
                    </a:lnTo>
                    <a:lnTo>
                      <a:pt x="68" y="173"/>
                    </a:lnTo>
                    <a:lnTo>
                      <a:pt x="72" y="173"/>
                    </a:lnTo>
                    <a:lnTo>
                      <a:pt x="75" y="172"/>
                    </a:lnTo>
                    <a:lnTo>
                      <a:pt x="80" y="171"/>
                    </a:lnTo>
                    <a:lnTo>
                      <a:pt x="84" y="171"/>
                    </a:lnTo>
                    <a:lnTo>
                      <a:pt x="89" y="170"/>
                    </a:lnTo>
                    <a:lnTo>
                      <a:pt x="93" y="169"/>
                    </a:lnTo>
                    <a:lnTo>
                      <a:pt x="97" y="167"/>
                    </a:lnTo>
                    <a:lnTo>
                      <a:pt x="101" y="165"/>
                    </a:lnTo>
                    <a:lnTo>
                      <a:pt x="106" y="163"/>
                    </a:lnTo>
                    <a:lnTo>
                      <a:pt x="110" y="162"/>
                    </a:lnTo>
                    <a:lnTo>
                      <a:pt x="115" y="160"/>
                    </a:lnTo>
                    <a:lnTo>
                      <a:pt x="120" y="157"/>
                    </a:lnTo>
                    <a:lnTo>
                      <a:pt x="124" y="155"/>
                    </a:lnTo>
                    <a:lnTo>
                      <a:pt x="129" y="153"/>
                    </a:lnTo>
                    <a:lnTo>
                      <a:pt x="133" y="151"/>
                    </a:lnTo>
                    <a:lnTo>
                      <a:pt x="138" y="148"/>
                    </a:lnTo>
                    <a:lnTo>
                      <a:pt x="142" y="145"/>
                    </a:lnTo>
                    <a:lnTo>
                      <a:pt x="147" y="141"/>
                    </a:lnTo>
                    <a:lnTo>
                      <a:pt x="151" y="139"/>
                    </a:lnTo>
                    <a:lnTo>
                      <a:pt x="156" y="136"/>
                    </a:lnTo>
                    <a:lnTo>
                      <a:pt x="164" y="128"/>
                    </a:lnTo>
                    <a:lnTo>
                      <a:pt x="172" y="120"/>
                    </a:lnTo>
                    <a:lnTo>
                      <a:pt x="180" y="112"/>
                    </a:lnTo>
                    <a:lnTo>
                      <a:pt x="189" y="104"/>
                    </a:lnTo>
                    <a:lnTo>
                      <a:pt x="196" y="96"/>
                    </a:lnTo>
                    <a:lnTo>
                      <a:pt x="203" y="88"/>
                    </a:lnTo>
                    <a:lnTo>
                      <a:pt x="208" y="80"/>
                    </a:lnTo>
                    <a:lnTo>
                      <a:pt x="215" y="73"/>
                    </a:lnTo>
                    <a:lnTo>
                      <a:pt x="220" y="65"/>
                    </a:lnTo>
                    <a:lnTo>
                      <a:pt x="226" y="58"/>
                    </a:lnTo>
                    <a:lnTo>
                      <a:pt x="229" y="53"/>
                    </a:lnTo>
                    <a:lnTo>
                      <a:pt x="232" y="48"/>
                    </a:lnTo>
                    <a:lnTo>
                      <a:pt x="235" y="43"/>
                    </a:lnTo>
                    <a:lnTo>
                      <a:pt x="237" y="41"/>
                    </a:lnTo>
                    <a:lnTo>
                      <a:pt x="239" y="39"/>
                    </a:lnTo>
                    <a:lnTo>
                      <a:pt x="238" y="37"/>
                    </a:lnTo>
                    <a:lnTo>
                      <a:pt x="236" y="37"/>
                    </a:lnTo>
                    <a:lnTo>
                      <a:pt x="232" y="34"/>
                    </a:lnTo>
                    <a:lnTo>
                      <a:pt x="228" y="32"/>
                    </a:lnTo>
                    <a:lnTo>
                      <a:pt x="223" y="30"/>
                    </a:lnTo>
                    <a:lnTo>
                      <a:pt x="220" y="30"/>
                    </a:lnTo>
                    <a:lnTo>
                      <a:pt x="216" y="30"/>
                    </a:lnTo>
                    <a:lnTo>
                      <a:pt x="216" y="32"/>
                    </a:lnTo>
                    <a:lnTo>
                      <a:pt x="215" y="34"/>
                    </a:lnTo>
                    <a:lnTo>
                      <a:pt x="214" y="37"/>
                    </a:lnTo>
                    <a:lnTo>
                      <a:pt x="211" y="41"/>
                    </a:lnTo>
                    <a:lnTo>
                      <a:pt x="207" y="46"/>
                    </a:lnTo>
                    <a:lnTo>
                      <a:pt x="203" y="50"/>
                    </a:lnTo>
                    <a:lnTo>
                      <a:pt x="198" y="55"/>
                    </a:lnTo>
                    <a:lnTo>
                      <a:pt x="191" y="59"/>
                    </a:lnTo>
                    <a:lnTo>
                      <a:pt x="187" y="66"/>
                    </a:lnTo>
                    <a:lnTo>
                      <a:pt x="179" y="72"/>
                    </a:lnTo>
                    <a:lnTo>
                      <a:pt x="172" y="79"/>
                    </a:lnTo>
                    <a:lnTo>
                      <a:pt x="164" y="84"/>
                    </a:lnTo>
                    <a:lnTo>
                      <a:pt x="157" y="91"/>
                    </a:lnTo>
                    <a:lnTo>
                      <a:pt x="149" y="97"/>
                    </a:lnTo>
                    <a:lnTo>
                      <a:pt x="142" y="104"/>
                    </a:lnTo>
                    <a:lnTo>
                      <a:pt x="136" y="111"/>
                    </a:lnTo>
                    <a:lnTo>
                      <a:pt x="129" y="118"/>
                    </a:lnTo>
                    <a:lnTo>
                      <a:pt x="122" y="122"/>
                    </a:lnTo>
                    <a:lnTo>
                      <a:pt x="115" y="128"/>
                    </a:lnTo>
                    <a:lnTo>
                      <a:pt x="108" y="131"/>
                    </a:lnTo>
                    <a:lnTo>
                      <a:pt x="101" y="136"/>
                    </a:lnTo>
                    <a:lnTo>
                      <a:pt x="96" y="138"/>
                    </a:lnTo>
                    <a:lnTo>
                      <a:pt x="90" y="141"/>
                    </a:lnTo>
                    <a:lnTo>
                      <a:pt x="84" y="144"/>
                    </a:lnTo>
                    <a:lnTo>
                      <a:pt x="80" y="146"/>
                    </a:lnTo>
                    <a:lnTo>
                      <a:pt x="75" y="146"/>
                    </a:lnTo>
                    <a:lnTo>
                      <a:pt x="71" y="148"/>
                    </a:lnTo>
                    <a:lnTo>
                      <a:pt x="66" y="148"/>
                    </a:lnTo>
                    <a:lnTo>
                      <a:pt x="61" y="148"/>
                    </a:lnTo>
                    <a:lnTo>
                      <a:pt x="55" y="147"/>
                    </a:lnTo>
                    <a:lnTo>
                      <a:pt x="48" y="146"/>
                    </a:lnTo>
                    <a:lnTo>
                      <a:pt x="42" y="141"/>
                    </a:lnTo>
                    <a:lnTo>
                      <a:pt x="36" y="136"/>
                    </a:lnTo>
                    <a:lnTo>
                      <a:pt x="32" y="129"/>
                    </a:lnTo>
                    <a:lnTo>
                      <a:pt x="29" y="122"/>
                    </a:lnTo>
                    <a:lnTo>
                      <a:pt x="28" y="118"/>
                    </a:lnTo>
                    <a:lnTo>
                      <a:pt x="28" y="113"/>
                    </a:lnTo>
                    <a:lnTo>
                      <a:pt x="28" y="108"/>
                    </a:lnTo>
                    <a:lnTo>
                      <a:pt x="31" y="104"/>
                    </a:lnTo>
                    <a:lnTo>
                      <a:pt x="33" y="99"/>
                    </a:lnTo>
                    <a:lnTo>
                      <a:pt x="37" y="95"/>
                    </a:lnTo>
                    <a:lnTo>
                      <a:pt x="42" y="89"/>
                    </a:lnTo>
                    <a:lnTo>
                      <a:pt x="48" y="84"/>
                    </a:lnTo>
                    <a:lnTo>
                      <a:pt x="55" y="79"/>
                    </a:lnTo>
                    <a:lnTo>
                      <a:pt x="63" y="73"/>
                    </a:lnTo>
                    <a:lnTo>
                      <a:pt x="66" y="70"/>
                    </a:lnTo>
                    <a:lnTo>
                      <a:pt x="71" y="67"/>
                    </a:lnTo>
                    <a:lnTo>
                      <a:pt x="75" y="64"/>
                    </a:lnTo>
                    <a:lnTo>
                      <a:pt x="80" y="62"/>
                    </a:lnTo>
                    <a:lnTo>
                      <a:pt x="84" y="59"/>
                    </a:lnTo>
                    <a:lnTo>
                      <a:pt x="89" y="56"/>
                    </a:lnTo>
                    <a:lnTo>
                      <a:pt x="93" y="53"/>
                    </a:lnTo>
                    <a:lnTo>
                      <a:pt x="98" y="50"/>
                    </a:lnTo>
                    <a:lnTo>
                      <a:pt x="102" y="48"/>
                    </a:lnTo>
                    <a:lnTo>
                      <a:pt x="107" y="46"/>
                    </a:lnTo>
                    <a:lnTo>
                      <a:pt x="112" y="43"/>
                    </a:lnTo>
                    <a:lnTo>
                      <a:pt x="116" y="41"/>
                    </a:lnTo>
                    <a:lnTo>
                      <a:pt x="124" y="35"/>
                    </a:lnTo>
                    <a:lnTo>
                      <a:pt x="132" y="32"/>
                    </a:lnTo>
                    <a:lnTo>
                      <a:pt x="139" y="27"/>
                    </a:lnTo>
                    <a:lnTo>
                      <a:pt x="146" y="25"/>
                    </a:lnTo>
                    <a:lnTo>
                      <a:pt x="150" y="22"/>
                    </a:lnTo>
                    <a:lnTo>
                      <a:pt x="155" y="19"/>
                    </a:lnTo>
                    <a:lnTo>
                      <a:pt x="157" y="18"/>
                    </a:lnTo>
                    <a:lnTo>
                      <a:pt x="158" y="18"/>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7" name="Freeform 80"/>
              <p:cNvSpPr>
                <a:spLocks/>
              </p:cNvSpPr>
              <p:nvPr/>
            </p:nvSpPr>
            <p:spPr bwMode="auto">
              <a:xfrm>
                <a:off x="2669" y="1726"/>
                <a:ext cx="49" cy="26"/>
              </a:xfrm>
              <a:custGeom>
                <a:avLst/>
                <a:gdLst>
                  <a:gd name="T0" fmla="*/ 1 w 98"/>
                  <a:gd name="T1" fmla="*/ 0 h 53"/>
                  <a:gd name="T2" fmla="*/ 1 w 98"/>
                  <a:gd name="T3" fmla="*/ 0 h 53"/>
                  <a:gd name="T4" fmla="*/ 1 w 98"/>
                  <a:gd name="T5" fmla="*/ 0 h 53"/>
                  <a:gd name="T6" fmla="*/ 0 w 98"/>
                  <a:gd name="T7" fmla="*/ 0 h 53"/>
                  <a:gd name="T8" fmla="*/ 1 w 98"/>
                  <a:gd name="T9" fmla="*/ 0 h 53"/>
                  <a:gd name="T10" fmla="*/ 1 w 98"/>
                  <a:gd name="T11" fmla="*/ 0 h 53"/>
                  <a:gd name="T12" fmla="*/ 0 60000 65536"/>
                  <a:gd name="T13" fmla="*/ 0 60000 65536"/>
                  <a:gd name="T14" fmla="*/ 0 60000 65536"/>
                  <a:gd name="T15" fmla="*/ 0 60000 65536"/>
                  <a:gd name="T16" fmla="*/ 0 60000 65536"/>
                  <a:gd name="T17" fmla="*/ 0 60000 65536"/>
                  <a:gd name="T18" fmla="*/ 0 w 98"/>
                  <a:gd name="T19" fmla="*/ 0 h 53"/>
                  <a:gd name="T20" fmla="*/ 98 w 9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8" h="53">
                    <a:moveTo>
                      <a:pt x="8" y="0"/>
                    </a:moveTo>
                    <a:lnTo>
                      <a:pt x="98" y="39"/>
                    </a:lnTo>
                    <a:lnTo>
                      <a:pt x="67" y="53"/>
                    </a:lnTo>
                    <a:lnTo>
                      <a:pt x="0" y="1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8" name="Freeform 81"/>
              <p:cNvSpPr>
                <a:spLocks/>
              </p:cNvSpPr>
              <p:nvPr/>
            </p:nvSpPr>
            <p:spPr bwMode="auto">
              <a:xfrm>
                <a:off x="2844" y="1596"/>
                <a:ext cx="119" cy="78"/>
              </a:xfrm>
              <a:custGeom>
                <a:avLst/>
                <a:gdLst>
                  <a:gd name="T0" fmla="*/ 0 w 240"/>
                  <a:gd name="T1" fmla="*/ 1 h 155"/>
                  <a:gd name="T2" fmla="*/ 0 w 240"/>
                  <a:gd name="T3" fmla="*/ 1 h 155"/>
                  <a:gd name="T4" fmla="*/ 0 w 240"/>
                  <a:gd name="T5" fmla="*/ 1 h 155"/>
                  <a:gd name="T6" fmla="*/ 0 w 240"/>
                  <a:gd name="T7" fmla="*/ 1 h 155"/>
                  <a:gd name="T8" fmla="*/ 0 w 240"/>
                  <a:gd name="T9" fmla="*/ 1 h 155"/>
                  <a:gd name="T10" fmla="*/ 0 w 240"/>
                  <a:gd name="T11" fmla="*/ 1 h 155"/>
                  <a:gd name="T12" fmla="*/ 0 w 240"/>
                  <a:gd name="T13" fmla="*/ 1 h 155"/>
                  <a:gd name="T14" fmla="*/ 0 w 240"/>
                  <a:gd name="T15" fmla="*/ 1 h 155"/>
                  <a:gd name="T16" fmla="*/ 0 w 240"/>
                  <a:gd name="T17" fmla="*/ 1 h 155"/>
                  <a:gd name="T18" fmla="*/ 0 w 240"/>
                  <a:gd name="T19" fmla="*/ 1 h 155"/>
                  <a:gd name="T20" fmla="*/ 0 w 240"/>
                  <a:gd name="T21" fmla="*/ 1 h 155"/>
                  <a:gd name="T22" fmla="*/ 0 w 240"/>
                  <a:gd name="T23" fmla="*/ 1 h 155"/>
                  <a:gd name="T24" fmla="*/ 0 w 240"/>
                  <a:gd name="T25" fmla="*/ 1 h 155"/>
                  <a:gd name="T26" fmla="*/ 0 w 240"/>
                  <a:gd name="T27" fmla="*/ 1 h 155"/>
                  <a:gd name="T28" fmla="*/ 0 w 240"/>
                  <a:gd name="T29" fmla="*/ 1 h 155"/>
                  <a:gd name="T30" fmla="*/ 0 w 240"/>
                  <a:gd name="T31" fmla="*/ 1 h 155"/>
                  <a:gd name="T32" fmla="*/ 0 w 240"/>
                  <a:gd name="T33" fmla="*/ 1 h 155"/>
                  <a:gd name="T34" fmla="*/ 0 w 240"/>
                  <a:gd name="T35" fmla="*/ 1 h 155"/>
                  <a:gd name="T36" fmla="*/ 0 w 240"/>
                  <a:gd name="T37" fmla="*/ 1 h 155"/>
                  <a:gd name="T38" fmla="*/ 0 w 240"/>
                  <a:gd name="T39" fmla="*/ 1 h 155"/>
                  <a:gd name="T40" fmla="*/ 0 w 240"/>
                  <a:gd name="T41" fmla="*/ 1 h 155"/>
                  <a:gd name="T42" fmla="*/ 0 w 240"/>
                  <a:gd name="T43" fmla="*/ 1 h 155"/>
                  <a:gd name="T44" fmla="*/ 0 w 240"/>
                  <a:gd name="T45" fmla="*/ 1 h 155"/>
                  <a:gd name="T46" fmla="*/ 0 w 240"/>
                  <a:gd name="T47" fmla="*/ 1 h 155"/>
                  <a:gd name="T48" fmla="*/ 0 w 240"/>
                  <a:gd name="T49" fmla="*/ 1 h 155"/>
                  <a:gd name="T50" fmla="*/ 0 w 240"/>
                  <a:gd name="T51" fmla="*/ 1 h 155"/>
                  <a:gd name="T52" fmla="*/ 0 w 240"/>
                  <a:gd name="T53" fmla="*/ 1 h 155"/>
                  <a:gd name="T54" fmla="*/ 0 w 240"/>
                  <a:gd name="T55" fmla="*/ 1 h 155"/>
                  <a:gd name="T56" fmla="*/ 0 w 240"/>
                  <a:gd name="T57" fmla="*/ 1 h 155"/>
                  <a:gd name="T58" fmla="*/ 0 w 240"/>
                  <a:gd name="T59" fmla="*/ 1 h 155"/>
                  <a:gd name="T60" fmla="*/ 0 w 240"/>
                  <a:gd name="T61" fmla="*/ 1 h 155"/>
                  <a:gd name="T62" fmla="*/ 0 w 240"/>
                  <a:gd name="T63" fmla="*/ 1 h 155"/>
                  <a:gd name="T64" fmla="*/ 0 w 240"/>
                  <a:gd name="T65" fmla="*/ 1 h 155"/>
                  <a:gd name="T66" fmla="*/ 0 w 240"/>
                  <a:gd name="T67" fmla="*/ 1 h 155"/>
                  <a:gd name="T68" fmla="*/ 0 w 240"/>
                  <a:gd name="T69" fmla="*/ 1 h 155"/>
                  <a:gd name="T70" fmla="*/ 0 w 240"/>
                  <a:gd name="T71" fmla="*/ 1 h 155"/>
                  <a:gd name="T72" fmla="*/ 0 w 240"/>
                  <a:gd name="T73" fmla="*/ 1 h 155"/>
                  <a:gd name="T74" fmla="*/ 0 w 240"/>
                  <a:gd name="T75" fmla="*/ 1 h 155"/>
                  <a:gd name="T76" fmla="*/ 0 w 240"/>
                  <a:gd name="T77" fmla="*/ 1 h 155"/>
                  <a:gd name="T78" fmla="*/ 0 w 240"/>
                  <a:gd name="T79" fmla="*/ 1 h 155"/>
                  <a:gd name="T80" fmla="*/ 0 w 240"/>
                  <a:gd name="T81" fmla="*/ 1 h 155"/>
                  <a:gd name="T82" fmla="*/ 0 w 240"/>
                  <a:gd name="T83" fmla="*/ 1 h 155"/>
                  <a:gd name="T84" fmla="*/ 0 w 240"/>
                  <a:gd name="T85" fmla="*/ 1 h 155"/>
                  <a:gd name="T86" fmla="*/ 0 w 240"/>
                  <a:gd name="T87" fmla="*/ 1 h 155"/>
                  <a:gd name="T88" fmla="*/ 0 w 240"/>
                  <a:gd name="T89" fmla="*/ 1 h 155"/>
                  <a:gd name="T90" fmla="*/ 0 w 240"/>
                  <a:gd name="T91" fmla="*/ 1 h 155"/>
                  <a:gd name="T92" fmla="*/ 0 w 240"/>
                  <a:gd name="T93" fmla="*/ 1 h 155"/>
                  <a:gd name="T94" fmla="*/ 0 w 240"/>
                  <a:gd name="T95" fmla="*/ 1 h 155"/>
                  <a:gd name="T96" fmla="*/ 0 w 240"/>
                  <a:gd name="T97" fmla="*/ 1 h 155"/>
                  <a:gd name="T98" fmla="*/ 0 w 240"/>
                  <a:gd name="T99" fmla="*/ 0 h 155"/>
                  <a:gd name="T100" fmla="*/ 0 w 240"/>
                  <a:gd name="T101" fmla="*/ 1 h 1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155"/>
                  <a:gd name="T155" fmla="*/ 240 w 240"/>
                  <a:gd name="T156" fmla="*/ 155 h 1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155">
                    <a:moveTo>
                      <a:pt x="219" y="5"/>
                    </a:moveTo>
                    <a:lnTo>
                      <a:pt x="218" y="7"/>
                    </a:lnTo>
                    <a:lnTo>
                      <a:pt x="216" y="14"/>
                    </a:lnTo>
                    <a:lnTo>
                      <a:pt x="213" y="17"/>
                    </a:lnTo>
                    <a:lnTo>
                      <a:pt x="212" y="23"/>
                    </a:lnTo>
                    <a:lnTo>
                      <a:pt x="210" y="29"/>
                    </a:lnTo>
                    <a:lnTo>
                      <a:pt x="209" y="36"/>
                    </a:lnTo>
                    <a:lnTo>
                      <a:pt x="205" y="41"/>
                    </a:lnTo>
                    <a:lnTo>
                      <a:pt x="202" y="48"/>
                    </a:lnTo>
                    <a:lnTo>
                      <a:pt x="200" y="56"/>
                    </a:lnTo>
                    <a:lnTo>
                      <a:pt x="196" y="63"/>
                    </a:lnTo>
                    <a:lnTo>
                      <a:pt x="193" y="70"/>
                    </a:lnTo>
                    <a:lnTo>
                      <a:pt x="188" y="77"/>
                    </a:lnTo>
                    <a:lnTo>
                      <a:pt x="185" y="83"/>
                    </a:lnTo>
                    <a:lnTo>
                      <a:pt x="181" y="90"/>
                    </a:lnTo>
                    <a:lnTo>
                      <a:pt x="176" y="96"/>
                    </a:lnTo>
                    <a:lnTo>
                      <a:pt x="171" y="102"/>
                    </a:lnTo>
                    <a:lnTo>
                      <a:pt x="166" y="106"/>
                    </a:lnTo>
                    <a:lnTo>
                      <a:pt x="161" y="111"/>
                    </a:lnTo>
                    <a:lnTo>
                      <a:pt x="154" y="114"/>
                    </a:lnTo>
                    <a:lnTo>
                      <a:pt x="148" y="118"/>
                    </a:lnTo>
                    <a:lnTo>
                      <a:pt x="143" y="120"/>
                    </a:lnTo>
                    <a:lnTo>
                      <a:pt x="137" y="123"/>
                    </a:lnTo>
                    <a:lnTo>
                      <a:pt x="130" y="124"/>
                    </a:lnTo>
                    <a:lnTo>
                      <a:pt x="124" y="126"/>
                    </a:lnTo>
                    <a:lnTo>
                      <a:pt x="119" y="127"/>
                    </a:lnTo>
                    <a:lnTo>
                      <a:pt x="112" y="128"/>
                    </a:lnTo>
                    <a:lnTo>
                      <a:pt x="106" y="128"/>
                    </a:lnTo>
                    <a:lnTo>
                      <a:pt x="101" y="128"/>
                    </a:lnTo>
                    <a:lnTo>
                      <a:pt x="94" y="127"/>
                    </a:lnTo>
                    <a:lnTo>
                      <a:pt x="89" y="126"/>
                    </a:lnTo>
                    <a:lnTo>
                      <a:pt x="82" y="124"/>
                    </a:lnTo>
                    <a:lnTo>
                      <a:pt x="77" y="123"/>
                    </a:lnTo>
                    <a:lnTo>
                      <a:pt x="70" y="121"/>
                    </a:lnTo>
                    <a:lnTo>
                      <a:pt x="64" y="120"/>
                    </a:lnTo>
                    <a:lnTo>
                      <a:pt x="58" y="118"/>
                    </a:lnTo>
                    <a:lnTo>
                      <a:pt x="53" y="116"/>
                    </a:lnTo>
                    <a:lnTo>
                      <a:pt x="47" y="114"/>
                    </a:lnTo>
                    <a:lnTo>
                      <a:pt x="42" y="112"/>
                    </a:lnTo>
                    <a:lnTo>
                      <a:pt x="37" y="110"/>
                    </a:lnTo>
                    <a:lnTo>
                      <a:pt x="32" y="109"/>
                    </a:lnTo>
                    <a:lnTo>
                      <a:pt x="28" y="106"/>
                    </a:lnTo>
                    <a:lnTo>
                      <a:pt x="25" y="106"/>
                    </a:lnTo>
                    <a:lnTo>
                      <a:pt x="21" y="104"/>
                    </a:lnTo>
                    <a:lnTo>
                      <a:pt x="18" y="104"/>
                    </a:lnTo>
                    <a:lnTo>
                      <a:pt x="0" y="123"/>
                    </a:lnTo>
                    <a:lnTo>
                      <a:pt x="1" y="123"/>
                    </a:lnTo>
                    <a:lnTo>
                      <a:pt x="6" y="127"/>
                    </a:lnTo>
                    <a:lnTo>
                      <a:pt x="8" y="128"/>
                    </a:lnTo>
                    <a:lnTo>
                      <a:pt x="13" y="130"/>
                    </a:lnTo>
                    <a:lnTo>
                      <a:pt x="16" y="132"/>
                    </a:lnTo>
                    <a:lnTo>
                      <a:pt x="22" y="136"/>
                    </a:lnTo>
                    <a:lnTo>
                      <a:pt x="26" y="138"/>
                    </a:lnTo>
                    <a:lnTo>
                      <a:pt x="33" y="140"/>
                    </a:lnTo>
                    <a:lnTo>
                      <a:pt x="39" y="143"/>
                    </a:lnTo>
                    <a:lnTo>
                      <a:pt x="46" y="146"/>
                    </a:lnTo>
                    <a:lnTo>
                      <a:pt x="53" y="147"/>
                    </a:lnTo>
                    <a:lnTo>
                      <a:pt x="61" y="150"/>
                    </a:lnTo>
                    <a:lnTo>
                      <a:pt x="67" y="152"/>
                    </a:lnTo>
                    <a:lnTo>
                      <a:pt x="77" y="154"/>
                    </a:lnTo>
                    <a:lnTo>
                      <a:pt x="83" y="154"/>
                    </a:lnTo>
                    <a:lnTo>
                      <a:pt x="91" y="155"/>
                    </a:lnTo>
                    <a:lnTo>
                      <a:pt x="99" y="155"/>
                    </a:lnTo>
                    <a:lnTo>
                      <a:pt x="107" y="155"/>
                    </a:lnTo>
                    <a:lnTo>
                      <a:pt x="115" y="153"/>
                    </a:lnTo>
                    <a:lnTo>
                      <a:pt x="123" y="153"/>
                    </a:lnTo>
                    <a:lnTo>
                      <a:pt x="131" y="151"/>
                    </a:lnTo>
                    <a:lnTo>
                      <a:pt x="139" y="148"/>
                    </a:lnTo>
                    <a:lnTo>
                      <a:pt x="146" y="144"/>
                    </a:lnTo>
                    <a:lnTo>
                      <a:pt x="154" y="142"/>
                    </a:lnTo>
                    <a:lnTo>
                      <a:pt x="162" y="137"/>
                    </a:lnTo>
                    <a:lnTo>
                      <a:pt x="170" y="132"/>
                    </a:lnTo>
                    <a:lnTo>
                      <a:pt x="176" y="127"/>
                    </a:lnTo>
                    <a:lnTo>
                      <a:pt x="183" y="121"/>
                    </a:lnTo>
                    <a:lnTo>
                      <a:pt x="189" y="114"/>
                    </a:lnTo>
                    <a:lnTo>
                      <a:pt x="196" y="109"/>
                    </a:lnTo>
                    <a:lnTo>
                      <a:pt x="199" y="104"/>
                    </a:lnTo>
                    <a:lnTo>
                      <a:pt x="201" y="99"/>
                    </a:lnTo>
                    <a:lnTo>
                      <a:pt x="203" y="95"/>
                    </a:lnTo>
                    <a:lnTo>
                      <a:pt x="207" y="91"/>
                    </a:lnTo>
                    <a:lnTo>
                      <a:pt x="209" y="87"/>
                    </a:lnTo>
                    <a:lnTo>
                      <a:pt x="211" y="82"/>
                    </a:lnTo>
                    <a:lnTo>
                      <a:pt x="213" y="78"/>
                    </a:lnTo>
                    <a:lnTo>
                      <a:pt x="216" y="74"/>
                    </a:lnTo>
                    <a:lnTo>
                      <a:pt x="217" y="70"/>
                    </a:lnTo>
                    <a:lnTo>
                      <a:pt x="218" y="65"/>
                    </a:lnTo>
                    <a:lnTo>
                      <a:pt x="220" y="61"/>
                    </a:lnTo>
                    <a:lnTo>
                      <a:pt x="223" y="56"/>
                    </a:lnTo>
                    <a:lnTo>
                      <a:pt x="224" y="51"/>
                    </a:lnTo>
                    <a:lnTo>
                      <a:pt x="225" y="47"/>
                    </a:lnTo>
                    <a:lnTo>
                      <a:pt x="227" y="43"/>
                    </a:lnTo>
                    <a:lnTo>
                      <a:pt x="229" y="39"/>
                    </a:lnTo>
                    <a:lnTo>
                      <a:pt x="229" y="34"/>
                    </a:lnTo>
                    <a:lnTo>
                      <a:pt x="232" y="30"/>
                    </a:lnTo>
                    <a:lnTo>
                      <a:pt x="233" y="26"/>
                    </a:lnTo>
                    <a:lnTo>
                      <a:pt x="234" y="23"/>
                    </a:lnTo>
                    <a:lnTo>
                      <a:pt x="235" y="16"/>
                    </a:lnTo>
                    <a:lnTo>
                      <a:pt x="237" y="12"/>
                    </a:lnTo>
                    <a:lnTo>
                      <a:pt x="237" y="6"/>
                    </a:lnTo>
                    <a:lnTo>
                      <a:pt x="240" y="0"/>
                    </a:lnTo>
                    <a:lnTo>
                      <a:pt x="2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9" name="Freeform 82"/>
              <p:cNvSpPr>
                <a:spLocks/>
              </p:cNvSpPr>
              <p:nvPr/>
            </p:nvSpPr>
            <p:spPr bwMode="auto">
              <a:xfrm>
                <a:off x="3067" y="1537"/>
                <a:ext cx="17" cy="76"/>
              </a:xfrm>
              <a:custGeom>
                <a:avLst/>
                <a:gdLst>
                  <a:gd name="T0" fmla="*/ 1 w 34"/>
                  <a:gd name="T1" fmla="*/ 0 h 151"/>
                  <a:gd name="T2" fmla="*/ 1 w 34"/>
                  <a:gd name="T3" fmla="*/ 1 h 151"/>
                  <a:gd name="T4" fmla="*/ 1 w 34"/>
                  <a:gd name="T5" fmla="*/ 1 h 151"/>
                  <a:gd name="T6" fmla="*/ 0 w 34"/>
                  <a:gd name="T7" fmla="*/ 1 h 151"/>
                  <a:gd name="T8" fmla="*/ 1 w 34"/>
                  <a:gd name="T9" fmla="*/ 0 h 151"/>
                  <a:gd name="T10" fmla="*/ 1 w 34"/>
                  <a:gd name="T11" fmla="*/ 0 h 151"/>
                  <a:gd name="T12" fmla="*/ 0 60000 65536"/>
                  <a:gd name="T13" fmla="*/ 0 60000 65536"/>
                  <a:gd name="T14" fmla="*/ 0 60000 65536"/>
                  <a:gd name="T15" fmla="*/ 0 60000 65536"/>
                  <a:gd name="T16" fmla="*/ 0 60000 65536"/>
                  <a:gd name="T17" fmla="*/ 0 60000 65536"/>
                  <a:gd name="T18" fmla="*/ 0 w 34"/>
                  <a:gd name="T19" fmla="*/ 0 h 151"/>
                  <a:gd name="T20" fmla="*/ 34 w 34"/>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34" h="151">
                    <a:moveTo>
                      <a:pt x="30" y="0"/>
                    </a:moveTo>
                    <a:lnTo>
                      <a:pt x="34" y="142"/>
                    </a:lnTo>
                    <a:lnTo>
                      <a:pt x="14" y="151"/>
                    </a:lnTo>
                    <a:lnTo>
                      <a:pt x="0"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0" name="Freeform 83"/>
              <p:cNvSpPr>
                <a:spLocks/>
              </p:cNvSpPr>
              <p:nvPr/>
            </p:nvSpPr>
            <p:spPr bwMode="auto">
              <a:xfrm>
                <a:off x="2897" y="1338"/>
                <a:ext cx="400" cy="181"/>
              </a:xfrm>
              <a:custGeom>
                <a:avLst/>
                <a:gdLst>
                  <a:gd name="T0" fmla="*/ 0 w 801"/>
                  <a:gd name="T1" fmla="*/ 1 h 361"/>
                  <a:gd name="T2" fmla="*/ 0 w 801"/>
                  <a:gd name="T3" fmla="*/ 1 h 361"/>
                  <a:gd name="T4" fmla="*/ 0 w 801"/>
                  <a:gd name="T5" fmla="*/ 0 h 361"/>
                  <a:gd name="T6" fmla="*/ 0 w 801"/>
                  <a:gd name="T7" fmla="*/ 0 h 361"/>
                  <a:gd name="T8" fmla="*/ 0 w 801"/>
                  <a:gd name="T9" fmla="*/ 1 h 361"/>
                  <a:gd name="T10" fmla="*/ 0 w 801"/>
                  <a:gd name="T11" fmla="*/ 1 h 361"/>
                  <a:gd name="T12" fmla="*/ 0 w 801"/>
                  <a:gd name="T13" fmla="*/ 1 h 361"/>
                  <a:gd name="T14" fmla="*/ 0 w 801"/>
                  <a:gd name="T15" fmla="*/ 1 h 361"/>
                  <a:gd name="T16" fmla="*/ 0 w 801"/>
                  <a:gd name="T17" fmla="*/ 1 h 361"/>
                  <a:gd name="T18" fmla="*/ 0 w 801"/>
                  <a:gd name="T19" fmla="*/ 1 h 361"/>
                  <a:gd name="T20" fmla="*/ 0 w 801"/>
                  <a:gd name="T21" fmla="*/ 1 h 3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1"/>
                  <a:gd name="T34" fmla="*/ 0 h 361"/>
                  <a:gd name="T35" fmla="*/ 801 w 801"/>
                  <a:gd name="T36" fmla="*/ 361 h 3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1" h="361">
                    <a:moveTo>
                      <a:pt x="0" y="353"/>
                    </a:moveTo>
                    <a:lnTo>
                      <a:pt x="509" y="133"/>
                    </a:lnTo>
                    <a:lnTo>
                      <a:pt x="492" y="0"/>
                    </a:lnTo>
                    <a:lnTo>
                      <a:pt x="515" y="0"/>
                    </a:lnTo>
                    <a:lnTo>
                      <a:pt x="526" y="126"/>
                    </a:lnTo>
                    <a:lnTo>
                      <a:pt x="801" y="146"/>
                    </a:lnTo>
                    <a:lnTo>
                      <a:pt x="789" y="164"/>
                    </a:lnTo>
                    <a:lnTo>
                      <a:pt x="531" y="143"/>
                    </a:lnTo>
                    <a:lnTo>
                      <a:pt x="35" y="361"/>
                    </a:lnTo>
                    <a:lnTo>
                      <a:pt x="0"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1" name="Freeform 84"/>
              <p:cNvSpPr>
                <a:spLocks/>
              </p:cNvSpPr>
              <p:nvPr/>
            </p:nvSpPr>
            <p:spPr bwMode="auto">
              <a:xfrm>
                <a:off x="3107" y="1576"/>
                <a:ext cx="140" cy="124"/>
              </a:xfrm>
              <a:custGeom>
                <a:avLst/>
                <a:gdLst>
                  <a:gd name="T0" fmla="*/ 1 w 279"/>
                  <a:gd name="T1" fmla="*/ 0 h 249"/>
                  <a:gd name="T2" fmla="*/ 1 w 279"/>
                  <a:gd name="T3" fmla="*/ 0 h 249"/>
                  <a:gd name="T4" fmla="*/ 1 w 279"/>
                  <a:gd name="T5" fmla="*/ 0 h 249"/>
                  <a:gd name="T6" fmla="*/ 1 w 279"/>
                  <a:gd name="T7" fmla="*/ 0 h 249"/>
                  <a:gd name="T8" fmla="*/ 1 w 279"/>
                  <a:gd name="T9" fmla="*/ 0 h 249"/>
                  <a:gd name="T10" fmla="*/ 1 w 279"/>
                  <a:gd name="T11" fmla="*/ 0 h 249"/>
                  <a:gd name="T12" fmla="*/ 1 w 279"/>
                  <a:gd name="T13" fmla="*/ 0 h 249"/>
                  <a:gd name="T14" fmla="*/ 1 w 279"/>
                  <a:gd name="T15" fmla="*/ 0 h 249"/>
                  <a:gd name="T16" fmla="*/ 1 w 279"/>
                  <a:gd name="T17" fmla="*/ 0 h 249"/>
                  <a:gd name="T18" fmla="*/ 1 w 279"/>
                  <a:gd name="T19" fmla="*/ 0 h 249"/>
                  <a:gd name="T20" fmla="*/ 1 w 279"/>
                  <a:gd name="T21" fmla="*/ 0 h 249"/>
                  <a:gd name="T22" fmla="*/ 1 w 279"/>
                  <a:gd name="T23" fmla="*/ 0 h 249"/>
                  <a:gd name="T24" fmla="*/ 1 w 279"/>
                  <a:gd name="T25" fmla="*/ 0 h 249"/>
                  <a:gd name="T26" fmla="*/ 1 w 279"/>
                  <a:gd name="T27" fmla="*/ 0 h 249"/>
                  <a:gd name="T28" fmla="*/ 1 w 279"/>
                  <a:gd name="T29" fmla="*/ 0 h 249"/>
                  <a:gd name="T30" fmla="*/ 1 w 279"/>
                  <a:gd name="T31" fmla="*/ 0 h 249"/>
                  <a:gd name="T32" fmla="*/ 1 w 279"/>
                  <a:gd name="T33" fmla="*/ 0 h 249"/>
                  <a:gd name="T34" fmla="*/ 1 w 279"/>
                  <a:gd name="T35" fmla="*/ 0 h 249"/>
                  <a:gd name="T36" fmla="*/ 1 w 279"/>
                  <a:gd name="T37" fmla="*/ 0 h 249"/>
                  <a:gd name="T38" fmla="*/ 1 w 279"/>
                  <a:gd name="T39" fmla="*/ 0 h 249"/>
                  <a:gd name="T40" fmla="*/ 1 w 279"/>
                  <a:gd name="T41" fmla="*/ 0 h 249"/>
                  <a:gd name="T42" fmla="*/ 1 w 279"/>
                  <a:gd name="T43" fmla="*/ 0 h 249"/>
                  <a:gd name="T44" fmla="*/ 1 w 279"/>
                  <a:gd name="T45" fmla="*/ 0 h 249"/>
                  <a:gd name="T46" fmla="*/ 1 w 279"/>
                  <a:gd name="T47" fmla="*/ 0 h 249"/>
                  <a:gd name="T48" fmla="*/ 0 w 279"/>
                  <a:gd name="T49" fmla="*/ 0 h 249"/>
                  <a:gd name="T50" fmla="*/ 0 w 279"/>
                  <a:gd name="T51" fmla="*/ 0 h 249"/>
                  <a:gd name="T52" fmla="*/ 1 w 279"/>
                  <a:gd name="T53" fmla="*/ 0 h 249"/>
                  <a:gd name="T54" fmla="*/ 1 w 279"/>
                  <a:gd name="T55" fmla="*/ 0 h 249"/>
                  <a:gd name="T56" fmla="*/ 1 w 279"/>
                  <a:gd name="T57" fmla="*/ 0 h 249"/>
                  <a:gd name="T58" fmla="*/ 1 w 279"/>
                  <a:gd name="T59" fmla="*/ 0 h 249"/>
                  <a:gd name="T60" fmla="*/ 1 w 279"/>
                  <a:gd name="T61" fmla="*/ 0 h 249"/>
                  <a:gd name="T62" fmla="*/ 1 w 279"/>
                  <a:gd name="T63" fmla="*/ 0 h 249"/>
                  <a:gd name="T64" fmla="*/ 1 w 279"/>
                  <a:gd name="T65" fmla="*/ 0 h 249"/>
                  <a:gd name="T66" fmla="*/ 1 w 279"/>
                  <a:gd name="T67" fmla="*/ 0 h 249"/>
                  <a:gd name="T68" fmla="*/ 1 w 279"/>
                  <a:gd name="T69" fmla="*/ 0 h 249"/>
                  <a:gd name="T70" fmla="*/ 1 w 279"/>
                  <a:gd name="T71" fmla="*/ 0 h 249"/>
                  <a:gd name="T72" fmla="*/ 1 w 279"/>
                  <a:gd name="T73" fmla="*/ 0 h 249"/>
                  <a:gd name="T74" fmla="*/ 1 w 279"/>
                  <a:gd name="T75" fmla="*/ 0 h 249"/>
                  <a:gd name="T76" fmla="*/ 1 w 279"/>
                  <a:gd name="T77" fmla="*/ 0 h 249"/>
                  <a:gd name="T78" fmla="*/ 1 w 279"/>
                  <a:gd name="T79" fmla="*/ 0 h 249"/>
                  <a:gd name="T80" fmla="*/ 1 w 279"/>
                  <a:gd name="T81" fmla="*/ 0 h 249"/>
                  <a:gd name="T82" fmla="*/ 1 w 279"/>
                  <a:gd name="T83" fmla="*/ 0 h 249"/>
                  <a:gd name="T84" fmla="*/ 1 w 279"/>
                  <a:gd name="T85" fmla="*/ 0 h 249"/>
                  <a:gd name="T86" fmla="*/ 1 w 279"/>
                  <a:gd name="T87" fmla="*/ 0 h 249"/>
                  <a:gd name="T88" fmla="*/ 1 w 279"/>
                  <a:gd name="T89" fmla="*/ 0 h 249"/>
                  <a:gd name="T90" fmla="*/ 1 w 279"/>
                  <a:gd name="T91" fmla="*/ 0 h 249"/>
                  <a:gd name="T92" fmla="*/ 1 w 279"/>
                  <a:gd name="T93" fmla="*/ 0 h 249"/>
                  <a:gd name="T94" fmla="*/ 1 w 279"/>
                  <a:gd name="T95" fmla="*/ 0 h 249"/>
                  <a:gd name="T96" fmla="*/ 1 w 279"/>
                  <a:gd name="T97" fmla="*/ 0 h 249"/>
                  <a:gd name="T98" fmla="*/ 1 w 279"/>
                  <a:gd name="T99" fmla="*/ 0 h 249"/>
                  <a:gd name="T100" fmla="*/ 1 w 279"/>
                  <a:gd name="T101" fmla="*/ 0 h 249"/>
                  <a:gd name="T102" fmla="*/ 1 w 279"/>
                  <a:gd name="T103" fmla="*/ 0 h 249"/>
                  <a:gd name="T104" fmla="*/ 1 w 279"/>
                  <a:gd name="T105" fmla="*/ 0 h 249"/>
                  <a:gd name="T106" fmla="*/ 1 w 279"/>
                  <a:gd name="T107" fmla="*/ 0 h 249"/>
                  <a:gd name="T108" fmla="*/ 1 w 279"/>
                  <a:gd name="T109" fmla="*/ 0 h 249"/>
                  <a:gd name="T110" fmla="*/ 1 w 279"/>
                  <a:gd name="T111" fmla="*/ 0 h 249"/>
                  <a:gd name="T112" fmla="*/ 1 w 279"/>
                  <a:gd name="T113" fmla="*/ 0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9"/>
                  <a:gd name="T172" fmla="*/ 0 h 249"/>
                  <a:gd name="T173" fmla="*/ 279 w 279"/>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9" h="249">
                    <a:moveTo>
                      <a:pt x="128" y="7"/>
                    </a:moveTo>
                    <a:lnTo>
                      <a:pt x="130" y="6"/>
                    </a:lnTo>
                    <a:lnTo>
                      <a:pt x="133" y="5"/>
                    </a:lnTo>
                    <a:lnTo>
                      <a:pt x="139" y="4"/>
                    </a:lnTo>
                    <a:lnTo>
                      <a:pt x="144" y="2"/>
                    </a:lnTo>
                    <a:lnTo>
                      <a:pt x="151" y="1"/>
                    </a:lnTo>
                    <a:lnTo>
                      <a:pt x="155" y="1"/>
                    </a:lnTo>
                    <a:lnTo>
                      <a:pt x="159" y="1"/>
                    </a:lnTo>
                    <a:lnTo>
                      <a:pt x="163" y="1"/>
                    </a:lnTo>
                    <a:lnTo>
                      <a:pt x="168" y="1"/>
                    </a:lnTo>
                    <a:lnTo>
                      <a:pt x="171" y="0"/>
                    </a:lnTo>
                    <a:lnTo>
                      <a:pt x="177" y="0"/>
                    </a:lnTo>
                    <a:lnTo>
                      <a:pt x="180" y="0"/>
                    </a:lnTo>
                    <a:lnTo>
                      <a:pt x="186" y="1"/>
                    </a:lnTo>
                    <a:lnTo>
                      <a:pt x="190" y="1"/>
                    </a:lnTo>
                    <a:lnTo>
                      <a:pt x="195" y="1"/>
                    </a:lnTo>
                    <a:lnTo>
                      <a:pt x="201" y="2"/>
                    </a:lnTo>
                    <a:lnTo>
                      <a:pt x="206" y="5"/>
                    </a:lnTo>
                    <a:lnTo>
                      <a:pt x="211" y="6"/>
                    </a:lnTo>
                    <a:lnTo>
                      <a:pt x="216" y="8"/>
                    </a:lnTo>
                    <a:lnTo>
                      <a:pt x="220" y="10"/>
                    </a:lnTo>
                    <a:lnTo>
                      <a:pt x="225" y="13"/>
                    </a:lnTo>
                    <a:lnTo>
                      <a:pt x="229" y="15"/>
                    </a:lnTo>
                    <a:lnTo>
                      <a:pt x="234" y="18"/>
                    </a:lnTo>
                    <a:lnTo>
                      <a:pt x="238" y="22"/>
                    </a:lnTo>
                    <a:lnTo>
                      <a:pt x="244" y="26"/>
                    </a:lnTo>
                    <a:lnTo>
                      <a:pt x="252" y="33"/>
                    </a:lnTo>
                    <a:lnTo>
                      <a:pt x="259" y="41"/>
                    </a:lnTo>
                    <a:lnTo>
                      <a:pt x="265" y="49"/>
                    </a:lnTo>
                    <a:lnTo>
                      <a:pt x="269" y="57"/>
                    </a:lnTo>
                    <a:lnTo>
                      <a:pt x="274" y="64"/>
                    </a:lnTo>
                    <a:lnTo>
                      <a:pt x="276" y="72"/>
                    </a:lnTo>
                    <a:lnTo>
                      <a:pt x="278" y="80"/>
                    </a:lnTo>
                    <a:lnTo>
                      <a:pt x="279" y="87"/>
                    </a:lnTo>
                    <a:lnTo>
                      <a:pt x="279" y="94"/>
                    </a:lnTo>
                    <a:lnTo>
                      <a:pt x="279" y="102"/>
                    </a:lnTo>
                    <a:lnTo>
                      <a:pt x="278" y="110"/>
                    </a:lnTo>
                    <a:lnTo>
                      <a:pt x="278" y="118"/>
                    </a:lnTo>
                    <a:lnTo>
                      <a:pt x="276" y="124"/>
                    </a:lnTo>
                    <a:lnTo>
                      <a:pt x="274" y="132"/>
                    </a:lnTo>
                    <a:lnTo>
                      <a:pt x="273" y="136"/>
                    </a:lnTo>
                    <a:lnTo>
                      <a:pt x="273" y="140"/>
                    </a:lnTo>
                    <a:lnTo>
                      <a:pt x="271" y="145"/>
                    </a:lnTo>
                    <a:lnTo>
                      <a:pt x="271" y="150"/>
                    </a:lnTo>
                    <a:lnTo>
                      <a:pt x="268" y="157"/>
                    </a:lnTo>
                    <a:lnTo>
                      <a:pt x="266" y="164"/>
                    </a:lnTo>
                    <a:lnTo>
                      <a:pt x="262" y="172"/>
                    </a:lnTo>
                    <a:lnTo>
                      <a:pt x="258" y="180"/>
                    </a:lnTo>
                    <a:lnTo>
                      <a:pt x="253" y="186"/>
                    </a:lnTo>
                    <a:lnTo>
                      <a:pt x="249" y="193"/>
                    </a:lnTo>
                    <a:lnTo>
                      <a:pt x="244" y="199"/>
                    </a:lnTo>
                    <a:lnTo>
                      <a:pt x="238" y="205"/>
                    </a:lnTo>
                    <a:lnTo>
                      <a:pt x="231" y="211"/>
                    </a:lnTo>
                    <a:lnTo>
                      <a:pt x="225" y="217"/>
                    </a:lnTo>
                    <a:lnTo>
                      <a:pt x="218" y="221"/>
                    </a:lnTo>
                    <a:lnTo>
                      <a:pt x="211" y="227"/>
                    </a:lnTo>
                    <a:lnTo>
                      <a:pt x="204" y="230"/>
                    </a:lnTo>
                    <a:lnTo>
                      <a:pt x="196" y="234"/>
                    </a:lnTo>
                    <a:lnTo>
                      <a:pt x="188" y="237"/>
                    </a:lnTo>
                    <a:lnTo>
                      <a:pt x="180" y="241"/>
                    </a:lnTo>
                    <a:lnTo>
                      <a:pt x="177" y="241"/>
                    </a:lnTo>
                    <a:lnTo>
                      <a:pt x="171" y="242"/>
                    </a:lnTo>
                    <a:lnTo>
                      <a:pt x="166" y="243"/>
                    </a:lnTo>
                    <a:lnTo>
                      <a:pt x="163" y="244"/>
                    </a:lnTo>
                    <a:lnTo>
                      <a:pt x="159" y="244"/>
                    </a:lnTo>
                    <a:lnTo>
                      <a:pt x="154" y="245"/>
                    </a:lnTo>
                    <a:lnTo>
                      <a:pt x="149" y="245"/>
                    </a:lnTo>
                    <a:lnTo>
                      <a:pt x="146" y="248"/>
                    </a:lnTo>
                    <a:lnTo>
                      <a:pt x="141" y="248"/>
                    </a:lnTo>
                    <a:lnTo>
                      <a:pt x="137" y="248"/>
                    </a:lnTo>
                    <a:lnTo>
                      <a:pt x="132" y="248"/>
                    </a:lnTo>
                    <a:lnTo>
                      <a:pt x="128" y="249"/>
                    </a:lnTo>
                    <a:lnTo>
                      <a:pt x="123" y="249"/>
                    </a:lnTo>
                    <a:lnTo>
                      <a:pt x="119" y="249"/>
                    </a:lnTo>
                    <a:lnTo>
                      <a:pt x="113" y="249"/>
                    </a:lnTo>
                    <a:lnTo>
                      <a:pt x="109" y="249"/>
                    </a:lnTo>
                    <a:lnTo>
                      <a:pt x="105" y="248"/>
                    </a:lnTo>
                    <a:lnTo>
                      <a:pt x="100" y="248"/>
                    </a:lnTo>
                    <a:lnTo>
                      <a:pt x="96" y="246"/>
                    </a:lnTo>
                    <a:lnTo>
                      <a:pt x="91" y="246"/>
                    </a:lnTo>
                    <a:lnTo>
                      <a:pt x="87" y="245"/>
                    </a:lnTo>
                    <a:lnTo>
                      <a:pt x="83" y="244"/>
                    </a:lnTo>
                    <a:lnTo>
                      <a:pt x="79" y="243"/>
                    </a:lnTo>
                    <a:lnTo>
                      <a:pt x="74" y="243"/>
                    </a:lnTo>
                    <a:lnTo>
                      <a:pt x="66" y="240"/>
                    </a:lnTo>
                    <a:lnTo>
                      <a:pt x="58" y="236"/>
                    </a:lnTo>
                    <a:lnTo>
                      <a:pt x="51" y="233"/>
                    </a:lnTo>
                    <a:lnTo>
                      <a:pt x="44" y="229"/>
                    </a:lnTo>
                    <a:lnTo>
                      <a:pt x="36" y="225"/>
                    </a:lnTo>
                    <a:lnTo>
                      <a:pt x="30" y="219"/>
                    </a:lnTo>
                    <a:lnTo>
                      <a:pt x="23" y="212"/>
                    </a:lnTo>
                    <a:lnTo>
                      <a:pt x="18" y="205"/>
                    </a:lnTo>
                    <a:lnTo>
                      <a:pt x="14" y="199"/>
                    </a:lnTo>
                    <a:lnTo>
                      <a:pt x="10" y="192"/>
                    </a:lnTo>
                    <a:lnTo>
                      <a:pt x="7" y="184"/>
                    </a:lnTo>
                    <a:lnTo>
                      <a:pt x="5" y="176"/>
                    </a:lnTo>
                    <a:lnTo>
                      <a:pt x="2" y="171"/>
                    </a:lnTo>
                    <a:lnTo>
                      <a:pt x="2" y="167"/>
                    </a:lnTo>
                    <a:lnTo>
                      <a:pt x="0" y="162"/>
                    </a:lnTo>
                    <a:lnTo>
                      <a:pt x="0" y="159"/>
                    </a:lnTo>
                    <a:lnTo>
                      <a:pt x="0" y="154"/>
                    </a:lnTo>
                    <a:lnTo>
                      <a:pt x="0" y="151"/>
                    </a:lnTo>
                    <a:lnTo>
                      <a:pt x="0" y="145"/>
                    </a:lnTo>
                    <a:lnTo>
                      <a:pt x="0" y="142"/>
                    </a:lnTo>
                    <a:lnTo>
                      <a:pt x="0" y="137"/>
                    </a:lnTo>
                    <a:lnTo>
                      <a:pt x="0" y="134"/>
                    </a:lnTo>
                    <a:lnTo>
                      <a:pt x="1" y="129"/>
                    </a:lnTo>
                    <a:lnTo>
                      <a:pt x="2" y="124"/>
                    </a:lnTo>
                    <a:lnTo>
                      <a:pt x="5" y="116"/>
                    </a:lnTo>
                    <a:lnTo>
                      <a:pt x="8" y="110"/>
                    </a:lnTo>
                    <a:lnTo>
                      <a:pt x="10" y="102"/>
                    </a:lnTo>
                    <a:lnTo>
                      <a:pt x="14" y="94"/>
                    </a:lnTo>
                    <a:lnTo>
                      <a:pt x="18" y="87"/>
                    </a:lnTo>
                    <a:lnTo>
                      <a:pt x="23" y="80"/>
                    </a:lnTo>
                    <a:lnTo>
                      <a:pt x="27" y="73"/>
                    </a:lnTo>
                    <a:lnTo>
                      <a:pt x="32" y="67"/>
                    </a:lnTo>
                    <a:lnTo>
                      <a:pt x="36" y="62"/>
                    </a:lnTo>
                    <a:lnTo>
                      <a:pt x="41" y="57"/>
                    </a:lnTo>
                    <a:lnTo>
                      <a:pt x="44" y="51"/>
                    </a:lnTo>
                    <a:lnTo>
                      <a:pt x="49" y="48"/>
                    </a:lnTo>
                    <a:lnTo>
                      <a:pt x="51" y="43"/>
                    </a:lnTo>
                    <a:lnTo>
                      <a:pt x="56" y="41"/>
                    </a:lnTo>
                    <a:lnTo>
                      <a:pt x="60" y="37"/>
                    </a:lnTo>
                    <a:lnTo>
                      <a:pt x="63" y="35"/>
                    </a:lnTo>
                    <a:lnTo>
                      <a:pt x="75" y="53"/>
                    </a:lnTo>
                    <a:lnTo>
                      <a:pt x="73" y="55"/>
                    </a:lnTo>
                    <a:lnTo>
                      <a:pt x="68" y="59"/>
                    </a:lnTo>
                    <a:lnTo>
                      <a:pt x="65" y="62"/>
                    </a:lnTo>
                    <a:lnTo>
                      <a:pt x="62" y="66"/>
                    </a:lnTo>
                    <a:lnTo>
                      <a:pt x="58" y="70"/>
                    </a:lnTo>
                    <a:lnTo>
                      <a:pt x="54" y="75"/>
                    </a:lnTo>
                    <a:lnTo>
                      <a:pt x="49" y="80"/>
                    </a:lnTo>
                    <a:lnTo>
                      <a:pt x="44" y="84"/>
                    </a:lnTo>
                    <a:lnTo>
                      <a:pt x="40" y="89"/>
                    </a:lnTo>
                    <a:lnTo>
                      <a:pt x="38" y="95"/>
                    </a:lnTo>
                    <a:lnTo>
                      <a:pt x="32" y="100"/>
                    </a:lnTo>
                    <a:lnTo>
                      <a:pt x="30" y="106"/>
                    </a:lnTo>
                    <a:lnTo>
                      <a:pt x="27" y="111"/>
                    </a:lnTo>
                    <a:lnTo>
                      <a:pt x="26" y="116"/>
                    </a:lnTo>
                    <a:lnTo>
                      <a:pt x="24" y="121"/>
                    </a:lnTo>
                    <a:lnTo>
                      <a:pt x="23" y="127"/>
                    </a:lnTo>
                    <a:lnTo>
                      <a:pt x="23" y="134"/>
                    </a:lnTo>
                    <a:lnTo>
                      <a:pt x="23" y="140"/>
                    </a:lnTo>
                    <a:lnTo>
                      <a:pt x="23" y="146"/>
                    </a:lnTo>
                    <a:lnTo>
                      <a:pt x="23" y="153"/>
                    </a:lnTo>
                    <a:lnTo>
                      <a:pt x="24" y="161"/>
                    </a:lnTo>
                    <a:lnTo>
                      <a:pt x="26" y="169"/>
                    </a:lnTo>
                    <a:lnTo>
                      <a:pt x="27" y="175"/>
                    </a:lnTo>
                    <a:lnTo>
                      <a:pt x="30" y="181"/>
                    </a:lnTo>
                    <a:lnTo>
                      <a:pt x="32" y="187"/>
                    </a:lnTo>
                    <a:lnTo>
                      <a:pt x="36" y="194"/>
                    </a:lnTo>
                    <a:lnTo>
                      <a:pt x="39" y="200"/>
                    </a:lnTo>
                    <a:lnTo>
                      <a:pt x="43" y="205"/>
                    </a:lnTo>
                    <a:lnTo>
                      <a:pt x="48" y="209"/>
                    </a:lnTo>
                    <a:lnTo>
                      <a:pt x="54" y="213"/>
                    </a:lnTo>
                    <a:lnTo>
                      <a:pt x="58" y="216"/>
                    </a:lnTo>
                    <a:lnTo>
                      <a:pt x="64" y="218"/>
                    </a:lnTo>
                    <a:lnTo>
                      <a:pt x="70" y="220"/>
                    </a:lnTo>
                    <a:lnTo>
                      <a:pt x="78" y="222"/>
                    </a:lnTo>
                    <a:lnTo>
                      <a:pt x="86" y="225"/>
                    </a:lnTo>
                    <a:lnTo>
                      <a:pt x="94" y="226"/>
                    </a:lnTo>
                    <a:lnTo>
                      <a:pt x="97" y="226"/>
                    </a:lnTo>
                    <a:lnTo>
                      <a:pt x="101" y="227"/>
                    </a:lnTo>
                    <a:lnTo>
                      <a:pt x="106" y="227"/>
                    </a:lnTo>
                    <a:lnTo>
                      <a:pt x="112" y="228"/>
                    </a:lnTo>
                    <a:lnTo>
                      <a:pt x="115" y="228"/>
                    </a:lnTo>
                    <a:lnTo>
                      <a:pt x="120" y="228"/>
                    </a:lnTo>
                    <a:lnTo>
                      <a:pt x="123" y="228"/>
                    </a:lnTo>
                    <a:lnTo>
                      <a:pt x="128" y="228"/>
                    </a:lnTo>
                    <a:lnTo>
                      <a:pt x="132" y="228"/>
                    </a:lnTo>
                    <a:lnTo>
                      <a:pt x="137" y="228"/>
                    </a:lnTo>
                    <a:lnTo>
                      <a:pt x="141" y="228"/>
                    </a:lnTo>
                    <a:lnTo>
                      <a:pt x="146" y="229"/>
                    </a:lnTo>
                    <a:lnTo>
                      <a:pt x="153" y="227"/>
                    </a:lnTo>
                    <a:lnTo>
                      <a:pt x="161" y="227"/>
                    </a:lnTo>
                    <a:lnTo>
                      <a:pt x="166" y="226"/>
                    </a:lnTo>
                    <a:lnTo>
                      <a:pt x="173" y="225"/>
                    </a:lnTo>
                    <a:lnTo>
                      <a:pt x="179" y="222"/>
                    </a:lnTo>
                    <a:lnTo>
                      <a:pt x="185" y="219"/>
                    </a:lnTo>
                    <a:lnTo>
                      <a:pt x="190" y="216"/>
                    </a:lnTo>
                    <a:lnTo>
                      <a:pt x="197" y="211"/>
                    </a:lnTo>
                    <a:lnTo>
                      <a:pt x="202" y="207"/>
                    </a:lnTo>
                    <a:lnTo>
                      <a:pt x="209" y="202"/>
                    </a:lnTo>
                    <a:lnTo>
                      <a:pt x="214" y="196"/>
                    </a:lnTo>
                    <a:lnTo>
                      <a:pt x="220" y="192"/>
                    </a:lnTo>
                    <a:lnTo>
                      <a:pt x="225" y="185"/>
                    </a:lnTo>
                    <a:lnTo>
                      <a:pt x="230" y="179"/>
                    </a:lnTo>
                    <a:lnTo>
                      <a:pt x="235" y="173"/>
                    </a:lnTo>
                    <a:lnTo>
                      <a:pt x="241" y="167"/>
                    </a:lnTo>
                    <a:lnTo>
                      <a:pt x="244" y="161"/>
                    </a:lnTo>
                    <a:lnTo>
                      <a:pt x="247" y="155"/>
                    </a:lnTo>
                    <a:lnTo>
                      <a:pt x="251" y="150"/>
                    </a:lnTo>
                    <a:lnTo>
                      <a:pt x="254" y="145"/>
                    </a:lnTo>
                    <a:lnTo>
                      <a:pt x="255" y="138"/>
                    </a:lnTo>
                    <a:lnTo>
                      <a:pt x="257" y="132"/>
                    </a:lnTo>
                    <a:lnTo>
                      <a:pt x="258" y="126"/>
                    </a:lnTo>
                    <a:lnTo>
                      <a:pt x="259" y="120"/>
                    </a:lnTo>
                    <a:lnTo>
                      <a:pt x="259" y="112"/>
                    </a:lnTo>
                    <a:lnTo>
                      <a:pt x="259" y="105"/>
                    </a:lnTo>
                    <a:lnTo>
                      <a:pt x="258" y="97"/>
                    </a:lnTo>
                    <a:lnTo>
                      <a:pt x="258" y="90"/>
                    </a:lnTo>
                    <a:lnTo>
                      <a:pt x="255" y="82"/>
                    </a:lnTo>
                    <a:lnTo>
                      <a:pt x="253" y="75"/>
                    </a:lnTo>
                    <a:lnTo>
                      <a:pt x="251" y="69"/>
                    </a:lnTo>
                    <a:lnTo>
                      <a:pt x="247" y="62"/>
                    </a:lnTo>
                    <a:lnTo>
                      <a:pt x="243" y="55"/>
                    </a:lnTo>
                    <a:lnTo>
                      <a:pt x="238" y="49"/>
                    </a:lnTo>
                    <a:lnTo>
                      <a:pt x="234" y="43"/>
                    </a:lnTo>
                    <a:lnTo>
                      <a:pt x="229" y="39"/>
                    </a:lnTo>
                    <a:lnTo>
                      <a:pt x="221" y="34"/>
                    </a:lnTo>
                    <a:lnTo>
                      <a:pt x="214" y="31"/>
                    </a:lnTo>
                    <a:lnTo>
                      <a:pt x="206" y="29"/>
                    </a:lnTo>
                    <a:lnTo>
                      <a:pt x="200" y="26"/>
                    </a:lnTo>
                    <a:lnTo>
                      <a:pt x="195" y="26"/>
                    </a:lnTo>
                    <a:lnTo>
                      <a:pt x="190" y="25"/>
                    </a:lnTo>
                    <a:lnTo>
                      <a:pt x="186" y="25"/>
                    </a:lnTo>
                    <a:lnTo>
                      <a:pt x="181" y="25"/>
                    </a:lnTo>
                    <a:lnTo>
                      <a:pt x="177" y="25"/>
                    </a:lnTo>
                    <a:lnTo>
                      <a:pt x="172" y="25"/>
                    </a:lnTo>
                    <a:lnTo>
                      <a:pt x="169" y="25"/>
                    </a:lnTo>
                    <a:lnTo>
                      <a:pt x="164" y="26"/>
                    </a:lnTo>
                    <a:lnTo>
                      <a:pt x="156" y="26"/>
                    </a:lnTo>
                    <a:lnTo>
                      <a:pt x="149" y="26"/>
                    </a:lnTo>
                    <a:lnTo>
                      <a:pt x="143" y="26"/>
                    </a:lnTo>
                    <a:lnTo>
                      <a:pt x="137" y="29"/>
                    </a:lnTo>
                    <a:lnTo>
                      <a:pt x="132" y="29"/>
                    </a:lnTo>
                    <a:lnTo>
                      <a:pt x="128" y="30"/>
                    </a:lnTo>
                    <a:lnTo>
                      <a:pt x="125" y="31"/>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2" name="Freeform 85"/>
              <p:cNvSpPr>
                <a:spLocks/>
              </p:cNvSpPr>
              <p:nvPr/>
            </p:nvSpPr>
            <p:spPr bwMode="auto">
              <a:xfrm>
                <a:off x="3137" y="1580"/>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3" y="27"/>
                    </a:moveTo>
                    <a:lnTo>
                      <a:pt x="4" y="26"/>
                    </a:lnTo>
                    <a:lnTo>
                      <a:pt x="11" y="23"/>
                    </a:lnTo>
                    <a:lnTo>
                      <a:pt x="14" y="19"/>
                    </a:lnTo>
                    <a:lnTo>
                      <a:pt x="20" y="17"/>
                    </a:lnTo>
                    <a:lnTo>
                      <a:pt x="26" y="15"/>
                    </a:lnTo>
                    <a:lnTo>
                      <a:pt x="32" y="13"/>
                    </a:lnTo>
                    <a:lnTo>
                      <a:pt x="37" y="9"/>
                    </a:lnTo>
                    <a:lnTo>
                      <a:pt x="44" y="7"/>
                    </a:lnTo>
                    <a:lnTo>
                      <a:pt x="49" y="5"/>
                    </a:lnTo>
                    <a:lnTo>
                      <a:pt x="55" y="4"/>
                    </a:lnTo>
                    <a:lnTo>
                      <a:pt x="59" y="1"/>
                    </a:lnTo>
                    <a:lnTo>
                      <a:pt x="63" y="0"/>
                    </a:lnTo>
                    <a:lnTo>
                      <a:pt x="65" y="0"/>
                    </a:lnTo>
                    <a:lnTo>
                      <a:pt x="68" y="0"/>
                    </a:lnTo>
                    <a:lnTo>
                      <a:pt x="99" y="14"/>
                    </a:lnTo>
                    <a:lnTo>
                      <a:pt x="79" y="23"/>
                    </a:lnTo>
                    <a:lnTo>
                      <a:pt x="77" y="23"/>
                    </a:lnTo>
                    <a:lnTo>
                      <a:pt x="73" y="23"/>
                    </a:lnTo>
                    <a:lnTo>
                      <a:pt x="68" y="25"/>
                    </a:lnTo>
                    <a:lnTo>
                      <a:pt x="63" y="27"/>
                    </a:lnTo>
                    <a:lnTo>
                      <a:pt x="56" y="29"/>
                    </a:lnTo>
                    <a:lnTo>
                      <a:pt x="49" y="31"/>
                    </a:lnTo>
                    <a:lnTo>
                      <a:pt x="44" y="32"/>
                    </a:lnTo>
                    <a:lnTo>
                      <a:pt x="40" y="34"/>
                    </a:lnTo>
                    <a:lnTo>
                      <a:pt x="36" y="37"/>
                    </a:lnTo>
                    <a:lnTo>
                      <a:pt x="32" y="38"/>
                    </a:lnTo>
                    <a:lnTo>
                      <a:pt x="28" y="40"/>
                    </a:lnTo>
                    <a:lnTo>
                      <a:pt x="23" y="41"/>
                    </a:lnTo>
                    <a:lnTo>
                      <a:pt x="18" y="43"/>
                    </a:lnTo>
                    <a:lnTo>
                      <a:pt x="15" y="45"/>
                    </a:lnTo>
                    <a:lnTo>
                      <a:pt x="0" y="49"/>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3" name="Freeform 86"/>
              <p:cNvSpPr>
                <a:spLocks/>
              </p:cNvSpPr>
              <p:nvPr/>
            </p:nvSpPr>
            <p:spPr bwMode="auto">
              <a:xfrm>
                <a:off x="3166" y="1621"/>
                <a:ext cx="31" cy="30"/>
              </a:xfrm>
              <a:custGeom>
                <a:avLst/>
                <a:gdLst>
                  <a:gd name="T0" fmla="*/ 1 w 60"/>
                  <a:gd name="T1" fmla="*/ 1 h 60"/>
                  <a:gd name="T2" fmla="*/ 1 w 60"/>
                  <a:gd name="T3" fmla="*/ 1 h 60"/>
                  <a:gd name="T4" fmla="*/ 1 w 60"/>
                  <a:gd name="T5" fmla="*/ 1 h 60"/>
                  <a:gd name="T6" fmla="*/ 1 w 60"/>
                  <a:gd name="T7" fmla="*/ 1 h 60"/>
                  <a:gd name="T8" fmla="*/ 1 w 60"/>
                  <a:gd name="T9" fmla="*/ 1 h 60"/>
                  <a:gd name="T10" fmla="*/ 1 w 60"/>
                  <a:gd name="T11" fmla="*/ 1 h 60"/>
                  <a:gd name="T12" fmla="*/ 1 w 60"/>
                  <a:gd name="T13" fmla="*/ 1 h 60"/>
                  <a:gd name="T14" fmla="*/ 1 w 60"/>
                  <a:gd name="T15" fmla="*/ 1 h 60"/>
                  <a:gd name="T16" fmla="*/ 1 w 60"/>
                  <a:gd name="T17" fmla="*/ 1 h 60"/>
                  <a:gd name="T18" fmla="*/ 1 w 60"/>
                  <a:gd name="T19" fmla="*/ 1 h 60"/>
                  <a:gd name="T20" fmla="*/ 1 w 60"/>
                  <a:gd name="T21" fmla="*/ 1 h 60"/>
                  <a:gd name="T22" fmla="*/ 1 w 60"/>
                  <a:gd name="T23" fmla="*/ 1 h 60"/>
                  <a:gd name="T24" fmla="*/ 1 w 60"/>
                  <a:gd name="T25" fmla="*/ 1 h 60"/>
                  <a:gd name="T26" fmla="*/ 1 w 60"/>
                  <a:gd name="T27" fmla="*/ 1 h 60"/>
                  <a:gd name="T28" fmla="*/ 1 w 60"/>
                  <a:gd name="T29" fmla="*/ 1 h 60"/>
                  <a:gd name="T30" fmla="*/ 1 w 60"/>
                  <a:gd name="T31" fmla="*/ 0 h 60"/>
                  <a:gd name="T32" fmla="*/ 1 w 60"/>
                  <a:gd name="T33" fmla="*/ 1 h 60"/>
                  <a:gd name="T34" fmla="*/ 1 w 60"/>
                  <a:gd name="T35" fmla="*/ 1 h 60"/>
                  <a:gd name="T36" fmla="*/ 1 w 60"/>
                  <a:gd name="T37" fmla="*/ 1 h 60"/>
                  <a:gd name="T38" fmla="*/ 1 w 60"/>
                  <a:gd name="T39" fmla="*/ 1 h 60"/>
                  <a:gd name="T40" fmla="*/ 1 w 60"/>
                  <a:gd name="T41" fmla="*/ 1 h 60"/>
                  <a:gd name="T42" fmla="*/ 1 w 60"/>
                  <a:gd name="T43" fmla="*/ 1 h 60"/>
                  <a:gd name="T44" fmla="*/ 1 w 60"/>
                  <a:gd name="T45" fmla="*/ 1 h 60"/>
                  <a:gd name="T46" fmla="*/ 0 w 60"/>
                  <a:gd name="T47" fmla="*/ 1 h 60"/>
                  <a:gd name="T48" fmla="*/ 0 w 60"/>
                  <a:gd name="T49" fmla="*/ 1 h 60"/>
                  <a:gd name="T50" fmla="*/ 0 w 60"/>
                  <a:gd name="T51" fmla="*/ 1 h 60"/>
                  <a:gd name="T52" fmla="*/ 1 w 60"/>
                  <a:gd name="T53" fmla="*/ 1 h 60"/>
                  <a:gd name="T54" fmla="*/ 1 w 60"/>
                  <a:gd name="T55" fmla="*/ 1 h 60"/>
                  <a:gd name="T56" fmla="*/ 1 w 60"/>
                  <a:gd name="T57" fmla="*/ 1 h 60"/>
                  <a:gd name="T58" fmla="*/ 1 w 60"/>
                  <a:gd name="T59" fmla="*/ 1 h 60"/>
                  <a:gd name="T60" fmla="*/ 1 w 60"/>
                  <a:gd name="T61" fmla="*/ 1 h 60"/>
                  <a:gd name="T62" fmla="*/ 1 w 60"/>
                  <a:gd name="T63" fmla="*/ 1 h 60"/>
                  <a:gd name="T64" fmla="*/ 1 w 60"/>
                  <a:gd name="T65" fmla="*/ 1 h 60"/>
                  <a:gd name="T66" fmla="*/ 1 w 60"/>
                  <a:gd name="T67" fmla="*/ 1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60"/>
                  <a:gd name="T104" fmla="*/ 60 w 60"/>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60">
                    <a:moveTo>
                      <a:pt x="34" y="60"/>
                    </a:moveTo>
                    <a:lnTo>
                      <a:pt x="40" y="56"/>
                    </a:lnTo>
                    <a:lnTo>
                      <a:pt x="45" y="54"/>
                    </a:lnTo>
                    <a:lnTo>
                      <a:pt x="50" y="52"/>
                    </a:lnTo>
                    <a:lnTo>
                      <a:pt x="54" y="47"/>
                    </a:lnTo>
                    <a:lnTo>
                      <a:pt x="58" y="43"/>
                    </a:lnTo>
                    <a:lnTo>
                      <a:pt x="60" y="37"/>
                    </a:lnTo>
                    <a:lnTo>
                      <a:pt x="60" y="31"/>
                    </a:lnTo>
                    <a:lnTo>
                      <a:pt x="60" y="25"/>
                    </a:lnTo>
                    <a:lnTo>
                      <a:pt x="58" y="20"/>
                    </a:lnTo>
                    <a:lnTo>
                      <a:pt x="54" y="15"/>
                    </a:lnTo>
                    <a:lnTo>
                      <a:pt x="51" y="9"/>
                    </a:lnTo>
                    <a:lnTo>
                      <a:pt x="47" y="6"/>
                    </a:lnTo>
                    <a:lnTo>
                      <a:pt x="42" y="3"/>
                    </a:lnTo>
                    <a:lnTo>
                      <a:pt x="36" y="1"/>
                    </a:lnTo>
                    <a:lnTo>
                      <a:pt x="32" y="0"/>
                    </a:lnTo>
                    <a:lnTo>
                      <a:pt x="27" y="1"/>
                    </a:lnTo>
                    <a:lnTo>
                      <a:pt x="20" y="3"/>
                    </a:lnTo>
                    <a:lnTo>
                      <a:pt x="16" y="6"/>
                    </a:lnTo>
                    <a:lnTo>
                      <a:pt x="11" y="9"/>
                    </a:lnTo>
                    <a:lnTo>
                      <a:pt x="8" y="14"/>
                    </a:lnTo>
                    <a:lnTo>
                      <a:pt x="4" y="19"/>
                    </a:lnTo>
                    <a:lnTo>
                      <a:pt x="2" y="24"/>
                    </a:lnTo>
                    <a:lnTo>
                      <a:pt x="0" y="29"/>
                    </a:lnTo>
                    <a:lnTo>
                      <a:pt x="0" y="36"/>
                    </a:lnTo>
                    <a:lnTo>
                      <a:pt x="0" y="40"/>
                    </a:lnTo>
                    <a:lnTo>
                      <a:pt x="2" y="45"/>
                    </a:lnTo>
                    <a:lnTo>
                      <a:pt x="4" y="49"/>
                    </a:lnTo>
                    <a:lnTo>
                      <a:pt x="9" y="54"/>
                    </a:lnTo>
                    <a:lnTo>
                      <a:pt x="13" y="56"/>
                    </a:lnTo>
                    <a:lnTo>
                      <a:pt x="20" y="59"/>
                    </a:lnTo>
                    <a:lnTo>
                      <a:pt x="26" y="60"/>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4" name="Freeform 87"/>
              <p:cNvSpPr>
                <a:spLocks/>
              </p:cNvSpPr>
              <p:nvPr/>
            </p:nvSpPr>
            <p:spPr bwMode="auto">
              <a:xfrm>
                <a:off x="3333" y="1465"/>
                <a:ext cx="141" cy="124"/>
              </a:xfrm>
              <a:custGeom>
                <a:avLst/>
                <a:gdLst>
                  <a:gd name="T0" fmla="*/ 1 w 280"/>
                  <a:gd name="T1" fmla="*/ 1 h 247"/>
                  <a:gd name="T2" fmla="*/ 1 w 280"/>
                  <a:gd name="T3" fmla="*/ 1 h 247"/>
                  <a:gd name="T4" fmla="*/ 1 w 280"/>
                  <a:gd name="T5" fmla="*/ 0 h 247"/>
                  <a:gd name="T6" fmla="*/ 1 w 280"/>
                  <a:gd name="T7" fmla="*/ 1 h 247"/>
                  <a:gd name="T8" fmla="*/ 1 w 280"/>
                  <a:gd name="T9" fmla="*/ 1 h 247"/>
                  <a:gd name="T10" fmla="*/ 1 w 280"/>
                  <a:gd name="T11" fmla="*/ 1 h 247"/>
                  <a:gd name="T12" fmla="*/ 1 w 280"/>
                  <a:gd name="T13" fmla="*/ 1 h 247"/>
                  <a:gd name="T14" fmla="*/ 1 w 280"/>
                  <a:gd name="T15" fmla="*/ 1 h 247"/>
                  <a:gd name="T16" fmla="*/ 1 w 280"/>
                  <a:gd name="T17" fmla="*/ 1 h 247"/>
                  <a:gd name="T18" fmla="*/ 1 w 280"/>
                  <a:gd name="T19" fmla="*/ 1 h 247"/>
                  <a:gd name="T20" fmla="*/ 1 w 280"/>
                  <a:gd name="T21" fmla="*/ 1 h 247"/>
                  <a:gd name="T22" fmla="*/ 1 w 280"/>
                  <a:gd name="T23" fmla="*/ 1 h 247"/>
                  <a:gd name="T24" fmla="*/ 1 w 280"/>
                  <a:gd name="T25" fmla="*/ 1 h 247"/>
                  <a:gd name="T26" fmla="*/ 1 w 280"/>
                  <a:gd name="T27" fmla="*/ 1 h 247"/>
                  <a:gd name="T28" fmla="*/ 1 w 280"/>
                  <a:gd name="T29" fmla="*/ 1 h 247"/>
                  <a:gd name="T30" fmla="*/ 1 w 280"/>
                  <a:gd name="T31" fmla="*/ 1 h 247"/>
                  <a:gd name="T32" fmla="*/ 1 w 280"/>
                  <a:gd name="T33" fmla="*/ 1 h 247"/>
                  <a:gd name="T34" fmla="*/ 1 w 280"/>
                  <a:gd name="T35" fmla="*/ 1 h 247"/>
                  <a:gd name="T36" fmla="*/ 1 w 280"/>
                  <a:gd name="T37" fmla="*/ 1 h 247"/>
                  <a:gd name="T38" fmla="*/ 1 w 280"/>
                  <a:gd name="T39" fmla="*/ 1 h 247"/>
                  <a:gd name="T40" fmla="*/ 1 w 280"/>
                  <a:gd name="T41" fmla="*/ 1 h 247"/>
                  <a:gd name="T42" fmla="*/ 1 w 280"/>
                  <a:gd name="T43" fmla="*/ 1 h 247"/>
                  <a:gd name="T44" fmla="*/ 1 w 280"/>
                  <a:gd name="T45" fmla="*/ 1 h 247"/>
                  <a:gd name="T46" fmla="*/ 1 w 280"/>
                  <a:gd name="T47" fmla="*/ 1 h 247"/>
                  <a:gd name="T48" fmla="*/ 1 w 280"/>
                  <a:gd name="T49" fmla="*/ 1 h 247"/>
                  <a:gd name="T50" fmla="*/ 0 w 280"/>
                  <a:gd name="T51" fmla="*/ 1 h 247"/>
                  <a:gd name="T52" fmla="*/ 1 w 280"/>
                  <a:gd name="T53" fmla="*/ 1 h 247"/>
                  <a:gd name="T54" fmla="*/ 1 w 280"/>
                  <a:gd name="T55" fmla="*/ 1 h 247"/>
                  <a:gd name="T56" fmla="*/ 1 w 280"/>
                  <a:gd name="T57" fmla="*/ 1 h 247"/>
                  <a:gd name="T58" fmla="*/ 1 w 280"/>
                  <a:gd name="T59" fmla="*/ 1 h 247"/>
                  <a:gd name="T60" fmla="*/ 1 w 280"/>
                  <a:gd name="T61" fmla="*/ 1 h 247"/>
                  <a:gd name="T62" fmla="*/ 1 w 280"/>
                  <a:gd name="T63" fmla="*/ 1 h 247"/>
                  <a:gd name="T64" fmla="*/ 1 w 280"/>
                  <a:gd name="T65" fmla="*/ 1 h 247"/>
                  <a:gd name="T66" fmla="*/ 1 w 280"/>
                  <a:gd name="T67" fmla="*/ 1 h 247"/>
                  <a:gd name="T68" fmla="*/ 1 w 280"/>
                  <a:gd name="T69" fmla="*/ 1 h 247"/>
                  <a:gd name="T70" fmla="*/ 1 w 280"/>
                  <a:gd name="T71" fmla="*/ 1 h 247"/>
                  <a:gd name="T72" fmla="*/ 1 w 280"/>
                  <a:gd name="T73" fmla="*/ 1 h 247"/>
                  <a:gd name="T74" fmla="*/ 1 w 280"/>
                  <a:gd name="T75" fmla="*/ 1 h 247"/>
                  <a:gd name="T76" fmla="*/ 1 w 280"/>
                  <a:gd name="T77" fmla="*/ 1 h 247"/>
                  <a:gd name="T78" fmla="*/ 1 w 280"/>
                  <a:gd name="T79" fmla="*/ 1 h 247"/>
                  <a:gd name="T80" fmla="*/ 1 w 280"/>
                  <a:gd name="T81" fmla="*/ 1 h 247"/>
                  <a:gd name="T82" fmla="*/ 1 w 280"/>
                  <a:gd name="T83" fmla="*/ 1 h 247"/>
                  <a:gd name="T84" fmla="*/ 1 w 280"/>
                  <a:gd name="T85" fmla="*/ 1 h 247"/>
                  <a:gd name="T86" fmla="*/ 1 w 280"/>
                  <a:gd name="T87" fmla="*/ 1 h 247"/>
                  <a:gd name="T88" fmla="*/ 1 w 280"/>
                  <a:gd name="T89" fmla="*/ 1 h 247"/>
                  <a:gd name="T90" fmla="*/ 1 w 280"/>
                  <a:gd name="T91" fmla="*/ 1 h 247"/>
                  <a:gd name="T92" fmla="*/ 1 w 280"/>
                  <a:gd name="T93" fmla="*/ 1 h 247"/>
                  <a:gd name="T94" fmla="*/ 1 w 280"/>
                  <a:gd name="T95" fmla="*/ 1 h 247"/>
                  <a:gd name="T96" fmla="*/ 1 w 280"/>
                  <a:gd name="T97" fmla="*/ 1 h 247"/>
                  <a:gd name="T98" fmla="*/ 1 w 280"/>
                  <a:gd name="T99" fmla="*/ 1 h 247"/>
                  <a:gd name="T100" fmla="*/ 1 w 280"/>
                  <a:gd name="T101" fmla="*/ 1 h 247"/>
                  <a:gd name="T102" fmla="*/ 1 w 280"/>
                  <a:gd name="T103" fmla="*/ 1 h 247"/>
                  <a:gd name="T104" fmla="*/ 1 w 280"/>
                  <a:gd name="T105" fmla="*/ 1 h 247"/>
                  <a:gd name="T106" fmla="*/ 1 w 280"/>
                  <a:gd name="T107" fmla="*/ 1 h 247"/>
                  <a:gd name="T108" fmla="*/ 1 w 280"/>
                  <a:gd name="T109" fmla="*/ 1 h 247"/>
                  <a:gd name="T110" fmla="*/ 1 w 280"/>
                  <a:gd name="T111" fmla="*/ 1 h 247"/>
                  <a:gd name="T112" fmla="*/ 1 w 280"/>
                  <a:gd name="T113" fmla="*/ 1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0"/>
                  <a:gd name="T172" fmla="*/ 0 h 247"/>
                  <a:gd name="T173" fmla="*/ 280 w 280"/>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0" h="247">
                    <a:moveTo>
                      <a:pt x="129" y="7"/>
                    </a:moveTo>
                    <a:lnTo>
                      <a:pt x="131" y="6"/>
                    </a:lnTo>
                    <a:lnTo>
                      <a:pt x="134" y="4"/>
                    </a:lnTo>
                    <a:lnTo>
                      <a:pt x="140" y="3"/>
                    </a:lnTo>
                    <a:lnTo>
                      <a:pt x="146" y="2"/>
                    </a:lnTo>
                    <a:lnTo>
                      <a:pt x="153" y="1"/>
                    </a:lnTo>
                    <a:lnTo>
                      <a:pt x="156" y="1"/>
                    </a:lnTo>
                    <a:lnTo>
                      <a:pt x="159" y="1"/>
                    </a:lnTo>
                    <a:lnTo>
                      <a:pt x="164" y="1"/>
                    </a:lnTo>
                    <a:lnTo>
                      <a:pt x="168" y="1"/>
                    </a:lnTo>
                    <a:lnTo>
                      <a:pt x="173" y="0"/>
                    </a:lnTo>
                    <a:lnTo>
                      <a:pt x="178" y="0"/>
                    </a:lnTo>
                    <a:lnTo>
                      <a:pt x="182" y="0"/>
                    </a:lnTo>
                    <a:lnTo>
                      <a:pt x="187" y="1"/>
                    </a:lnTo>
                    <a:lnTo>
                      <a:pt x="191" y="1"/>
                    </a:lnTo>
                    <a:lnTo>
                      <a:pt x="196" y="1"/>
                    </a:lnTo>
                    <a:lnTo>
                      <a:pt x="202" y="2"/>
                    </a:lnTo>
                    <a:lnTo>
                      <a:pt x="207" y="4"/>
                    </a:lnTo>
                    <a:lnTo>
                      <a:pt x="212" y="6"/>
                    </a:lnTo>
                    <a:lnTo>
                      <a:pt x="216" y="8"/>
                    </a:lnTo>
                    <a:lnTo>
                      <a:pt x="221" y="10"/>
                    </a:lnTo>
                    <a:lnTo>
                      <a:pt x="227" y="12"/>
                    </a:lnTo>
                    <a:lnTo>
                      <a:pt x="231" y="15"/>
                    </a:lnTo>
                    <a:lnTo>
                      <a:pt x="236" y="18"/>
                    </a:lnTo>
                    <a:lnTo>
                      <a:pt x="240" y="22"/>
                    </a:lnTo>
                    <a:lnTo>
                      <a:pt x="245" y="26"/>
                    </a:lnTo>
                    <a:lnTo>
                      <a:pt x="253" y="33"/>
                    </a:lnTo>
                    <a:lnTo>
                      <a:pt x="260" y="41"/>
                    </a:lnTo>
                    <a:lnTo>
                      <a:pt x="265" y="48"/>
                    </a:lnTo>
                    <a:lnTo>
                      <a:pt x="270" y="56"/>
                    </a:lnTo>
                    <a:lnTo>
                      <a:pt x="273" y="63"/>
                    </a:lnTo>
                    <a:lnTo>
                      <a:pt x="277" y="71"/>
                    </a:lnTo>
                    <a:lnTo>
                      <a:pt x="278" y="77"/>
                    </a:lnTo>
                    <a:lnTo>
                      <a:pt x="280" y="85"/>
                    </a:lnTo>
                    <a:lnTo>
                      <a:pt x="280" y="92"/>
                    </a:lnTo>
                    <a:lnTo>
                      <a:pt x="280" y="100"/>
                    </a:lnTo>
                    <a:lnTo>
                      <a:pt x="279" y="108"/>
                    </a:lnTo>
                    <a:lnTo>
                      <a:pt x="278" y="115"/>
                    </a:lnTo>
                    <a:lnTo>
                      <a:pt x="277" y="123"/>
                    </a:lnTo>
                    <a:lnTo>
                      <a:pt x="276" y="131"/>
                    </a:lnTo>
                    <a:lnTo>
                      <a:pt x="273" y="136"/>
                    </a:lnTo>
                    <a:lnTo>
                      <a:pt x="273" y="139"/>
                    </a:lnTo>
                    <a:lnTo>
                      <a:pt x="272" y="144"/>
                    </a:lnTo>
                    <a:lnTo>
                      <a:pt x="272" y="148"/>
                    </a:lnTo>
                    <a:lnTo>
                      <a:pt x="269" y="156"/>
                    </a:lnTo>
                    <a:lnTo>
                      <a:pt x="267" y="164"/>
                    </a:lnTo>
                    <a:lnTo>
                      <a:pt x="262" y="171"/>
                    </a:lnTo>
                    <a:lnTo>
                      <a:pt x="259" y="179"/>
                    </a:lnTo>
                    <a:lnTo>
                      <a:pt x="254" y="185"/>
                    </a:lnTo>
                    <a:lnTo>
                      <a:pt x="249" y="191"/>
                    </a:lnTo>
                    <a:lnTo>
                      <a:pt x="244" y="198"/>
                    </a:lnTo>
                    <a:lnTo>
                      <a:pt x="238" y="205"/>
                    </a:lnTo>
                    <a:lnTo>
                      <a:pt x="231" y="211"/>
                    </a:lnTo>
                    <a:lnTo>
                      <a:pt x="226" y="217"/>
                    </a:lnTo>
                    <a:lnTo>
                      <a:pt x="219" y="221"/>
                    </a:lnTo>
                    <a:lnTo>
                      <a:pt x="213" y="226"/>
                    </a:lnTo>
                    <a:lnTo>
                      <a:pt x="205" y="229"/>
                    </a:lnTo>
                    <a:lnTo>
                      <a:pt x="197" y="234"/>
                    </a:lnTo>
                    <a:lnTo>
                      <a:pt x="189" y="236"/>
                    </a:lnTo>
                    <a:lnTo>
                      <a:pt x="182" y="240"/>
                    </a:lnTo>
                    <a:lnTo>
                      <a:pt x="178" y="240"/>
                    </a:lnTo>
                    <a:lnTo>
                      <a:pt x="173" y="242"/>
                    </a:lnTo>
                    <a:lnTo>
                      <a:pt x="168" y="243"/>
                    </a:lnTo>
                    <a:lnTo>
                      <a:pt x="164" y="244"/>
                    </a:lnTo>
                    <a:lnTo>
                      <a:pt x="159" y="244"/>
                    </a:lnTo>
                    <a:lnTo>
                      <a:pt x="155" y="245"/>
                    </a:lnTo>
                    <a:lnTo>
                      <a:pt x="150" y="245"/>
                    </a:lnTo>
                    <a:lnTo>
                      <a:pt x="147" y="246"/>
                    </a:lnTo>
                    <a:lnTo>
                      <a:pt x="142" y="246"/>
                    </a:lnTo>
                    <a:lnTo>
                      <a:pt x="138" y="247"/>
                    </a:lnTo>
                    <a:lnTo>
                      <a:pt x="133" y="247"/>
                    </a:lnTo>
                    <a:lnTo>
                      <a:pt x="129" y="247"/>
                    </a:lnTo>
                    <a:lnTo>
                      <a:pt x="124" y="247"/>
                    </a:lnTo>
                    <a:lnTo>
                      <a:pt x="119" y="247"/>
                    </a:lnTo>
                    <a:lnTo>
                      <a:pt x="115" y="247"/>
                    </a:lnTo>
                    <a:lnTo>
                      <a:pt x="110" y="247"/>
                    </a:lnTo>
                    <a:lnTo>
                      <a:pt x="106" y="247"/>
                    </a:lnTo>
                    <a:lnTo>
                      <a:pt x="101" y="246"/>
                    </a:lnTo>
                    <a:lnTo>
                      <a:pt x="97" y="245"/>
                    </a:lnTo>
                    <a:lnTo>
                      <a:pt x="92" y="245"/>
                    </a:lnTo>
                    <a:lnTo>
                      <a:pt x="88" y="244"/>
                    </a:lnTo>
                    <a:lnTo>
                      <a:pt x="84" y="243"/>
                    </a:lnTo>
                    <a:lnTo>
                      <a:pt x="80" y="243"/>
                    </a:lnTo>
                    <a:lnTo>
                      <a:pt x="76" y="242"/>
                    </a:lnTo>
                    <a:lnTo>
                      <a:pt x="72" y="240"/>
                    </a:lnTo>
                    <a:lnTo>
                      <a:pt x="67" y="238"/>
                    </a:lnTo>
                    <a:lnTo>
                      <a:pt x="62" y="237"/>
                    </a:lnTo>
                    <a:lnTo>
                      <a:pt x="59" y="236"/>
                    </a:lnTo>
                    <a:lnTo>
                      <a:pt x="50" y="231"/>
                    </a:lnTo>
                    <a:lnTo>
                      <a:pt x="43" y="229"/>
                    </a:lnTo>
                    <a:lnTo>
                      <a:pt x="36" y="222"/>
                    </a:lnTo>
                    <a:lnTo>
                      <a:pt x="29" y="218"/>
                    </a:lnTo>
                    <a:lnTo>
                      <a:pt x="24" y="211"/>
                    </a:lnTo>
                    <a:lnTo>
                      <a:pt x="19" y="205"/>
                    </a:lnTo>
                    <a:lnTo>
                      <a:pt x="15" y="197"/>
                    </a:lnTo>
                    <a:lnTo>
                      <a:pt x="11" y="190"/>
                    </a:lnTo>
                    <a:lnTo>
                      <a:pt x="7" y="182"/>
                    </a:lnTo>
                    <a:lnTo>
                      <a:pt x="4" y="175"/>
                    </a:lnTo>
                    <a:lnTo>
                      <a:pt x="3" y="171"/>
                    </a:lnTo>
                    <a:lnTo>
                      <a:pt x="2" y="166"/>
                    </a:lnTo>
                    <a:lnTo>
                      <a:pt x="1" y="162"/>
                    </a:lnTo>
                    <a:lnTo>
                      <a:pt x="1" y="158"/>
                    </a:lnTo>
                    <a:lnTo>
                      <a:pt x="0" y="154"/>
                    </a:lnTo>
                    <a:lnTo>
                      <a:pt x="0" y="150"/>
                    </a:lnTo>
                    <a:lnTo>
                      <a:pt x="0" y="145"/>
                    </a:lnTo>
                    <a:lnTo>
                      <a:pt x="1" y="141"/>
                    </a:lnTo>
                    <a:lnTo>
                      <a:pt x="1" y="137"/>
                    </a:lnTo>
                    <a:lnTo>
                      <a:pt x="1" y="132"/>
                    </a:lnTo>
                    <a:lnTo>
                      <a:pt x="2" y="129"/>
                    </a:lnTo>
                    <a:lnTo>
                      <a:pt x="2" y="124"/>
                    </a:lnTo>
                    <a:lnTo>
                      <a:pt x="4" y="116"/>
                    </a:lnTo>
                    <a:lnTo>
                      <a:pt x="9" y="108"/>
                    </a:lnTo>
                    <a:lnTo>
                      <a:pt x="11" y="100"/>
                    </a:lnTo>
                    <a:lnTo>
                      <a:pt x="15" y="92"/>
                    </a:lnTo>
                    <a:lnTo>
                      <a:pt x="19" y="85"/>
                    </a:lnTo>
                    <a:lnTo>
                      <a:pt x="24" y="79"/>
                    </a:lnTo>
                    <a:lnTo>
                      <a:pt x="28" y="72"/>
                    </a:lnTo>
                    <a:lnTo>
                      <a:pt x="33" y="66"/>
                    </a:lnTo>
                    <a:lnTo>
                      <a:pt x="37" y="60"/>
                    </a:lnTo>
                    <a:lnTo>
                      <a:pt x="42" y="56"/>
                    </a:lnTo>
                    <a:lnTo>
                      <a:pt x="45" y="51"/>
                    </a:lnTo>
                    <a:lnTo>
                      <a:pt x="50" y="48"/>
                    </a:lnTo>
                    <a:lnTo>
                      <a:pt x="52" y="43"/>
                    </a:lnTo>
                    <a:lnTo>
                      <a:pt x="57" y="41"/>
                    </a:lnTo>
                    <a:lnTo>
                      <a:pt x="61" y="36"/>
                    </a:lnTo>
                    <a:lnTo>
                      <a:pt x="64" y="35"/>
                    </a:lnTo>
                    <a:lnTo>
                      <a:pt x="76" y="52"/>
                    </a:lnTo>
                    <a:lnTo>
                      <a:pt x="74" y="55"/>
                    </a:lnTo>
                    <a:lnTo>
                      <a:pt x="69" y="59"/>
                    </a:lnTo>
                    <a:lnTo>
                      <a:pt x="66" y="61"/>
                    </a:lnTo>
                    <a:lnTo>
                      <a:pt x="61" y="65"/>
                    </a:lnTo>
                    <a:lnTo>
                      <a:pt x="58" y="69"/>
                    </a:lnTo>
                    <a:lnTo>
                      <a:pt x="54" y="74"/>
                    </a:lnTo>
                    <a:lnTo>
                      <a:pt x="50" y="79"/>
                    </a:lnTo>
                    <a:lnTo>
                      <a:pt x="45" y="83"/>
                    </a:lnTo>
                    <a:lnTo>
                      <a:pt x="41" y="89"/>
                    </a:lnTo>
                    <a:lnTo>
                      <a:pt x="37" y="93"/>
                    </a:lnTo>
                    <a:lnTo>
                      <a:pt x="33" y="99"/>
                    </a:lnTo>
                    <a:lnTo>
                      <a:pt x="31" y="105"/>
                    </a:lnTo>
                    <a:lnTo>
                      <a:pt x="27" y="110"/>
                    </a:lnTo>
                    <a:lnTo>
                      <a:pt x="27" y="116"/>
                    </a:lnTo>
                    <a:lnTo>
                      <a:pt x="25" y="121"/>
                    </a:lnTo>
                    <a:lnTo>
                      <a:pt x="24" y="126"/>
                    </a:lnTo>
                    <a:lnTo>
                      <a:pt x="24" y="133"/>
                    </a:lnTo>
                    <a:lnTo>
                      <a:pt x="24" y="140"/>
                    </a:lnTo>
                    <a:lnTo>
                      <a:pt x="24" y="146"/>
                    </a:lnTo>
                    <a:lnTo>
                      <a:pt x="24" y="153"/>
                    </a:lnTo>
                    <a:lnTo>
                      <a:pt x="25" y="161"/>
                    </a:lnTo>
                    <a:lnTo>
                      <a:pt x="27" y="169"/>
                    </a:lnTo>
                    <a:lnTo>
                      <a:pt x="28" y="174"/>
                    </a:lnTo>
                    <a:lnTo>
                      <a:pt x="31" y="181"/>
                    </a:lnTo>
                    <a:lnTo>
                      <a:pt x="33" y="187"/>
                    </a:lnTo>
                    <a:lnTo>
                      <a:pt x="36" y="194"/>
                    </a:lnTo>
                    <a:lnTo>
                      <a:pt x="38" y="199"/>
                    </a:lnTo>
                    <a:lnTo>
                      <a:pt x="43" y="205"/>
                    </a:lnTo>
                    <a:lnTo>
                      <a:pt x="46" y="209"/>
                    </a:lnTo>
                    <a:lnTo>
                      <a:pt x="52" y="213"/>
                    </a:lnTo>
                    <a:lnTo>
                      <a:pt x="57" y="215"/>
                    </a:lnTo>
                    <a:lnTo>
                      <a:pt x="62" y="218"/>
                    </a:lnTo>
                    <a:lnTo>
                      <a:pt x="69" y="220"/>
                    </a:lnTo>
                    <a:lnTo>
                      <a:pt x="78" y="222"/>
                    </a:lnTo>
                    <a:lnTo>
                      <a:pt x="85" y="223"/>
                    </a:lnTo>
                    <a:lnTo>
                      <a:pt x="94" y="225"/>
                    </a:lnTo>
                    <a:lnTo>
                      <a:pt x="99" y="225"/>
                    </a:lnTo>
                    <a:lnTo>
                      <a:pt x="103" y="226"/>
                    </a:lnTo>
                    <a:lnTo>
                      <a:pt x="108" y="227"/>
                    </a:lnTo>
                    <a:lnTo>
                      <a:pt x="113" y="227"/>
                    </a:lnTo>
                    <a:lnTo>
                      <a:pt x="116" y="227"/>
                    </a:lnTo>
                    <a:lnTo>
                      <a:pt x="121" y="227"/>
                    </a:lnTo>
                    <a:lnTo>
                      <a:pt x="124" y="227"/>
                    </a:lnTo>
                    <a:lnTo>
                      <a:pt x="129" y="227"/>
                    </a:lnTo>
                    <a:lnTo>
                      <a:pt x="133" y="227"/>
                    </a:lnTo>
                    <a:lnTo>
                      <a:pt x="138" y="227"/>
                    </a:lnTo>
                    <a:lnTo>
                      <a:pt x="142" y="227"/>
                    </a:lnTo>
                    <a:lnTo>
                      <a:pt x="147" y="227"/>
                    </a:lnTo>
                    <a:lnTo>
                      <a:pt x="155" y="227"/>
                    </a:lnTo>
                    <a:lnTo>
                      <a:pt x="162" y="226"/>
                    </a:lnTo>
                    <a:lnTo>
                      <a:pt x="168" y="225"/>
                    </a:lnTo>
                    <a:lnTo>
                      <a:pt x="175" y="223"/>
                    </a:lnTo>
                    <a:lnTo>
                      <a:pt x="180" y="220"/>
                    </a:lnTo>
                    <a:lnTo>
                      <a:pt x="186" y="218"/>
                    </a:lnTo>
                    <a:lnTo>
                      <a:pt x="191" y="214"/>
                    </a:lnTo>
                    <a:lnTo>
                      <a:pt x="198" y="210"/>
                    </a:lnTo>
                    <a:lnTo>
                      <a:pt x="204" y="205"/>
                    </a:lnTo>
                    <a:lnTo>
                      <a:pt x="210" y="202"/>
                    </a:lnTo>
                    <a:lnTo>
                      <a:pt x="215" y="196"/>
                    </a:lnTo>
                    <a:lnTo>
                      <a:pt x="221" y="190"/>
                    </a:lnTo>
                    <a:lnTo>
                      <a:pt x="227" y="185"/>
                    </a:lnTo>
                    <a:lnTo>
                      <a:pt x="231" y="178"/>
                    </a:lnTo>
                    <a:lnTo>
                      <a:pt x="236" y="172"/>
                    </a:lnTo>
                    <a:lnTo>
                      <a:pt x="240" y="166"/>
                    </a:lnTo>
                    <a:lnTo>
                      <a:pt x="245" y="161"/>
                    </a:lnTo>
                    <a:lnTo>
                      <a:pt x="248" y="155"/>
                    </a:lnTo>
                    <a:lnTo>
                      <a:pt x="252" y="149"/>
                    </a:lnTo>
                    <a:lnTo>
                      <a:pt x="255" y="145"/>
                    </a:lnTo>
                    <a:lnTo>
                      <a:pt x="256" y="138"/>
                    </a:lnTo>
                    <a:lnTo>
                      <a:pt x="257" y="132"/>
                    </a:lnTo>
                    <a:lnTo>
                      <a:pt x="259" y="125"/>
                    </a:lnTo>
                    <a:lnTo>
                      <a:pt x="260" y="120"/>
                    </a:lnTo>
                    <a:lnTo>
                      <a:pt x="260" y="112"/>
                    </a:lnTo>
                    <a:lnTo>
                      <a:pt x="260" y="105"/>
                    </a:lnTo>
                    <a:lnTo>
                      <a:pt x="259" y="97"/>
                    </a:lnTo>
                    <a:lnTo>
                      <a:pt x="259" y="90"/>
                    </a:lnTo>
                    <a:lnTo>
                      <a:pt x="256" y="82"/>
                    </a:lnTo>
                    <a:lnTo>
                      <a:pt x="254" y="75"/>
                    </a:lnTo>
                    <a:lnTo>
                      <a:pt x="251" y="68"/>
                    </a:lnTo>
                    <a:lnTo>
                      <a:pt x="247" y="61"/>
                    </a:lnTo>
                    <a:lnTo>
                      <a:pt x="243" y="55"/>
                    </a:lnTo>
                    <a:lnTo>
                      <a:pt x="239" y="48"/>
                    </a:lnTo>
                    <a:lnTo>
                      <a:pt x="233" y="42"/>
                    </a:lnTo>
                    <a:lnTo>
                      <a:pt x="229" y="39"/>
                    </a:lnTo>
                    <a:lnTo>
                      <a:pt x="221" y="33"/>
                    </a:lnTo>
                    <a:lnTo>
                      <a:pt x="214" y="29"/>
                    </a:lnTo>
                    <a:lnTo>
                      <a:pt x="206" y="26"/>
                    </a:lnTo>
                    <a:lnTo>
                      <a:pt x="198" y="25"/>
                    </a:lnTo>
                    <a:lnTo>
                      <a:pt x="194" y="24"/>
                    </a:lnTo>
                    <a:lnTo>
                      <a:pt x="189" y="24"/>
                    </a:lnTo>
                    <a:lnTo>
                      <a:pt x="184" y="24"/>
                    </a:lnTo>
                    <a:lnTo>
                      <a:pt x="181" y="24"/>
                    </a:lnTo>
                    <a:lnTo>
                      <a:pt x="173" y="24"/>
                    </a:lnTo>
                    <a:lnTo>
                      <a:pt x="165" y="24"/>
                    </a:lnTo>
                    <a:lnTo>
                      <a:pt x="157" y="24"/>
                    </a:lnTo>
                    <a:lnTo>
                      <a:pt x="150" y="25"/>
                    </a:lnTo>
                    <a:lnTo>
                      <a:pt x="143" y="25"/>
                    </a:lnTo>
                    <a:lnTo>
                      <a:pt x="138" y="26"/>
                    </a:lnTo>
                    <a:lnTo>
                      <a:pt x="132" y="27"/>
                    </a:lnTo>
                    <a:lnTo>
                      <a:pt x="127" y="28"/>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5" name="Freeform 88"/>
              <p:cNvSpPr>
                <a:spLocks/>
              </p:cNvSpPr>
              <p:nvPr/>
            </p:nvSpPr>
            <p:spPr bwMode="auto">
              <a:xfrm>
                <a:off x="3364" y="1469"/>
                <a:ext cx="49" cy="24"/>
              </a:xfrm>
              <a:custGeom>
                <a:avLst/>
                <a:gdLst>
                  <a:gd name="T0" fmla="*/ 0 w 99"/>
                  <a:gd name="T1" fmla="*/ 0 h 49"/>
                  <a:gd name="T2" fmla="*/ 0 w 99"/>
                  <a:gd name="T3" fmla="*/ 0 h 49"/>
                  <a:gd name="T4" fmla="*/ 0 w 99"/>
                  <a:gd name="T5" fmla="*/ 0 h 49"/>
                  <a:gd name="T6" fmla="*/ 0 w 99"/>
                  <a:gd name="T7" fmla="*/ 0 h 49"/>
                  <a:gd name="T8" fmla="*/ 0 w 99"/>
                  <a:gd name="T9" fmla="*/ 0 h 49"/>
                  <a:gd name="T10" fmla="*/ 0 w 99"/>
                  <a:gd name="T11" fmla="*/ 0 h 49"/>
                  <a:gd name="T12" fmla="*/ 0 w 99"/>
                  <a:gd name="T13" fmla="*/ 0 h 49"/>
                  <a:gd name="T14" fmla="*/ 0 w 99"/>
                  <a:gd name="T15" fmla="*/ 0 h 49"/>
                  <a:gd name="T16" fmla="*/ 0 w 99"/>
                  <a:gd name="T17" fmla="*/ 0 h 49"/>
                  <a:gd name="T18" fmla="*/ 0 w 99"/>
                  <a:gd name="T19" fmla="*/ 0 h 49"/>
                  <a:gd name="T20" fmla="*/ 0 w 99"/>
                  <a:gd name="T21" fmla="*/ 0 h 49"/>
                  <a:gd name="T22" fmla="*/ 0 w 99"/>
                  <a:gd name="T23" fmla="*/ 0 h 49"/>
                  <a:gd name="T24" fmla="*/ 0 w 99"/>
                  <a:gd name="T25" fmla="*/ 0 h 49"/>
                  <a:gd name="T26" fmla="*/ 0 w 99"/>
                  <a:gd name="T27" fmla="*/ 0 h 49"/>
                  <a:gd name="T28" fmla="*/ 0 w 99"/>
                  <a:gd name="T29" fmla="*/ 0 h 49"/>
                  <a:gd name="T30" fmla="*/ 0 w 99"/>
                  <a:gd name="T31" fmla="*/ 0 h 49"/>
                  <a:gd name="T32" fmla="*/ 0 w 99"/>
                  <a:gd name="T33" fmla="*/ 0 h 49"/>
                  <a:gd name="T34" fmla="*/ 0 w 99"/>
                  <a:gd name="T35" fmla="*/ 0 h 49"/>
                  <a:gd name="T36" fmla="*/ 0 w 99"/>
                  <a:gd name="T37" fmla="*/ 0 h 49"/>
                  <a:gd name="T38" fmla="*/ 0 w 99"/>
                  <a:gd name="T39" fmla="*/ 0 h 49"/>
                  <a:gd name="T40" fmla="*/ 0 w 99"/>
                  <a:gd name="T41" fmla="*/ 0 h 49"/>
                  <a:gd name="T42" fmla="*/ 0 w 99"/>
                  <a:gd name="T43" fmla="*/ 0 h 49"/>
                  <a:gd name="T44" fmla="*/ 0 w 99"/>
                  <a:gd name="T45" fmla="*/ 0 h 49"/>
                  <a:gd name="T46" fmla="*/ 0 w 99"/>
                  <a:gd name="T47" fmla="*/ 0 h 49"/>
                  <a:gd name="T48" fmla="*/ 0 w 99"/>
                  <a:gd name="T49" fmla="*/ 0 h 49"/>
                  <a:gd name="T50" fmla="*/ 0 w 99"/>
                  <a:gd name="T51" fmla="*/ 0 h 49"/>
                  <a:gd name="T52" fmla="*/ 0 w 99"/>
                  <a:gd name="T53" fmla="*/ 0 h 49"/>
                  <a:gd name="T54" fmla="*/ 0 w 99"/>
                  <a:gd name="T55" fmla="*/ 0 h 49"/>
                  <a:gd name="T56" fmla="*/ 0 w 99"/>
                  <a:gd name="T57" fmla="*/ 0 h 49"/>
                  <a:gd name="T58" fmla="*/ 0 w 99"/>
                  <a:gd name="T59" fmla="*/ 0 h 49"/>
                  <a:gd name="T60" fmla="*/ 0 w 99"/>
                  <a:gd name="T61" fmla="*/ 0 h 49"/>
                  <a:gd name="T62" fmla="*/ 0 w 99"/>
                  <a:gd name="T63" fmla="*/ 0 h 49"/>
                  <a:gd name="T64" fmla="*/ 0 w 99"/>
                  <a:gd name="T65" fmla="*/ 0 h 49"/>
                  <a:gd name="T66" fmla="*/ 0 w 99"/>
                  <a:gd name="T67" fmla="*/ 0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49"/>
                  <a:gd name="T104" fmla="*/ 99 w 99"/>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49">
                    <a:moveTo>
                      <a:pt x="4" y="27"/>
                    </a:moveTo>
                    <a:lnTo>
                      <a:pt x="5" y="25"/>
                    </a:lnTo>
                    <a:lnTo>
                      <a:pt x="12" y="21"/>
                    </a:lnTo>
                    <a:lnTo>
                      <a:pt x="16" y="18"/>
                    </a:lnTo>
                    <a:lnTo>
                      <a:pt x="21" y="16"/>
                    </a:lnTo>
                    <a:lnTo>
                      <a:pt x="25" y="12"/>
                    </a:lnTo>
                    <a:lnTo>
                      <a:pt x="32" y="10"/>
                    </a:lnTo>
                    <a:lnTo>
                      <a:pt x="38" y="7"/>
                    </a:lnTo>
                    <a:lnTo>
                      <a:pt x="43" y="4"/>
                    </a:lnTo>
                    <a:lnTo>
                      <a:pt x="50" y="3"/>
                    </a:lnTo>
                    <a:lnTo>
                      <a:pt x="56" y="2"/>
                    </a:lnTo>
                    <a:lnTo>
                      <a:pt x="59" y="0"/>
                    </a:lnTo>
                    <a:lnTo>
                      <a:pt x="64" y="0"/>
                    </a:lnTo>
                    <a:lnTo>
                      <a:pt x="67" y="0"/>
                    </a:lnTo>
                    <a:lnTo>
                      <a:pt x="69" y="0"/>
                    </a:lnTo>
                    <a:lnTo>
                      <a:pt x="99" y="11"/>
                    </a:lnTo>
                    <a:lnTo>
                      <a:pt x="80" y="20"/>
                    </a:lnTo>
                    <a:lnTo>
                      <a:pt x="79" y="20"/>
                    </a:lnTo>
                    <a:lnTo>
                      <a:pt x="74" y="21"/>
                    </a:lnTo>
                    <a:lnTo>
                      <a:pt x="69" y="23"/>
                    </a:lnTo>
                    <a:lnTo>
                      <a:pt x="64" y="25"/>
                    </a:lnTo>
                    <a:lnTo>
                      <a:pt x="57" y="27"/>
                    </a:lnTo>
                    <a:lnTo>
                      <a:pt x="50" y="29"/>
                    </a:lnTo>
                    <a:lnTo>
                      <a:pt x="45" y="31"/>
                    </a:lnTo>
                    <a:lnTo>
                      <a:pt x="41" y="33"/>
                    </a:lnTo>
                    <a:lnTo>
                      <a:pt x="37" y="34"/>
                    </a:lnTo>
                    <a:lnTo>
                      <a:pt x="33" y="36"/>
                    </a:lnTo>
                    <a:lnTo>
                      <a:pt x="29" y="37"/>
                    </a:lnTo>
                    <a:lnTo>
                      <a:pt x="25" y="40"/>
                    </a:lnTo>
                    <a:lnTo>
                      <a:pt x="18" y="43"/>
                    </a:lnTo>
                    <a:lnTo>
                      <a:pt x="16" y="44"/>
                    </a:lnTo>
                    <a:lnTo>
                      <a:pt x="0" y="4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6" name="Freeform 89"/>
              <p:cNvSpPr>
                <a:spLocks/>
              </p:cNvSpPr>
              <p:nvPr/>
            </p:nvSpPr>
            <p:spPr bwMode="auto">
              <a:xfrm>
                <a:off x="3393" y="1511"/>
                <a:ext cx="30" cy="29"/>
              </a:xfrm>
              <a:custGeom>
                <a:avLst/>
                <a:gdLst>
                  <a:gd name="T0" fmla="*/ 0 w 62"/>
                  <a:gd name="T1" fmla="*/ 0 h 59"/>
                  <a:gd name="T2" fmla="*/ 0 w 62"/>
                  <a:gd name="T3" fmla="*/ 0 h 59"/>
                  <a:gd name="T4" fmla="*/ 0 w 62"/>
                  <a:gd name="T5" fmla="*/ 0 h 59"/>
                  <a:gd name="T6" fmla="*/ 0 w 62"/>
                  <a:gd name="T7" fmla="*/ 0 h 59"/>
                  <a:gd name="T8" fmla="*/ 0 w 62"/>
                  <a:gd name="T9" fmla="*/ 0 h 59"/>
                  <a:gd name="T10" fmla="*/ 0 w 62"/>
                  <a:gd name="T11" fmla="*/ 0 h 59"/>
                  <a:gd name="T12" fmla="*/ 0 w 62"/>
                  <a:gd name="T13" fmla="*/ 0 h 59"/>
                  <a:gd name="T14" fmla="*/ 0 w 62"/>
                  <a:gd name="T15" fmla="*/ 0 h 59"/>
                  <a:gd name="T16" fmla="*/ 0 w 62"/>
                  <a:gd name="T17" fmla="*/ 0 h 59"/>
                  <a:gd name="T18" fmla="*/ 0 w 62"/>
                  <a:gd name="T19" fmla="*/ 0 h 59"/>
                  <a:gd name="T20" fmla="*/ 0 w 62"/>
                  <a:gd name="T21" fmla="*/ 0 h 59"/>
                  <a:gd name="T22" fmla="*/ 0 w 62"/>
                  <a:gd name="T23" fmla="*/ 0 h 59"/>
                  <a:gd name="T24" fmla="*/ 0 w 62"/>
                  <a:gd name="T25" fmla="*/ 0 h 59"/>
                  <a:gd name="T26" fmla="*/ 0 w 62"/>
                  <a:gd name="T27" fmla="*/ 0 h 59"/>
                  <a:gd name="T28" fmla="*/ 0 w 62"/>
                  <a:gd name="T29" fmla="*/ 0 h 59"/>
                  <a:gd name="T30" fmla="*/ 0 w 62"/>
                  <a:gd name="T31" fmla="*/ 0 h 59"/>
                  <a:gd name="T32" fmla="*/ 0 w 62"/>
                  <a:gd name="T33" fmla="*/ 0 h 59"/>
                  <a:gd name="T34" fmla="*/ 0 w 62"/>
                  <a:gd name="T35" fmla="*/ 0 h 59"/>
                  <a:gd name="T36" fmla="*/ 0 w 62"/>
                  <a:gd name="T37" fmla="*/ 0 h 59"/>
                  <a:gd name="T38" fmla="*/ 0 w 62"/>
                  <a:gd name="T39" fmla="*/ 0 h 59"/>
                  <a:gd name="T40" fmla="*/ 0 w 62"/>
                  <a:gd name="T41" fmla="*/ 0 h 59"/>
                  <a:gd name="T42" fmla="*/ 0 w 62"/>
                  <a:gd name="T43" fmla="*/ 0 h 59"/>
                  <a:gd name="T44" fmla="*/ 0 w 62"/>
                  <a:gd name="T45" fmla="*/ 0 h 59"/>
                  <a:gd name="T46" fmla="*/ 0 w 62"/>
                  <a:gd name="T47" fmla="*/ 0 h 59"/>
                  <a:gd name="T48" fmla="*/ 0 w 62"/>
                  <a:gd name="T49" fmla="*/ 0 h 59"/>
                  <a:gd name="T50" fmla="*/ 0 w 62"/>
                  <a:gd name="T51" fmla="*/ 0 h 59"/>
                  <a:gd name="T52" fmla="*/ 0 w 62"/>
                  <a:gd name="T53" fmla="*/ 0 h 59"/>
                  <a:gd name="T54" fmla="*/ 0 w 62"/>
                  <a:gd name="T55" fmla="*/ 0 h 59"/>
                  <a:gd name="T56" fmla="*/ 0 w 62"/>
                  <a:gd name="T57" fmla="*/ 0 h 59"/>
                  <a:gd name="T58" fmla="*/ 0 w 62"/>
                  <a:gd name="T59" fmla="*/ 0 h 59"/>
                  <a:gd name="T60" fmla="*/ 0 w 62"/>
                  <a:gd name="T61" fmla="*/ 0 h 59"/>
                  <a:gd name="T62" fmla="*/ 0 w 62"/>
                  <a:gd name="T63" fmla="*/ 0 h 59"/>
                  <a:gd name="T64" fmla="*/ 0 w 62"/>
                  <a:gd name="T65" fmla="*/ 0 h 59"/>
                  <a:gd name="T66" fmla="*/ 0 w 6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
                  <a:gd name="T103" fmla="*/ 0 h 59"/>
                  <a:gd name="T104" fmla="*/ 62 w 62"/>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 h="59">
                    <a:moveTo>
                      <a:pt x="36" y="59"/>
                    </a:moveTo>
                    <a:lnTo>
                      <a:pt x="41" y="56"/>
                    </a:lnTo>
                    <a:lnTo>
                      <a:pt x="47" y="54"/>
                    </a:lnTo>
                    <a:lnTo>
                      <a:pt x="52" y="50"/>
                    </a:lnTo>
                    <a:lnTo>
                      <a:pt x="57" y="47"/>
                    </a:lnTo>
                    <a:lnTo>
                      <a:pt x="60" y="41"/>
                    </a:lnTo>
                    <a:lnTo>
                      <a:pt x="62" y="35"/>
                    </a:lnTo>
                    <a:lnTo>
                      <a:pt x="62" y="31"/>
                    </a:lnTo>
                    <a:lnTo>
                      <a:pt x="62" y="25"/>
                    </a:lnTo>
                    <a:lnTo>
                      <a:pt x="60" y="18"/>
                    </a:lnTo>
                    <a:lnTo>
                      <a:pt x="57" y="14"/>
                    </a:lnTo>
                    <a:lnTo>
                      <a:pt x="53" y="8"/>
                    </a:lnTo>
                    <a:lnTo>
                      <a:pt x="48" y="6"/>
                    </a:lnTo>
                    <a:lnTo>
                      <a:pt x="44" y="2"/>
                    </a:lnTo>
                    <a:lnTo>
                      <a:pt x="38" y="1"/>
                    </a:lnTo>
                    <a:lnTo>
                      <a:pt x="32" y="0"/>
                    </a:lnTo>
                    <a:lnTo>
                      <a:pt x="28" y="1"/>
                    </a:lnTo>
                    <a:lnTo>
                      <a:pt x="22" y="2"/>
                    </a:lnTo>
                    <a:lnTo>
                      <a:pt x="16" y="5"/>
                    </a:lnTo>
                    <a:lnTo>
                      <a:pt x="12" y="8"/>
                    </a:lnTo>
                    <a:lnTo>
                      <a:pt x="8" y="13"/>
                    </a:lnTo>
                    <a:lnTo>
                      <a:pt x="4" y="17"/>
                    </a:lnTo>
                    <a:lnTo>
                      <a:pt x="1" y="23"/>
                    </a:lnTo>
                    <a:lnTo>
                      <a:pt x="0" y="29"/>
                    </a:lnTo>
                    <a:lnTo>
                      <a:pt x="0" y="35"/>
                    </a:lnTo>
                    <a:lnTo>
                      <a:pt x="0" y="40"/>
                    </a:lnTo>
                    <a:lnTo>
                      <a:pt x="3" y="45"/>
                    </a:lnTo>
                    <a:lnTo>
                      <a:pt x="6" y="49"/>
                    </a:lnTo>
                    <a:lnTo>
                      <a:pt x="11" y="53"/>
                    </a:lnTo>
                    <a:lnTo>
                      <a:pt x="15" y="55"/>
                    </a:lnTo>
                    <a:lnTo>
                      <a:pt x="21" y="57"/>
                    </a:lnTo>
                    <a:lnTo>
                      <a:pt x="28" y="58"/>
                    </a:lnTo>
                    <a:lnTo>
                      <a:pt x="3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9660" name="Picture 4" descr="j0238687"/>
            <p:cNvPicPr preferRelativeResize="0">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19200" y="3886200"/>
              <a:ext cx="8382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7"/>
                                        </p:tgtEl>
                                        <p:attrNameLst>
                                          <p:attrName>style.visibility</p:attrName>
                                        </p:attrNameLst>
                                      </p:cBhvr>
                                      <p:to>
                                        <p:strVal val="visible"/>
                                      </p:to>
                                    </p:set>
                                    <p:anim calcmode="lin" valueType="num">
                                      <p:cBhvr additive="base">
                                        <p:cTn id="7" dur="500" fill="hold"/>
                                        <p:tgtEl>
                                          <p:spTgt spid="277"/>
                                        </p:tgtEl>
                                        <p:attrNameLst>
                                          <p:attrName>ppt_x</p:attrName>
                                        </p:attrNameLst>
                                      </p:cBhvr>
                                      <p:tavLst>
                                        <p:tav tm="0">
                                          <p:val>
                                            <p:strVal val="0-#ppt_w/2"/>
                                          </p:val>
                                        </p:tav>
                                        <p:tav tm="100000">
                                          <p:val>
                                            <p:strVal val="#ppt_x"/>
                                          </p:val>
                                        </p:tav>
                                      </p:tavLst>
                                    </p:anim>
                                    <p:anim calcmode="lin" valueType="num">
                                      <p:cBhvr additive="base">
                                        <p:cTn id="8" dur="500" fill="hold"/>
                                        <p:tgtEl>
                                          <p:spTgt spid="2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11"/>
                                        </p:tgtEl>
                                        <p:attrNameLst>
                                          <p:attrName>style.visibility</p:attrName>
                                        </p:attrNameLst>
                                      </p:cBhvr>
                                      <p:to>
                                        <p:strVal val="visible"/>
                                      </p:to>
                                    </p:set>
                                    <p:anim calcmode="lin" valueType="num">
                                      <p:cBhvr additive="base">
                                        <p:cTn id="19" dur="500" fill="hold"/>
                                        <p:tgtEl>
                                          <p:spTgt spid="511"/>
                                        </p:tgtEl>
                                        <p:attrNameLst>
                                          <p:attrName>ppt_x</p:attrName>
                                        </p:attrNameLst>
                                      </p:cBhvr>
                                      <p:tavLst>
                                        <p:tav tm="0">
                                          <p:val>
                                            <p:strVal val="#ppt_x"/>
                                          </p:val>
                                        </p:tav>
                                        <p:tav tm="100000">
                                          <p:val>
                                            <p:strVal val="#ppt_x"/>
                                          </p:val>
                                        </p:tav>
                                      </p:tavLst>
                                    </p:anim>
                                    <p:anim calcmode="lin" valueType="num">
                                      <p:cBhvr additive="base">
                                        <p:cTn id="20" dur="500" fill="hold"/>
                                        <p:tgtEl>
                                          <p:spTgt spid="5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p:bldP spid="27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Finite Fields</a:t>
            </a:r>
          </a:p>
        </p:txBody>
      </p:sp>
      <p:grpSp>
        <p:nvGrpSpPr>
          <p:cNvPr id="7171" name="Group 112"/>
          <p:cNvGrpSpPr>
            <a:grpSpLocks/>
          </p:cNvGrpSpPr>
          <p:nvPr/>
        </p:nvGrpSpPr>
        <p:grpSpPr bwMode="auto">
          <a:xfrm>
            <a:off x="6172200" y="3640138"/>
            <a:ext cx="2525713" cy="3141662"/>
            <a:chOff x="3401" y="1728"/>
            <a:chExt cx="1591" cy="1979"/>
          </a:xfrm>
        </p:grpSpPr>
        <p:grpSp>
          <p:nvGrpSpPr>
            <p:cNvPr id="7235" name="Group 3"/>
            <p:cNvGrpSpPr>
              <a:grpSpLocks/>
            </p:cNvGrpSpPr>
            <p:nvPr/>
          </p:nvGrpSpPr>
          <p:grpSpPr bwMode="auto">
            <a:xfrm>
              <a:off x="3408" y="1751"/>
              <a:ext cx="1584" cy="1956"/>
              <a:chOff x="3408" y="1751"/>
              <a:chExt cx="1584" cy="1956"/>
            </a:xfrm>
          </p:grpSpPr>
          <p:sp>
            <p:nvSpPr>
              <p:cNvPr id="7239" name="Rectangle 4"/>
              <p:cNvSpPr>
                <a:spLocks noChangeArrowheads="1"/>
              </p:cNvSpPr>
              <p:nvPr/>
            </p:nvSpPr>
            <p:spPr bwMode="auto">
              <a:xfrm>
                <a:off x="472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40" name="Rectangle 5"/>
              <p:cNvSpPr>
                <a:spLocks noChangeArrowheads="1"/>
              </p:cNvSpPr>
              <p:nvPr/>
            </p:nvSpPr>
            <p:spPr bwMode="auto">
              <a:xfrm>
                <a:off x="4464"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41" name="Rectangle 6"/>
              <p:cNvSpPr>
                <a:spLocks noChangeArrowheads="1"/>
              </p:cNvSpPr>
              <p:nvPr/>
            </p:nvSpPr>
            <p:spPr bwMode="auto">
              <a:xfrm>
                <a:off x="4200"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42" name="Rectangle 7"/>
              <p:cNvSpPr>
                <a:spLocks noChangeArrowheads="1"/>
              </p:cNvSpPr>
              <p:nvPr/>
            </p:nvSpPr>
            <p:spPr bwMode="auto">
              <a:xfrm>
                <a:off x="3942" y="338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43" name="Rectangle 8"/>
              <p:cNvSpPr>
                <a:spLocks noChangeArrowheads="1"/>
              </p:cNvSpPr>
              <p:nvPr/>
            </p:nvSpPr>
            <p:spPr bwMode="auto">
              <a:xfrm>
                <a:off x="3672" y="338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44" name="Rectangle 9"/>
              <p:cNvSpPr>
                <a:spLocks noChangeArrowheads="1"/>
              </p:cNvSpPr>
              <p:nvPr/>
            </p:nvSpPr>
            <p:spPr bwMode="auto">
              <a:xfrm>
                <a:off x="340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45" name="Rectangle 10"/>
              <p:cNvSpPr>
                <a:spLocks noChangeArrowheads="1"/>
              </p:cNvSpPr>
              <p:nvPr/>
            </p:nvSpPr>
            <p:spPr bwMode="auto">
              <a:xfrm>
                <a:off x="472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46" name="Rectangle 11"/>
              <p:cNvSpPr>
                <a:spLocks noChangeArrowheads="1"/>
              </p:cNvSpPr>
              <p:nvPr/>
            </p:nvSpPr>
            <p:spPr bwMode="auto">
              <a:xfrm>
                <a:off x="4464"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47" name="Rectangle 12"/>
              <p:cNvSpPr>
                <a:spLocks noChangeArrowheads="1"/>
              </p:cNvSpPr>
              <p:nvPr/>
            </p:nvSpPr>
            <p:spPr bwMode="auto">
              <a:xfrm>
                <a:off x="4200"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48" name="Rectangle 13"/>
              <p:cNvSpPr>
                <a:spLocks noChangeArrowheads="1"/>
              </p:cNvSpPr>
              <p:nvPr/>
            </p:nvSpPr>
            <p:spPr bwMode="auto">
              <a:xfrm>
                <a:off x="3942" y="3055"/>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49" name="Rectangle 14"/>
              <p:cNvSpPr>
                <a:spLocks noChangeArrowheads="1"/>
              </p:cNvSpPr>
              <p:nvPr/>
            </p:nvSpPr>
            <p:spPr bwMode="auto">
              <a:xfrm>
                <a:off x="3672" y="3055"/>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50" name="Rectangle 15"/>
              <p:cNvSpPr>
                <a:spLocks noChangeArrowheads="1"/>
              </p:cNvSpPr>
              <p:nvPr/>
            </p:nvSpPr>
            <p:spPr bwMode="auto">
              <a:xfrm>
                <a:off x="340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51" name="Rectangle 16"/>
              <p:cNvSpPr>
                <a:spLocks noChangeArrowheads="1"/>
              </p:cNvSpPr>
              <p:nvPr/>
            </p:nvSpPr>
            <p:spPr bwMode="auto">
              <a:xfrm>
                <a:off x="472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52" name="Rectangle 17"/>
              <p:cNvSpPr>
                <a:spLocks noChangeArrowheads="1"/>
              </p:cNvSpPr>
              <p:nvPr/>
            </p:nvSpPr>
            <p:spPr bwMode="auto">
              <a:xfrm>
                <a:off x="4464"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53" name="Rectangle 18"/>
              <p:cNvSpPr>
                <a:spLocks noChangeArrowheads="1"/>
              </p:cNvSpPr>
              <p:nvPr/>
            </p:nvSpPr>
            <p:spPr bwMode="auto">
              <a:xfrm>
                <a:off x="4200"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54" name="Rectangle 19"/>
              <p:cNvSpPr>
                <a:spLocks noChangeArrowheads="1"/>
              </p:cNvSpPr>
              <p:nvPr/>
            </p:nvSpPr>
            <p:spPr bwMode="auto">
              <a:xfrm>
                <a:off x="3942" y="2729"/>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55" name="Rectangle 20"/>
              <p:cNvSpPr>
                <a:spLocks noChangeArrowheads="1"/>
              </p:cNvSpPr>
              <p:nvPr/>
            </p:nvSpPr>
            <p:spPr bwMode="auto">
              <a:xfrm>
                <a:off x="3672" y="2729"/>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56" name="Rectangle 21"/>
              <p:cNvSpPr>
                <a:spLocks noChangeArrowheads="1"/>
              </p:cNvSpPr>
              <p:nvPr/>
            </p:nvSpPr>
            <p:spPr bwMode="auto">
              <a:xfrm>
                <a:off x="340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57" name="Rectangle 22"/>
              <p:cNvSpPr>
                <a:spLocks noChangeArrowheads="1"/>
              </p:cNvSpPr>
              <p:nvPr/>
            </p:nvSpPr>
            <p:spPr bwMode="auto">
              <a:xfrm>
                <a:off x="472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58" name="Rectangle 23"/>
              <p:cNvSpPr>
                <a:spLocks noChangeArrowheads="1"/>
              </p:cNvSpPr>
              <p:nvPr/>
            </p:nvSpPr>
            <p:spPr bwMode="auto">
              <a:xfrm>
                <a:off x="4464"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59" name="Rectangle 24"/>
              <p:cNvSpPr>
                <a:spLocks noChangeArrowheads="1"/>
              </p:cNvSpPr>
              <p:nvPr/>
            </p:nvSpPr>
            <p:spPr bwMode="auto">
              <a:xfrm>
                <a:off x="4200"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60" name="Rectangle 25"/>
              <p:cNvSpPr>
                <a:spLocks noChangeArrowheads="1"/>
              </p:cNvSpPr>
              <p:nvPr/>
            </p:nvSpPr>
            <p:spPr bwMode="auto">
              <a:xfrm>
                <a:off x="3942" y="2403"/>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61" name="Rectangle 26"/>
              <p:cNvSpPr>
                <a:spLocks noChangeArrowheads="1"/>
              </p:cNvSpPr>
              <p:nvPr/>
            </p:nvSpPr>
            <p:spPr bwMode="auto">
              <a:xfrm>
                <a:off x="3672" y="2403"/>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2" name="Rectangle 27"/>
              <p:cNvSpPr>
                <a:spLocks noChangeArrowheads="1"/>
              </p:cNvSpPr>
              <p:nvPr/>
            </p:nvSpPr>
            <p:spPr bwMode="auto">
              <a:xfrm>
                <a:off x="340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63" name="Rectangle 28"/>
              <p:cNvSpPr>
                <a:spLocks noChangeArrowheads="1"/>
              </p:cNvSpPr>
              <p:nvPr/>
            </p:nvSpPr>
            <p:spPr bwMode="auto">
              <a:xfrm>
                <a:off x="472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4" name="Rectangle 29"/>
              <p:cNvSpPr>
                <a:spLocks noChangeArrowheads="1"/>
              </p:cNvSpPr>
              <p:nvPr/>
            </p:nvSpPr>
            <p:spPr bwMode="auto">
              <a:xfrm>
                <a:off x="4464"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5" name="Rectangle 30"/>
              <p:cNvSpPr>
                <a:spLocks noChangeArrowheads="1"/>
              </p:cNvSpPr>
              <p:nvPr/>
            </p:nvSpPr>
            <p:spPr bwMode="auto">
              <a:xfrm>
                <a:off x="4200"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6" name="Rectangle 31"/>
              <p:cNvSpPr>
                <a:spLocks noChangeArrowheads="1"/>
              </p:cNvSpPr>
              <p:nvPr/>
            </p:nvSpPr>
            <p:spPr bwMode="auto">
              <a:xfrm>
                <a:off x="3942" y="2077"/>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7" name="Rectangle 32"/>
              <p:cNvSpPr>
                <a:spLocks noChangeArrowheads="1"/>
              </p:cNvSpPr>
              <p:nvPr/>
            </p:nvSpPr>
            <p:spPr bwMode="auto">
              <a:xfrm>
                <a:off x="3672" y="2077"/>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8" name="Rectangle 33"/>
              <p:cNvSpPr>
                <a:spLocks noChangeArrowheads="1"/>
              </p:cNvSpPr>
              <p:nvPr/>
            </p:nvSpPr>
            <p:spPr bwMode="auto">
              <a:xfrm>
                <a:off x="340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69" name="Rectangle 34"/>
              <p:cNvSpPr>
                <a:spLocks noChangeArrowheads="1"/>
              </p:cNvSpPr>
              <p:nvPr/>
            </p:nvSpPr>
            <p:spPr bwMode="auto">
              <a:xfrm>
                <a:off x="472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70" name="Rectangle 35"/>
              <p:cNvSpPr>
                <a:spLocks noChangeArrowheads="1"/>
              </p:cNvSpPr>
              <p:nvPr/>
            </p:nvSpPr>
            <p:spPr bwMode="auto">
              <a:xfrm>
                <a:off x="4464"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71" name="Rectangle 36"/>
              <p:cNvSpPr>
                <a:spLocks noChangeArrowheads="1"/>
              </p:cNvSpPr>
              <p:nvPr/>
            </p:nvSpPr>
            <p:spPr bwMode="auto">
              <a:xfrm>
                <a:off x="4200"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72" name="Rectangle 37"/>
              <p:cNvSpPr>
                <a:spLocks noChangeArrowheads="1"/>
              </p:cNvSpPr>
              <p:nvPr/>
            </p:nvSpPr>
            <p:spPr bwMode="auto">
              <a:xfrm>
                <a:off x="3942" y="175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73" name="Rectangle 38"/>
              <p:cNvSpPr>
                <a:spLocks noChangeArrowheads="1"/>
              </p:cNvSpPr>
              <p:nvPr/>
            </p:nvSpPr>
            <p:spPr bwMode="auto">
              <a:xfrm>
                <a:off x="3672" y="175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74" name="Rectangle 39"/>
              <p:cNvSpPr>
                <a:spLocks noChangeArrowheads="1"/>
              </p:cNvSpPr>
              <p:nvPr/>
            </p:nvSpPr>
            <p:spPr bwMode="auto">
              <a:xfrm>
                <a:off x="340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7275" name="Line 40"/>
              <p:cNvSpPr>
                <a:spLocks noChangeShapeType="1"/>
              </p:cNvSpPr>
              <p:nvPr/>
            </p:nvSpPr>
            <p:spPr bwMode="auto">
              <a:xfrm>
                <a:off x="3408" y="1751"/>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6" name="Line 41"/>
              <p:cNvSpPr>
                <a:spLocks noChangeShapeType="1"/>
              </p:cNvSpPr>
              <p:nvPr/>
            </p:nvSpPr>
            <p:spPr bwMode="auto">
              <a:xfrm>
                <a:off x="3408" y="2077"/>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7" name="Line 42"/>
              <p:cNvSpPr>
                <a:spLocks noChangeShapeType="1"/>
              </p:cNvSpPr>
              <p:nvPr/>
            </p:nvSpPr>
            <p:spPr bwMode="auto">
              <a:xfrm>
                <a:off x="3408" y="2403"/>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8" name="Line 43"/>
              <p:cNvSpPr>
                <a:spLocks noChangeShapeType="1"/>
              </p:cNvSpPr>
              <p:nvPr/>
            </p:nvSpPr>
            <p:spPr bwMode="auto">
              <a:xfrm>
                <a:off x="3408" y="2729"/>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9" name="Line 44"/>
              <p:cNvSpPr>
                <a:spLocks noChangeShapeType="1"/>
              </p:cNvSpPr>
              <p:nvPr/>
            </p:nvSpPr>
            <p:spPr bwMode="auto">
              <a:xfrm>
                <a:off x="3408" y="3055"/>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0" name="Line 45"/>
              <p:cNvSpPr>
                <a:spLocks noChangeShapeType="1"/>
              </p:cNvSpPr>
              <p:nvPr/>
            </p:nvSpPr>
            <p:spPr bwMode="auto">
              <a:xfrm>
                <a:off x="3408" y="3381"/>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1" name="Line 46"/>
              <p:cNvSpPr>
                <a:spLocks noChangeShapeType="1"/>
              </p:cNvSpPr>
              <p:nvPr/>
            </p:nvSpPr>
            <p:spPr bwMode="auto">
              <a:xfrm>
                <a:off x="3408" y="3707"/>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2" name="Line 47"/>
              <p:cNvSpPr>
                <a:spLocks noChangeShapeType="1"/>
              </p:cNvSpPr>
              <p:nvPr/>
            </p:nvSpPr>
            <p:spPr bwMode="auto">
              <a:xfrm>
                <a:off x="3408"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3" name="Line 48"/>
              <p:cNvSpPr>
                <a:spLocks noChangeShapeType="1"/>
              </p:cNvSpPr>
              <p:nvPr/>
            </p:nvSpPr>
            <p:spPr bwMode="auto">
              <a:xfrm>
                <a:off x="367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4" name="Line 49"/>
              <p:cNvSpPr>
                <a:spLocks noChangeShapeType="1"/>
              </p:cNvSpPr>
              <p:nvPr/>
            </p:nvSpPr>
            <p:spPr bwMode="auto">
              <a:xfrm>
                <a:off x="394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5" name="Line 50"/>
              <p:cNvSpPr>
                <a:spLocks noChangeShapeType="1"/>
              </p:cNvSpPr>
              <p:nvPr/>
            </p:nvSpPr>
            <p:spPr bwMode="auto">
              <a:xfrm>
                <a:off x="4200"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6" name="Line 51"/>
              <p:cNvSpPr>
                <a:spLocks noChangeShapeType="1"/>
              </p:cNvSpPr>
              <p:nvPr/>
            </p:nvSpPr>
            <p:spPr bwMode="auto">
              <a:xfrm>
                <a:off x="4464"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7" name="Line 52"/>
              <p:cNvSpPr>
                <a:spLocks noChangeShapeType="1"/>
              </p:cNvSpPr>
              <p:nvPr/>
            </p:nvSpPr>
            <p:spPr bwMode="auto">
              <a:xfrm>
                <a:off x="4728"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88" name="Line 53"/>
              <p:cNvSpPr>
                <a:spLocks noChangeShapeType="1"/>
              </p:cNvSpPr>
              <p:nvPr/>
            </p:nvSpPr>
            <p:spPr bwMode="auto">
              <a:xfrm>
                <a:off x="4992"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236" name="Line 54"/>
            <p:cNvSpPr>
              <a:spLocks noChangeShapeType="1"/>
            </p:cNvSpPr>
            <p:nvPr/>
          </p:nvSpPr>
          <p:spPr bwMode="auto">
            <a:xfrm flipV="1">
              <a:off x="3669" y="1728"/>
              <a:ext cx="0" cy="197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7" name="Line 55"/>
            <p:cNvSpPr>
              <a:spLocks noChangeShapeType="1"/>
            </p:cNvSpPr>
            <p:nvPr/>
          </p:nvSpPr>
          <p:spPr bwMode="auto">
            <a:xfrm>
              <a:off x="3408" y="2078"/>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8" name="Rectangle 56"/>
            <p:cNvSpPr>
              <a:spLocks noChangeArrowheads="1"/>
            </p:cNvSpPr>
            <p:nvPr/>
          </p:nvSpPr>
          <p:spPr bwMode="auto">
            <a:xfrm>
              <a:off x="3401" y="1756"/>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7172" name="Group 57"/>
          <p:cNvGrpSpPr>
            <a:grpSpLocks/>
          </p:cNvGrpSpPr>
          <p:nvPr/>
        </p:nvGrpSpPr>
        <p:grpSpPr bwMode="auto">
          <a:xfrm>
            <a:off x="6172200" y="381000"/>
            <a:ext cx="2525713" cy="3130550"/>
            <a:chOff x="857" y="1772"/>
            <a:chExt cx="1591" cy="1972"/>
          </a:xfrm>
        </p:grpSpPr>
        <p:sp>
          <p:nvSpPr>
            <p:cNvPr id="7182" name="Rectangle 58"/>
            <p:cNvSpPr>
              <a:spLocks noChangeArrowheads="1"/>
            </p:cNvSpPr>
            <p:nvPr/>
          </p:nvSpPr>
          <p:spPr bwMode="auto">
            <a:xfrm>
              <a:off x="218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183" name="Rectangle 59"/>
            <p:cNvSpPr>
              <a:spLocks noChangeArrowheads="1"/>
            </p:cNvSpPr>
            <p:nvPr/>
          </p:nvSpPr>
          <p:spPr bwMode="auto">
            <a:xfrm>
              <a:off x="1920"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184" name="Rectangle 60"/>
            <p:cNvSpPr>
              <a:spLocks noChangeArrowheads="1"/>
            </p:cNvSpPr>
            <p:nvPr/>
          </p:nvSpPr>
          <p:spPr bwMode="auto">
            <a:xfrm>
              <a:off x="1656"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185" name="Rectangle 61"/>
            <p:cNvSpPr>
              <a:spLocks noChangeArrowheads="1"/>
            </p:cNvSpPr>
            <p:nvPr/>
          </p:nvSpPr>
          <p:spPr bwMode="auto">
            <a:xfrm>
              <a:off x="1398" y="341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186" name="Rectangle 62"/>
            <p:cNvSpPr>
              <a:spLocks noChangeArrowheads="1"/>
            </p:cNvSpPr>
            <p:nvPr/>
          </p:nvSpPr>
          <p:spPr bwMode="auto">
            <a:xfrm>
              <a:off x="1128" y="341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187" name="Rectangle 63"/>
            <p:cNvSpPr>
              <a:spLocks noChangeArrowheads="1"/>
            </p:cNvSpPr>
            <p:nvPr/>
          </p:nvSpPr>
          <p:spPr bwMode="auto">
            <a:xfrm>
              <a:off x="86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188" name="Rectangle 64"/>
            <p:cNvSpPr>
              <a:spLocks noChangeArrowheads="1"/>
            </p:cNvSpPr>
            <p:nvPr/>
          </p:nvSpPr>
          <p:spPr bwMode="auto">
            <a:xfrm>
              <a:off x="218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189" name="Rectangle 65"/>
            <p:cNvSpPr>
              <a:spLocks noChangeArrowheads="1"/>
            </p:cNvSpPr>
            <p:nvPr/>
          </p:nvSpPr>
          <p:spPr bwMode="auto">
            <a:xfrm>
              <a:off x="1920"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190" name="Rectangle 66"/>
            <p:cNvSpPr>
              <a:spLocks noChangeArrowheads="1"/>
            </p:cNvSpPr>
            <p:nvPr/>
          </p:nvSpPr>
          <p:spPr bwMode="auto">
            <a:xfrm>
              <a:off x="1656"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191" name="Rectangle 67"/>
            <p:cNvSpPr>
              <a:spLocks noChangeArrowheads="1"/>
            </p:cNvSpPr>
            <p:nvPr/>
          </p:nvSpPr>
          <p:spPr bwMode="auto">
            <a:xfrm>
              <a:off x="1398" y="3092"/>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192" name="Rectangle 68"/>
            <p:cNvSpPr>
              <a:spLocks noChangeArrowheads="1"/>
            </p:cNvSpPr>
            <p:nvPr/>
          </p:nvSpPr>
          <p:spPr bwMode="auto">
            <a:xfrm>
              <a:off x="1128" y="3092"/>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193" name="Rectangle 69"/>
            <p:cNvSpPr>
              <a:spLocks noChangeArrowheads="1"/>
            </p:cNvSpPr>
            <p:nvPr/>
          </p:nvSpPr>
          <p:spPr bwMode="auto">
            <a:xfrm>
              <a:off x="86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194" name="Rectangle 70"/>
            <p:cNvSpPr>
              <a:spLocks noChangeArrowheads="1"/>
            </p:cNvSpPr>
            <p:nvPr/>
          </p:nvSpPr>
          <p:spPr bwMode="auto">
            <a:xfrm>
              <a:off x="218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195" name="Rectangle 71"/>
            <p:cNvSpPr>
              <a:spLocks noChangeArrowheads="1"/>
            </p:cNvSpPr>
            <p:nvPr/>
          </p:nvSpPr>
          <p:spPr bwMode="auto">
            <a:xfrm>
              <a:off x="1920"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196" name="Rectangle 72"/>
            <p:cNvSpPr>
              <a:spLocks noChangeArrowheads="1"/>
            </p:cNvSpPr>
            <p:nvPr/>
          </p:nvSpPr>
          <p:spPr bwMode="auto">
            <a:xfrm>
              <a:off x="1656"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197" name="Rectangle 73"/>
            <p:cNvSpPr>
              <a:spLocks noChangeArrowheads="1"/>
            </p:cNvSpPr>
            <p:nvPr/>
          </p:nvSpPr>
          <p:spPr bwMode="auto">
            <a:xfrm>
              <a:off x="1398" y="2766"/>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198" name="Rectangle 74"/>
            <p:cNvSpPr>
              <a:spLocks noChangeArrowheads="1"/>
            </p:cNvSpPr>
            <p:nvPr/>
          </p:nvSpPr>
          <p:spPr bwMode="auto">
            <a:xfrm>
              <a:off x="1128" y="2766"/>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199" name="Rectangle 75"/>
            <p:cNvSpPr>
              <a:spLocks noChangeArrowheads="1"/>
            </p:cNvSpPr>
            <p:nvPr/>
          </p:nvSpPr>
          <p:spPr bwMode="auto">
            <a:xfrm>
              <a:off x="86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00" name="Rectangle 76"/>
            <p:cNvSpPr>
              <a:spLocks noChangeArrowheads="1"/>
            </p:cNvSpPr>
            <p:nvPr/>
          </p:nvSpPr>
          <p:spPr bwMode="auto">
            <a:xfrm>
              <a:off x="218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01" name="Rectangle 77"/>
            <p:cNvSpPr>
              <a:spLocks noChangeArrowheads="1"/>
            </p:cNvSpPr>
            <p:nvPr/>
          </p:nvSpPr>
          <p:spPr bwMode="auto">
            <a:xfrm>
              <a:off x="1920"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02" name="Rectangle 78"/>
            <p:cNvSpPr>
              <a:spLocks noChangeArrowheads="1"/>
            </p:cNvSpPr>
            <p:nvPr/>
          </p:nvSpPr>
          <p:spPr bwMode="auto">
            <a:xfrm>
              <a:off x="1656"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03" name="Rectangle 79"/>
            <p:cNvSpPr>
              <a:spLocks noChangeArrowheads="1"/>
            </p:cNvSpPr>
            <p:nvPr/>
          </p:nvSpPr>
          <p:spPr bwMode="auto">
            <a:xfrm>
              <a:off x="1398" y="2440"/>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04" name="Rectangle 80"/>
            <p:cNvSpPr>
              <a:spLocks noChangeArrowheads="1"/>
            </p:cNvSpPr>
            <p:nvPr/>
          </p:nvSpPr>
          <p:spPr bwMode="auto">
            <a:xfrm>
              <a:off x="1128" y="2440"/>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05" name="Rectangle 81"/>
            <p:cNvSpPr>
              <a:spLocks noChangeArrowheads="1"/>
            </p:cNvSpPr>
            <p:nvPr/>
          </p:nvSpPr>
          <p:spPr bwMode="auto">
            <a:xfrm>
              <a:off x="86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06" name="Rectangle 82"/>
            <p:cNvSpPr>
              <a:spLocks noChangeArrowheads="1"/>
            </p:cNvSpPr>
            <p:nvPr/>
          </p:nvSpPr>
          <p:spPr bwMode="auto">
            <a:xfrm>
              <a:off x="218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07" name="Rectangle 83"/>
            <p:cNvSpPr>
              <a:spLocks noChangeArrowheads="1"/>
            </p:cNvSpPr>
            <p:nvPr/>
          </p:nvSpPr>
          <p:spPr bwMode="auto">
            <a:xfrm>
              <a:off x="1920"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08" name="Rectangle 84"/>
            <p:cNvSpPr>
              <a:spLocks noChangeArrowheads="1"/>
            </p:cNvSpPr>
            <p:nvPr/>
          </p:nvSpPr>
          <p:spPr bwMode="auto">
            <a:xfrm>
              <a:off x="1656"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09" name="Rectangle 85"/>
            <p:cNvSpPr>
              <a:spLocks noChangeArrowheads="1"/>
            </p:cNvSpPr>
            <p:nvPr/>
          </p:nvSpPr>
          <p:spPr bwMode="auto">
            <a:xfrm>
              <a:off x="1398" y="2114"/>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10" name="Rectangle 86"/>
            <p:cNvSpPr>
              <a:spLocks noChangeArrowheads="1"/>
            </p:cNvSpPr>
            <p:nvPr/>
          </p:nvSpPr>
          <p:spPr bwMode="auto">
            <a:xfrm>
              <a:off x="1128" y="2114"/>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11" name="Rectangle 87"/>
            <p:cNvSpPr>
              <a:spLocks noChangeArrowheads="1"/>
            </p:cNvSpPr>
            <p:nvPr/>
          </p:nvSpPr>
          <p:spPr bwMode="auto">
            <a:xfrm>
              <a:off x="86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12" name="Rectangle 88"/>
            <p:cNvSpPr>
              <a:spLocks noChangeArrowheads="1"/>
            </p:cNvSpPr>
            <p:nvPr/>
          </p:nvSpPr>
          <p:spPr bwMode="auto">
            <a:xfrm>
              <a:off x="218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7213" name="Rectangle 89"/>
            <p:cNvSpPr>
              <a:spLocks noChangeArrowheads="1"/>
            </p:cNvSpPr>
            <p:nvPr/>
          </p:nvSpPr>
          <p:spPr bwMode="auto">
            <a:xfrm>
              <a:off x="1920"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7214" name="Rectangle 90"/>
            <p:cNvSpPr>
              <a:spLocks noChangeArrowheads="1"/>
            </p:cNvSpPr>
            <p:nvPr/>
          </p:nvSpPr>
          <p:spPr bwMode="auto">
            <a:xfrm>
              <a:off x="1656"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7215" name="Rectangle 91"/>
            <p:cNvSpPr>
              <a:spLocks noChangeArrowheads="1"/>
            </p:cNvSpPr>
            <p:nvPr/>
          </p:nvSpPr>
          <p:spPr bwMode="auto">
            <a:xfrm>
              <a:off x="1398" y="178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7216" name="Rectangle 92"/>
            <p:cNvSpPr>
              <a:spLocks noChangeArrowheads="1"/>
            </p:cNvSpPr>
            <p:nvPr/>
          </p:nvSpPr>
          <p:spPr bwMode="auto">
            <a:xfrm>
              <a:off x="1128" y="178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7217" name="Rectangle 93"/>
            <p:cNvSpPr>
              <a:spLocks noChangeArrowheads="1"/>
            </p:cNvSpPr>
            <p:nvPr/>
          </p:nvSpPr>
          <p:spPr bwMode="auto">
            <a:xfrm>
              <a:off x="86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7218" name="Line 94"/>
            <p:cNvSpPr>
              <a:spLocks noChangeShapeType="1"/>
            </p:cNvSpPr>
            <p:nvPr/>
          </p:nvSpPr>
          <p:spPr bwMode="auto">
            <a:xfrm>
              <a:off x="864" y="1788"/>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19" name="Line 95"/>
            <p:cNvSpPr>
              <a:spLocks noChangeShapeType="1"/>
            </p:cNvSpPr>
            <p:nvPr/>
          </p:nvSpPr>
          <p:spPr bwMode="auto">
            <a:xfrm>
              <a:off x="864" y="2114"/>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0" name="Line 96"/>
            <p:cNvSpPr>
              <a:spLocks noChangeShapeType="1"/>
            </p:cNvSpPr>
            <p:nvPr/>
          </p:nvSpPr>
          <p:spPr bwMode="auto">
            <a:xfrm>
              <a:off x="864" y="2440"/>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1" name="Line 97"/>
            <p:cNvSpPr>
              <a:spLocks noChangeShapeType="1"/>
            </p:cNvSpPr>
            <p:nvPr/>
          </p:nvSpPr>
          <p:spPr bwMode="auto">
            <a:xfrm>
              <a:off x="864" y="2766"/>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2" name="Line 98"/>
            <p:cNvSpPr>
              <a:spLocks noChangeShapeType="1"/>
            </p:cNvSpPr>
            <p:nvPr/>
          </p:nvSpPr>
          <p:spPr bwMode="auto">
            <a:xfrm>
              <a:off x="864" y="3092"/>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3" name="Line 99"/>
            <p:cNvSpPr>
              <a:spLocks noChangeShapeType="1"/>
            </p:cNvSpPr>
            <p:nvPr/>
          </p:nvSpPr>
          <p:spPr bwMode="auto">
            <a:xfrm>
              <a:off x="864" y="3418"/>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4" name="Line 100"/>
            <p:cNvSpPr>
              <a:spLocks noChangeShapeType="1"/>
            </p:cNvSpPr>
            <p:nvPr/>
          </p:nvSpPr>
          <p:spPr bwMode="auto">
            <a:xfrm>
              <a:off x="864" y="3744"/>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5" name="Line 101"/>
            <p:cNvSpPr>
              <a:spLocks noChangeShapeType="1"/>
            </p:cNvSpPr>
            <p:nvPr/>
          </p:nvSpPr>
          <p:spPr bwMode="auto">
            <a:xfrm>
              <a:off x="864"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6" name="Line 102"/>
            <p:cNvSpPr>
              <a:spLocks noChangeShapeType="1"/>
            </p:cNvSpPr>
            <p:nvPr/>
          </p:nvSpPr>
          <p:spPr bwMode="auto">
            <a:xfrm>
              <a:off x="112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7" name="Line 103"/>
            <p:cNvSpPr>
              <a:spLocks noChangeShapeType="1"/>
            </p:cNvSpPr>
            <p:nvPr/>
          </p:nvSpPr>
          <p:spPr bwMode="auto">
            <a:xfrm>
              <a:off x="139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8" name="Line 104"/>
            <p:cNvSpPr>
              <a:spLocks noChangeShapeType="1"/>
            </p:cNvSpPr>
            <p:nvPr/>
          </p:nvSpPr>
          <p:spPr bwMode="auto">
            <a:xfrm>
              <a:off x="1656"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29" name="Line 105"/>
            <p:cNvSpPr>
              <a:spLocks noChangeShapeType="1"/>
            </p:cNvSpPr>
            <p:nvPr/>
          </p:nvSpPr>
          <p:spPr bwMode="auto">
            <a:xfrm>
              <a:off x="1920"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0" name="Line 106"/>
            <p:cNvSpPr>
              <a:spLocks noChangeShapeType="1"/>
            </p:cNvSpPr>
            <p:nvPr/>
          </p:nvSpPr>
          <p:spPr bwMode="auto">
            <a:xfrm>
              <a:off x="2184"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1" name="Line 107"/>
            <p:cNvSpPr>
              <a:spLocks noChangeShapeType="1"/>
            </p:cNvSpPr>
            <p:nvPr/>
          </p:nvSpPr>
          <p:spPr bwMode="auto">
            <a:xfrm>
              <a:off x="2448"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2" name="Line 108"/>
            <p:cNvSpPr>
              <a:spLocks noChangeShapeType="1"/>
            </p:cNvSpPr>
            <p:nvPr/>
          </p:nvSpPr>
          <p:spPr bwMode="auto">
            <a:xfrm flipV="1">
              <a:off x="1125" y="1772"/>
              <a:ext cx="0" cy="19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3" name="Line 109"/>
            <p:cNvSpPr>
              <a:spLocks noChangeShapeType="1"/>
            </p:cNvSpPr>
            <p:nvPr/>
          </p:nvSpPr>
          <p:spPr bwMode="auto">
            <a:xfrm>
              <a:off x="864" y="2115"/>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34" name="Rectangle 110"/>
            <p:cNvSpPr>
              <a:spLocks noChangeArrowheads="1"/>
            </p:cNvSpPr>
            <p:nvPr/>
          </p:nvSpPr>
          <p:spPr bwMode="auto">
            <a:xfrm>
              <a:off x="857" y="1793"/>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13" name="Text Box 215"/>
          <p:cNvSpPr txBox="1">
            <a:spLocks noChangeArrowheads="1"/>
          </p:cNvSpPr>
          <p:nvPr/>
        </p:nvSpPr>
        <p:spPr bwMode="auto">
          <a:xfrm>
            <a:off x="325438" y="744538"/>
            <a:ext cx="3051175"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dirty="0">
                <a:cs typeface="Times New Roman" pitchFamily="18" charset="0"/>
              </a:rPr>
              <a:t>Special value </a:t>
            </a:r>
            <a:r>
              <a:rPr lang="en-US" altLang="en-US" dirty="0">
                <a:solidFill>
                  <a:schemeClr val="accent1"/>
                </a:solidFill>
                <a:cs typeface="Times New Roman" pitchFamily="18" charset="0"/>
              </a:rPr>
              <a:t>0</a:t>
            </a:r>
            <a:endParaRPr lang="en-US" altLang="en-US" dirty="0">
              <a:solidFill>
                <a:schemeClr val="accent1"/>
              </a:solidFill>
            </a:endParaRPr>
          </a:p>
          <a:p>
            <a:pPr lvl="2" eaLnBrk="1" hangingPunct="1">
              <a:buFontTx/>
              <a:buChar char="•"/>
            </a:pPr>
            <a:r>
              <a:rPr lang="en-US" altLang="en-US" dirty="0">
                <a:solidFill>
                  <a:schemeClr val="accent1"/>
                </a:solidFill>
              </a:rPr>
              <a:t> a+0 = a</a:t>
            </a:r>
          </a:p>
          <a:p>
            <a:pPr lvl="2" eaLnBrk="1" hangingPunct="1">
              <a:buFontTx/>
              <a:buChar char="•"/>
            </a:pPr>
            <a:r>
              <a:rPr lang="en-US" altLang="en-US" dirty="0">
                <a:solidFill>
                  <a:schemeClr val="accent1"/>
                </a:solidFill>
              </a:rPr>
              <a:t> a×0 = 0</a:t>
            </a:r>
          </a:p>
          <a:p>
            <a:pPr lvl="1" eaLnBrk="1" hangingPunct="1">
              <a:buFontTx/>
              <a:buChar char="•"/>
            </a:pPr>
            <a:r>
              <a:rPr lang="en-US" altLang="en-US" dirty="0"/>
              <a:t>Special value </a:t>
            </a:r>
            <a:r>
              <a:rPr lang="en-US" altLang="en-US" dirty="0">
                <a:solidFill>
                  <a:schemeClr val="accent1"/>
                </a:solidFill>
              </a:rPr>
              <a:t>1</a:t>
            </a:r>
            <a:r>
              <a:rPr lang="en-US" altLang="en-US" dirty="0"/>
              <a:t> </a:t>
            </a:r>
            <a:endParaRPr lang="en-US" altLang="en-US" dirty="0">
              <a:solidFill>
                <a:schemeClr val="accent1"/>
              </a:solidFill>
            </a:endParaRPr>
          </a:p>
          <a:p>
            <a:pPr lvl="2" eaLnBrk="1" hangingPunct="1">
              <a:buFontTx/>
              <a:buChar char="•"/>
            </a:pPr>
            <a:r>
              <a:rPr lang="en-US" altLang="en-US" dirty="0">
                <a:solidFill>
                  <a:schemeClr val="accent1"/>
                </a:solidFill>
              </a:rPr>
              <a:t> a×1 = a</a:t>
            </a:r>
          </a:p>
        </p:txBody>
      </p:sp>
      <p:grpSp>
        <p:nvGrpSpPr>
          <p:cNvPr id="5" name="Group 117"/>
          <p:cNvGrpSpPr>
            <a:grpSpLocks/>
          </p:cNvGrpSpPr>
          <p:nvPr/>
        </p:nvGrpSpPr>
        <p:grpSpPr bwMode="auto">
          <a:xfrm>
            <a:off x="6697663" y="1066800"/>
            <a:ext cx="1912937" cy="5605463"/>
            <a:chOff x="6697133" y="1066800"/>
            <a:chExt cx="1913467" cy="5604932"/>
          </a:xfrm>
        </p:grpSpPr>
        <p:sp>
          <p:nvSpPr>
            <p:cNvPr id="7178" name="Rectangle 113"/>
            <p:cNvSpPr>
              <a:spLocks noChangeArrowheads="1"/>
            </p:cNvSpPr>
            <p:nvPr/>
          </p:nvSpPr>
          <p:spPr bwMode="auto">
            <a:xfrm>
              <a:off x="6705600" y="1066800"/>
              <a:ext cx="228600" cy="2362200"/>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179" name="Rectangle 114"/>
            <p:cNvSpPr>
              <a:spLocks noChangeArrowheads="1"/>
            </p:cNvSpPr>
            <p:nvPr/>
          </p:nvSpPr>
          <p:spPr bwMode="auto">
            <a:xfrm rot="-5400000">
              <a:off x="7505700" y="266700"/>
              <a:ext cx="304800" cy="1905000"/>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180" name="Rectangle 115"/>
            <p:cNvSpPr>
              <a:spLocks noChangeArrowheads="1"/>
            </p:cNvSpPr>
            <p:nvPr/>
          </p:nvSpPr>
          <p:spPr bwMode="auto">
            <a:xfrm>
              <a:off x="6697133" y="4309532"/>
              <a:ext cx="228600" cy="2362200"/>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181" name="Rectangle 116"/>
            <p:cNvSpPr>
              <a:spLocks noChangeArrowheads="1"/>
            </p:cNvSpPr>
            <p:nvPr/>
          </p:nvSpPr>
          <p:spPr bwMode="auto">
            <a:xfrm rot="-5400000">
              <a:off x="7497233" y="3509432"/>
              <a:ext cx="304800" cy="1905000"/>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6" name="Group 123"/>
          <p:cNvGrpSpPr>
            <a:grpSpLocks/>
          </p:cNvGrpSpPr>
          <p:nvPr/>
        </p:nvGrpSpPr>
        <p:grpSpPr bwMode="auto">
          <a:xfrm>
            <a:off x="7112000" y="4843463"/>
            <a:ext cx="1481138" cy="1862137"/>
            <a:chOff x="7111998" y="4842931"/>
            <a:chExt cx="1481671" cy="1862669"/>
          </a:xfrm>
        </p:grpSpPr>
        <p:sp>
          <p:nvSpPr>
            <p:cNvPr id="7176" name="Rectangle 121"/>
            <p:cNvSpPr>
              <a:spLocks noChangeArrowheads="1"/>
            </p:cNvSpPr>
            <p:nvPr/>
          </p:nvSpPr>
          <p:spPr bwMode="auto">
            <a:xfrm>
              <a:off x="7111998" y="4842931"/>
              <a:ext cx="262468" cy="1862669"/>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177" name="Rectangle 122"/>
            <p:cNvSpPr>
              <a:spLocks noChangeArrowheads="1"/>
            </p:cNvSpPr>
            <p:nvPr/>
          </p:nvSpPr>
          <p:spPr bwMode="auto">
            <a:xfrm rot="-5400000">
              <a:off x="7721601" y="4233332"/>
              <a:ext cx="262468" cy="1481668"/>
            </a:xfrm>
            <a:prstGeom prst="rect">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13">
                                            <p:txEl>
                                              <p:pRg st="0" end="0"/>
                                            </p:txEl>
                                          </p:spTgt>
                                        </p:tgtEl>
                                        <p:attrNameLst>
                                          <p:attrName>style.visibility</p:attrName>
                                        </p:attrNameLst>
                                      </p:cBhvr>
                                      <p:to>
                                        <p:strVal val="visible"/>
                                      </p:to>
                                    </p:set>
                                    <p:anim calcmode="lin" valueType="num">
                                      <p:cBhvr additive="base">
                                        <p:cTn id="7"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
                                            <p:txEl>
                                              <p:pRg st="1" end="1"/>
                                            </p:txEl>
                                          </p:spTgt>
                                        </p:tgtEl>
                                        <p:attrNameLst>
                                          <p:attrName>style.visibility</p:attrName>
                                        </p:attrNameLst>
                                      </p:cBhvr>
                                      <p:to>
                                        <p:strVal val="visible"/>
                                      </p:to>
                                    </p:set>
                                    <p:anim calcmode="lin" valueType="num">
                                      <p:cBhvr additive="base">
                                        <p:cTn id="11" dur="500" fill="hold"/>
                                        <p:tgtEl>
                                          <p:spTgt spid="1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13">
                                            <p:txEl>
                                              <p:pRg st="2" end="2"/>
                                            </p:txEl>
                                          </p:spTgt>
                                        </p:tgtEl>
                                        <p:attrNameLst>
                                          <p:attrName>style.visibility</p:attrName>
                                        </p:attrNameLst>
                                      </p:cBhvr>
                                      <p:to>
                                        <p:strVal val="visible"/>
                                      </p:to>
                                    </p:set>
                                    <p:anim calcmode="lin" valueType="num">
                                      <p:cBhvr additive="base">
                                        <p:cTn id="15" dur="500" fill="hold"/>
                                        <p:tgtEl>
                                          <p:spTgt spid="11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1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13">
                                            <p:txEl>
                                              <p:pRg st="3" end="3"/>
                                            </p:txEl>
                                          </p:spTgt>
                                        </p:tgtEl>
                                        <p:attrNameLst>
                                          <p:attrName>style.visibility</p:attrName>
                                        </p:attrNameLst>
                                      </p:cBhvr>
                                      <p:to>
                                        <p:strVal val="visible"/>
                                      </p:to>
                                    </p:set>
                                    <p:anim calcmode="lin" valueType="num">
                                      <p:cBhvr additive="base">
                                        <p:cTn id="25" dur="500" fill="hold"/>
                                        <p:tgtEl>
                                          <p:spTgt spid="11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3">
                                            <p:txEl>
                                              <p:pRg st="4" end="4"/>
                                            </p:txEl>
                                          </p:spTgt>
                                        </p:tgtEl>
                                        <p:attrNameLst>
                                          <p:attrName>style.visibility</p:attrName>
                                        </p:attrNameLst>
                                      </p:cBhvr>
                                      <p:to>
                                        <p:strVal val="visible"/>
                                      </p:to>
                                    </p:set>
                                    <p:anim calcmode="lin" valueType="num">
                                      <p:cBhvr additive="base">
                                        <p:cTn id="29" dur="500" fill="hold"/>
                                        <p:tgtEl>
                                          <p:spTgt spid="113">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3">
                                            <p:txEl>
                                              <p:pRg st="4" end="4"/>
                                            </p:txEl>
                                          </p:spTgt>
                                        </p:tgtEl>
                                        <p:attrNameLst>
                                          <p:attrName>ppt_y</p:attrName>
                                        </p:attrNameLst>
                                      </p:cBhvr>
                                      <p:tavLst>
                                        <p:tav tm="0">
                                          <p:val>
                                            <p:strVal val="#ppt_y"/>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5"/>
                                        </p:tgtEl>
                                        <p:attrNameLst>
                                          <p:attrName>style.visibility</p:attrName>
                                        </p:attrNameLst>
                                      </p:cBhvr>
                                      <p:to>
                                        <p:strVal val="hidden"/>
                                      </p:to>
                                    </p:set>
                                  </p:childTnLst>
                                </p:cTn>
                              </p:par>
                              <p:par>
                                <p:cTn id="33" presetID="2" presetClass="entr" presetSubtype="4"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ppt_x"/>
                                          </p:val>
                                        </p:tav>
                                        <p:tav tm="100000">
                                          <p:val>
                                            <p:strVal val="#ppt_x"/>
                                          </p:val>
                                        </p:tav>
                                      </p:tavLst>
                                    </p:anim>
                                    <p:anim calcmode="lin" valueType="num">
                                      <p:cBhvr additive="base">
                                        <p:cTn id="3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70659" name="Text Box 215"/>
          <p:cNvSpPr txBox="1">
            <a:spLocks noChangeArrowheads="1"/>
          </p:cNvSpPr>
          <p:nvPr/>
        </p:nvSpPr>
        <p:spPr bwMode="auto">
          <a:xfrm>
            <a:off x="325438" y="482600"/>
            <a:ext cx="74342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basis of a vector space:</a:t>
            </a:r>
          </a:p>
          <a:p>
            <a:pPr lvl="1" eaLnBrk="1" hangingPunct="1">
              <a:buFontTx/>
              <a:buChar char="•"/>
            </a:pPr>
            <a:r>
              <a:rPr lang="en-US" altLang="en-US"/>
              <a:t>A tuple  </a:t>
            </a:r>
            <a:r>
              <a:rPr lang="en-US" altLang="en-US" i="1">
                <a:solidFill>
                  <a:schemeClr val="accent1"/>
                </a:solidFill>
              </a:rPr>
              <a:t>&lt;w</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d</a:t>
            </a:r>
            <a:r>
              <a:rPr lang="en-US" altLang="en-US" i="1">
                <a:solidFill>
                  <a:schemeClr val="accent1"/>
                </a:solidFill>
              </a:rPr>
              <a:t>&gt;</a:t>
            </a:r>
            <a:r>
              <a:rPr lang="en-US" altLang="en-US"/>
              <a:t> 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chemeClr val="accent1"/>
                </a:solidFill>
                <a:latin typeface="Symbol" pitchFamily="18" charset="2"/>
              </a:rPr>
              <a:t>"</a:t>
            </a:r>
            <a:r>
              <a:rPr lang="en-US" altLang="en-US" i="1">
                <a:solidFill>
                  <a:schemeClr val="accent1"/>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chemeClr val="accent1"/>
                </a:solidFill>
                <a:sym typeface="Symbol" pitchFamily="18" charset="2"/>
              </a:rPr>
              <a:t>v = a</a:t>
            </a:r>
            <a:r>
              <a:rPr lang="en-US" altLang="en-US" i="1" baseline="-25000">
                <a:solidFill>
                  <a:schemeClr val="accent1"/>
                </a:solidFill>
              </a:rPr>
              <a:t>1</a:t>
            </a:r>
            <a:r>
              <a:rPr lang="en-US" altLang="en-US" i="1">
                <a:solidFill>
                  <a:schemeClr val="accent1"/>
                </a:solidFill>
              </a:rPr>
              <a:t>w</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w</a:t>
            </a:r>
            <a:r>
              <a:rPr lang="en-US" altLang="en-US" i="1" baseline="-25000">
                <a:solidFill>
                  <a:schemeClr val="accent1"/>
                </a:solidFill>
              </a:rPr>
              <a:t>d</a:t>
            </a:r>
            <a:endParaRPr lang="en-US" altLang="en-US">
              <a:sym typeface="Symbol" pitchFamily="18" charset="2"/>
            </a:endParaRPr>
          </a:p>
        </p:txBody>
      </p:sp>
      <p:sp>
        <p:nvSpPr>
          <p:cNvPr id="511" name="Rectangle 510"/>
          <p:cNvSpPr>
            <a:spLocks noChangeArrowheads="1"/>
          </p:cNvSpPr>
          <p:nvPr/>
        </p:nvSpPr>
        <p:spPr bwMode="auto">
          <a:xfrm>
            <a:off x="2352675" y="5114925"/>
            <a:ext cx="11811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[3,7,6]</a:t>
            </a:r>
            <a:endParaRPr lang="en-CA" altLang="en-US"/>
          </a:p>
        </p:txBody>
      </p:sp>
      <p:grpSp>
        <p:nvGrpSpPr>
          <p:cNvPr id="2" name="Group 228"/>
          <p:cNvGrpSpPr>
            <a:grpSpLocks/>
          </p:cNvGrpSpPr>
          <p:nvPr/>
        </p:nvGrpSpPr>
        <p:grpSpPr bwMode="auto">
          <a:xfrm>
            <a:off x="990600" y="3429000"/>
            <a:ext cx="1487488" cy="787400"/>
            <a:chOff x="990600" y="3429000"/>
            <a:chExt cx="1487394" cy="787300"/>
          </a:xfrm>
        </p:grpSpPr>
        <p:sp>
          <p:nvSpPr>
            <p:cNvPr id="70670" name="Rectangle 54"/>
            <p:cNvSpPr>
              <a:spLocks noChangeArrowheads="1"/>
            </p:cNvSpPr>
            <p:nvPr/>
          </p:nvSpPr>
          <p:spPr bwMode="auto">
            <a:xfrm>
              <a:off x="1106394" y="3693080"/>
              <a:ext cx="12939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a:t>
              </a:r>
              <a:endParaRPr lang="en-US" altLang="en-US">
                <a:solidFill>
                  <a:schemeClr val="accent1"/>
                </a:solidFill>
              </a:endParaRPr>
            </a:p>
          </p:txBody>
        </p:sp>
        <p:sp>
          <p:nvSpPr>
            <p:cNvPr id="70671" name="Rectangle 276"/>
            <p:cNvSpPr>
              <a:spLocks noChangeArrowheads="1"/>
            </p:cNvSpPr>
            <p:nvPr/>
          </p:nvSpPr>
          <p:spPr bwMode="auto">
            <a:xfrm>
              <a:off x="990600" y="3429000"/>
              <a:ext cx="148739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Standard</a:t>
              </a:r>
              <a:endParaRPr lang="en-CA" altLang="en-US"/>
            </a:p>
          </p:txBody>
        </p:sp>
      </p:grpSp>
      <p:sp>
        <p:nvSpPr>
          <p:cNvPr id="223" name="Rectangle 222"/>
          <p:cNvSpPr>
            <a:spLocks noChangeArrowheads="1"/>
          </p:cNvSpPr>
          <p:nvPr/>
        </p:nvSpPr>
        <p:spPr bwMode="auto">
          <a:xfrm>
            <a:off x="2478088" y="3692525"/>
            <a:ext cx="4292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 xe</a:t>
            </a:r>
            <a:r>
              <a:rPr lang="en-US" altLang="en-US" i="1" baseline="30000">
                <a:solidFill>
                  <a:schemeClr val="accent1"/>
                </a:solidFill>
              </a:rPr>
              <a:t>x</a:t>
            </a:r>
            <a:r>
              <a:rPr lang="en-US" altLang="en-US" i="1">
                <a:solidFill>
                  <a:schemeClr val="accent1"/>
                </a:solidFill>
              </a:rPr>
              <a:t>cos x, e</a:t>
            </a:r>
            <a:r>
              <a:rPr lang="en-US" altLang="en-US" i="1" baseline="30000">
                <a:solidFill>
                  <a:schemeClr val="accent1"/>
                </a:solidFill>
              </a:rPr>
              <a:t>x</a:t>
            </a:r>
            <a:r>
              <a:rPr lang="en-US" altLang="en-US" i="1">
                <a:solidFill>
                  <a:schemeClr val="accent1"/>
                </a:solidFill>
              </a:rPr>
              <a:t>sin x ]</a:t>
            </a:r>
          </a:p>
        </p:txBody>
      </p:sp>
      <p:sp>
        <p:nvSpPr>
          <p:cNvPr id="27" name="Rectangle 26"/>
          <p:cNvSpPr>
            <a:spLocks noChangeArrowheads="1"/>
          </p:cNvSpPr>
          <p:nvPr/>
        </p:nvSpPr>
        <p:spPr bwMode="auto">
          <a:xfrm>
            <a:off x="165100" y="5114925"/>
            <a:ext cx="228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grpSp>
        <p:nvGrpSpPr>
          <p:cNvPr id="3" name="Group 227"/>
          <p:cNvGrpSpPr>
            <a:grpSpLocks/>
          </p:cNvGrpSpPr>
          <p:nvPr/>
        </p:nvGrpSpPr>
        <p:grpSpPr bwMode="auto">
          <a:xfrm>
            <a:off x="1774825" y="4419600"/>
            <a:ext cx="5845175" cy="528638"/>
            <a:chOff x="1774825" y="4419600"/>
            <a:chExt cx="5845175" cy="527983"/>
          </a:xfrm>
        </p:grpSpPr>
        <p:sp>
          <p:nvSpPr>
            <p:cNvPr id="70665" name="Rectangle 56"/>
            <p:cNvSpPr>
              <a:spLocks noChangeArrowheads="1"/>
            </p:cNvSpPr>
            <p:nvPr/>
          </p:nvSpPr>
          <p:spPr bwMode="auto">
            <a:xfrm>
              <a:off x="1774825" y="4428470"/>
              <a:ext cx="669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grpSp>
          <p:nvGrpSpPr>
            <p:cNvPr id="70666" name="Group 352"/>
            <p:cNvGrpSpPr>
              <a:grpSpLocks/>
            </p:cNvGrpSpPr>
            <p:nvPr/>
          </p:nvGrpSpPr>
          <p:grpSpPr bwMode="auto">
            <a:xfrm>
              <a:off x="2368550" y="4419600"/>
              <a:ext cx="5251450" cy="525463"/>
              <a:chOff x="1556" y="3216"/>
              <a:chExt cx="3308" cy="331"/>
            </a:xfrm>
          </p:grpSpPr>
          <p:sp>
            <p:nvSpPr>
              <p:cNvPr id="70667" name="Rectangle 348"/>
              <p:cNvSpPr>
                <a:spLocks noChangeArrowheads="1"/>
              </p:cNvSpPr>
              <p:nvPr/>
            </p:nvSpPr>
            <p:spPr bwMode="auto">
              <a:xfrm>
                <a:off x="1556" y="3217"/>
                <a:ext cx="104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 x</a:t>
                </a:r>
                <a:r>
                  <a:rPr lang="en-US" altLang="en-US" i="1" baseline="30000">
                    <a:solidFill>
                      <a:schemeClr val="accent1"/>
                    </a:solidFill>
                  </a:rPr>
                  <a:t>2</a:t>
                </a:r>
                <a:r>
                  <a:rPr lang="en-US" altLang="en-US" i="1">
                    <a:solidFill>
                      <a:schemeClr val="accent1"/>
                    </a:solidFill>
                  </a:rPr>
                  <a:t>e</a:t>
                </a:r>
                <a:r>
                  <a:rPr lang="en-US" altLang="en-US" i="1" baseline="30000">
                    <a:solidFill>
                      <a:schemeClr val="accent1"/>
                    </a:solidFill>
                  </a:rPr>
                  <a:t>x</a:t>
                </a:r>
                <a:r>
                  <a:rPr lang="en-US" altLang="en-US" i="1">
                    <a:solidFill>
                      <a:schemeClr val="accent1"/>
                    </a:solidFill>
                  </a:rPr>
                  <a:t>sin x</a:t>
                </a:r>
              </a:p>
            </p:txBody>
          </p:sp>
          <p:sp>
            <p:nvSpPr>
              <p:cNvPr id="70668" name="Rectangle 349"/>
              <p:cNvSpPr>
                <a:spLocks noChangeArrowheads="1"/>
              </p:cNvSpPr>
              <p:nvPr/>
            </p:nvSpPr>
            <p:spPr bwMode="auto">
              <a:xfrm>
                <a:off x="2624" y="3216"/>
                <a:ext cx="12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+ 7 xe</a:t>
                </a:r>
                <a:r>
                  <a:rPr lang="en-US" altLang="en-US" i="1" baseline="30000">
                    <a:solidFill>
                      <a:schemeClr val="accent1"/>
                    </a:solidFill>
                  </a:rPr>
                  <a:t>x</a:t>
                </a:r>
                <a:r>
                  <a:rPr lang="en-US" altLang="en-US" i="1">
                    <a:solidFill>
                      <a:schemeClr val="accent1"/>
                    </a:solidFill>
                  </a:rPr>
                  <a:t>cos x</a:t>
                </a:r>
              </a:p>
            </p:txBody>
          </p:sp>
          <p:sp>
            <p:nvSpPr>
              <p:cNvPr id="70669" name="Rectangle 350"/>
              <p:cNvSpPr>
                <a:spLocks noChangeArrowheads="1"/>
              </p:cNvSpPr>
              <p:nvPr/>
            </p:nvSpPr>
            <p:spPr bwMode="auto">
              <a:xfrm>
                <a:off x="3791" y="3216"/>
                <a:ext cx="107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+ 6 e</a:t>
                </a:r>
                <a:r>
                  <a:rPr lang="en-US" altLang="en-US" i="1" baseline="30000">
                    <a:solidFill>
                      <a:schemeClr val="accent1"/>
                    </a:solidFill>
                  </a:rPr>
                  <a:t>x</a:t>
                </a:r>
                <a:r>
                  <a:rPr lang="en-US" altLang="en-US" i="1">
                    <a:solidFill>
                      <a:schemeClr val="accent1"/>
                    </a:solidFill>
                  </a:rPr>
                  <a:t>sin x</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2" fill="hold" nodeType="clickEffect">
                                  <p:stCondLst>
                                    <p:cond delay="0"/>
                                  </p:stCondLst>
                                  <p:childTnLst>
                                    <p:set>
                                      <p:cBhvr>
                                        <p:cTn id="17" dur="1" fill="hold">
                                          <p:stCondLst>
                                            <p:cond delay="0"/>
                                          </p:stCondLst>
                                        </p:cTn>
                                        <p:tgtEl>
                                          <p:spTgt spid="223"/>
                                        </p:tgtEl>
                                        <p:attrNameLst>
                                          <p:attrName>style.visibility</p:attrName>
                                        </p:attrNameLst>
                                      </p:cBhvr>
                                      <p:to>
                                        <p:strVal val="visible"/>
                                      </p:to>
                                    </p:set>
                                    <p:anim calcmode="lin" valueType="num">
                                      <p:cBhvr additive="base">
                                        <p:cTn id="18" dur="500" fill="hold"/>
                                        <p:tgtEl>
                                          <p:spTgt spid="223"/>
                                        </p:tgtEl>
                                        <p:attrNameLst>
                                          <p:attrName>ppt_x</p:attrName>
                                        </p:attrNameLst>
                                      </p:cBhvr>
                                      <p:tavLst>
                                        <p:tav tm="0">
                                          <p:val>
                                            <p:strVal val="1+#ppt_w/2"/>
                                          </p:val>
                                        </p:tav>
                                        <p:tav tm="100000">
                                          <p:val>
                                            <p:strVal val="#ppt_x"/>
                                          </p:val>
                                        </p:tav>
                                      </p:tavLst>
                                    </p:anim>
                                    <p:anim calcmode="lin" valueType="num">
                                      <p:cBhvr additive="base">
                                        <p:cTn id="19" dur="500" fill="hold"/>
                                        <p:tgtEl>
                                          <p:spTgt spid="223"/>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500" fill="hold"/>
                                        <p:tgtEl>
                                          <p:spTgt spid="27"/>
                                        </p:tgtEl>
                                        <p:attrNameLst>
                                          <p:attrName>ppt_x</p:attrName>
                                        </p:attrNameLst>
                                      </p:cBhvr>
                                      <p:tavLst>
                                        <p:tav tm="0">
                                          <p:val>
                                            <p:strVal val="0-#ppt_w/2"/>
                                          </p:val>
                                        </p:tav>
                                        <p:tav tm="100000">
                                          <p:val>
                                            <p:strVal val="#ppt_x"/>
                                          </p:val>
                                        </p:tav>
                                      </p:tavLst>
                                    </p:anim>
                                    <p:anim calcmode="lin" valueType="num">
                                      <p:cBhvr additive="base">
                                        <p:cTn id="25"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511"/>
                                        </p:tgtEl>
                                        <p:attrNameLst>
                                          <p:attrName>style.visibility</p:attrName>
                                        </p:attrNameLst>
                                      </p:cBhvr>
                                      <p:to>
                                        <p:strVal val="visible"/>
                                      </p:to>
                                    </p:set>
                                    <p:anim calcmode="lin" valueType="num">
                                      <p:cBhvr additive="base">
                                        <p:cTn id="30" dur="500" fill="hold"/>
                                        <p:tgtEl>
                                          <p:spTgt spid="511"/>
                                        </p:tgtEl>
                                        <p:attrNameLst>
                                          <p:attrName>ppt_x</p:attrName>
                                        </p:attrNameLst>
                                      </p:cBhvr>
                                      <p:tavLst>
                                        <p:tav tm="0">
                                          <p:val>
                                            <p:strVal val="1+#ppt_w/2"/>
                                          </p:val>
                                        </p:tav>
                                        <p:tav tm="100000">
                                          <p:val>
                                            <p:strVal val="#ppt_x"/>
                                          </p:val>
                                        </p:tav>
                                      </p:tavLst>
                                    </p:anim>
                                    <p:anim calcmode="lin" valueType="num">
                                      <p:cBhvr additive="base">
                                        <p:cTn id="31" dur="500" fill="hold"/>
                                        <p:tgtEl>
                                          <p:spTgt spid="5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325438" y="482600"/>
            <a:ext cx="848677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 basis of a vector space:</a:t>
            </a:r>
          </a:p>
          <a:p>
            <a:pPr lvl="1" eaLnBrk="1" hangingPunct="1">
              <a:buFontTx/>
              <a:buChar char="•"/>
            </a:pPr>
            <a:r>
              <a:rPr lang="en-US" altLang="en-US" dirty="0"/>
              <a:t>A tuple  </a:t>
            </a:r>
            <a:r>
              <a:rPr lang="en-US" altLang="en-US" i="1" dirty="0">
                <a:solidFill>
                  <a:schemeClr val="accent1"/>
                </a:solidFill>
              </a:rPr>
              <a:t>&lt;w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w</a:t>
            </a:r>
            <a:r>
              <a:rPr lang="en-US" altLang="en-US" i="1" baseline="-25000" dirty="0" err="1">
                <a:solidFill>
                  <a:schemeClr val="accent1"/>
                </a:solidFill>
              </a:rPr>
              <a:t>d</a:t>
            </a:r>
            <a:r>
              <a:rPr lang="en-US" altLang="en-US" i="1" dirty="0">
                <a:solidFill>
                  <a:schemeClr val="accent1"/>
                </a:solidFill>
              </a:rPr>
              <a:t>&gt;</a:t>
            </a:r>
            <a:r>
              <a:rPr lang="en-US" altLang="en-US" dirty="0"/>
              <a:t> of objects</a:t>
            </a:r>
          </a:p>
          <a:p>
            <a:pPr lvl="1" eaLnBrk="1" hangingPunct="1">
              <a:buFontTx/>
              <a:buChar char="•"/>
            </a:pPr>
            <a:r>
              <a:rPr lang="en-US" altLang="en-US" dirty="0"/>
              <a:t>Linearly independent</a:t>
            </a:r>
            <a:endParaRPr lang="en-US" altLang="en-US" dirty="0">
              <a:sym typeface="Symbol" pitchFamily="18" charset="2"/>
            </a:endParaRPr>
          </a:p>
          <a:p>
            <a:pPr lvl="1" eaLnBrk="1" hangingPunct="1">
              <a:buFontTx/>
              <a:buChar char="•"/>
            </a:pPr>
            <a:r>
              <a:rPr lang="en-US" altLang="en-US" dirty="0">
                <a:sym typeface="Symbol" pitchFamily="18" charset="2"/>
              </a:rPr>
              <a:t>Spans the space uniquely</a:t>
            </a:r>
            <a:br>
              <a:rPr lang="en-US" altLang="en-US" dirty="0">
                <a:sym typeface="Symbol" pitchFamily="18" charset="2"/>
              </a:rPr>
            </a:br>
            <a:r>
              <a:rPr lang="en-US" altLang="en-US" dirty="0">
                <a:sym typeface="Symbol" pitchFamily="18" charset="2"/>
              </a:rPr>
              <a:t>   </a:t>
            </a:r>
            <a:r>
              <a:rPr lang="en-US" altLang="en-US" i="1" dirty="0">
                <a:solidFill>
                  <a:schemeClr val="accent1"/>
                </a:solidFill>
                <a:latin typeface="Symbol" pitchFamily="18" charset="2"/>
              </a:rPr>
              <a:t>"</a:t>
            </a:r>
            <a:r>
              <a:rPr lang="en-US" altLang="en-US" i="1" dirty="0">
                <a:solidFill>
                  <a:schemeClr val="accent1"/>
                </a:solidFill>
              </a:rPr>
              <a:t>v </a:t>
            </a:r>
            <a:r>
              <a:rPr lang="en-US" altLang="en-US" i="1" dirty="0">
                <a:solidFill>
                  <a:schemeClr val="accent1"/>
                </a:solidFill>
                <a:latin typeface="Symbol" pitchFamily="18" charset="2"/>
              </a:rPr>
              <a:t>$</a:t>
            </a:r>
            <a:r>
              <a:rPr lang="en-US" altLang="en-US" i="1" dirty="0">
                <a:solidFill>
                  <a:schemeClr val="accent1"/>
                </a:solidFill>
              </a:rPr>
              <a:t>[a</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,…,a</a:t>
            </a:r>
            <a:r>
              <a:rPr lang="en-US" altLang="en-US" i="1" baseline="-25000" dirty="0">
                <a:solidFill>
                  <a:schemeClr val="accent1"/>
                </a:solidFill>
              </a:rPr>
              <a:t>d</a:t>
            </a:r>
            <a:r>
              <a:rPr lang="en-US" altLang="en-US" i="1" dirty="0">
                <a:solidFill>
                  <a:schemeClr val="accent1"/>
                </a:solidFill>
              </a:rPr>
              <a:t>] </a:t>
            </a:r>
            <a:r>
              <a:rPr lang="en-US" altLang="en-US" dirty="0">
                <a:sym typeface="Symbol" pitchFamily="18" charset="2"/>
              </a:rPr>
              <a:t> </a:t>
            </a:r>
            <a:r>
              <a:rPr lang="en-US" altLang="en-US" i="1" dirty="0">
                <a:solidFill>
                  <a:schemeClr val="accent1"/>
                </a:solidFill>
                <a:sym typeface="Symbol" pitchFamily="18" charset="2"/>
              </a:rPr>
              <a:t>v = a</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 +… + </a:t>
            </a:r>
            <a:r>
              <a:rPr lang="en-US" altLang="en-US" i="1" dirty="0" err="1">
                <a:solidFill>
                  <a:schemeClr val="accent1"/>
                </a:solidFill>
              </a:rPr>
              <a:t>a</a:t>
            </a:r>
            <a:r>
              <a:rPr lang="en-US" altLang="en-US" i="1" baseline="-25000" dirty="0" err="1">
                <a:solidFill>
                  <a:schemeClr val="accent1"/>
                </a:solidFill>
              </a:rPr>
              <a:t>d</a:t>
            </a:r>
            <a:r>
              <a:rPr lang="en-US" altLang="en-US" i="1" dirty="0" err="1">
                <a:solidFill>
                  <a:schemeClr val="accent1"/>
                </a:solidFill>
              </a:rPr>
              <a:t>w</a:t>
            </a:r>
            <a:r>
              <a:rPr lang="en-US" altLang="en-US" i="1" baseline="-25000" dirty="0" err="1">
                <a:solidFill>
                  <a:schemeClr val="accent1"/>
                </a:solidFill>
              </a:rPr>
              <a:t>d</a:t>
            </a:r>
            <a:endParaRPr lang="en-US" altLang="en-US" i="1" baseline="-25000" dirty="0">
              <a:solidFill>
                <a:schemeClr val="accent1"/>
              </a:solidFill>
            </a:endParaRPr>
          </a:p>
          <a:p>
            <a:pPr lvl="1" eaLnBrk="1" hangingPunct="1">
              <a:buFontTx/>
              <a:buChar char="•"/>
            </a:pPr>
            <a:r>
              <a:rPr lang="en-US" altLang="en-US" dirty="0">
                <a:sym typeface="Symbol" pitchFamily="18" charset="2"/>
              </a:rPr>
              <a:t>The object </a:t>
            </a:r>
            <a:r>
              <a:rPr lang="en-US" altLang="en-US" i="1" dirty="0">
                <a:solidFill>
                  <a:schemeClr val="accent1"/>
                </a:solidFill>
                <a:sym typeface="Symbol" pitchFamily="18" charset="2"/>
              </a:rPr>
              <a:t>V </a:t>
            </a:r>
            <a:r>
              <a:rPr lang="en-US" altLang="en-US" dirty="0">
                <a:sym typeface="Symbol" pitchFamily="18" charset="2"/>
              </a:rPr>
              <a:t>is represented by the </a:t>
            </a:r>
            <a:r>
              <a:rPr lang="en-US" altLang="en-US" dirty="0">
                <a:solidFill>
                  <a:schemeClr val="tx2"/>
                </a:solidFill>
                <a:sym typeface="Symbol" pitchFamily="18" charset="2"/>
              </a:rPr>
              <a:t>vector</a:t>
            </a:r>
            <a:r>
              <a:rPr lang="en-US" altLang="en-US" dirty="0">
                <a:sym typeface="Symbol" pitchFamily="18" charset="2"/>
              </a:rPr>
              <a:t> </a:t>
            </a:r>
            <a:r>
              <a:rPr lang="en-US" altLang="en-US" i="1" dirty="0">
                <a:solidFill>
                  <a:schemeClr val="accent1"/>
                </a:solidFill>
              </a:rPr>
              <a:t>[a</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,…,a</a:t>
            </a:r>
            <a:r>
              <a:rPr lang="en-US" altLang="en-US" i="1" baseline="-25000" dirty="0">
                <a:solidFill>
                  <a:schemeClr val="accent1"/>
                </a:solidFill>
              </a:rPr>
              <a:t>d</a:t>
            </a:r>
            <a:r>
              <a:rPr lang="en-US" altLang="en-US" i="1" dirty="0">
                <a:solidFill>
                  <a:schemeClr val="accent1"/>
                </a:solidFill>
              </a:rPr>
              <a:t>]</a:t>
            </a:r>
          </a:p>
          <a:p>
            <a:pPr lvl="1" eaLnBrk="1" hangingPunct="1">
              <a:buFontTx/>
              <a:buChar char="•"/>
            </a:pPr>
            <a:r>
              <a:rPr lang="en-US" altLang="en-US" dirty="0">
                <a:sym typeface="Symbol" pitchFamily="18" charset="2"/>
              </a:rPr>
              <a:t>The </a:t>
            </a:r>
            <a:r>
              <a:rPr lang="en-US" altLang="en-US" dirty="0">
                <a:solidFill>
                  <a:schemeClr val="tx2"/>
                </a:solidFill>
                <a:sym typeface="Symbol" pitchFamily="18" charset="2"/>
              </a:rPr>
              <a:t>dimension</a:t>
            </a:r>
            <a:r>
              <a:rPr lang="en-US" altLang="en-US" dirty="0">
                <a:sym typeface="Symbol" pitchFamily="18" charset="2"/>
              </a:rPr>
              <a:t> of the vector space </a:t>
            </a:r>
            <a:r>
              <a:rPr lang="en-US" altLang="en-US" i="1" dirty="0">
                <a:solidFill>
                  <a:schemeClr val="accent1"/>
                </a:solidFill>
                <a:sym typeface="Symbol" pitchFamily="18" charset="2"/>
              </a:rPr>
              <a:t>V</a:t>
            </a:r>
            <a:r>
              <a:rPr lang="en-US" altLang="en-US" dirty="0">
                <a:sym typeface="Symbol" pitchFamily="18" charset="2"/>
              </a:rPr>
              <a:t> is </a:t>
            </a:r>
            <a:r>
              <a:rPr lang="en-US" altLang="en-US" i="1" dirty="0">
                <a:solidFill>
                  <a:schemeClr val="accent1"/>
                </a:solidFill>
                <a:sym typeface="Symbol" pitchFamily="18" charset="2"/>
              </a:rPr>
              <a:t>d</a:t>
            </a:r>
            <a:r>
              <a:rPr lang="en-US" altLang="en-US" dirty="0">
                <a:sym typeface="Symbol"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4" end="4"/>
                                            </p:txEl>
                                          </p:spTgt>
                                        </p:tgtEl>
                                        <p:attrNameLst>
                                          <p:attrName>style.visibility</p:attrName>
                                        </p:attrNameLst>
                                      </p:cBhvr>
                                      <p:to>
                                        <p:strVal val="visible"/>
                                      </p:to>
                                    </p:set>
                                    <p:anim calcmode="lin" valueType="num">
                                      <p:cBhvr additive="base">
                                        <p:cTn id="7"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5" end="5"/>
                                            </p:txEl>
                                          </p:spTgt>
                                        </p:tgtEl>
                                        <p:attrNameLst>
                                          <p:attrName>style.visibility</p:attrName>
                                        </p:attrNameLst>
                                      </p:cBhvr>
                                      <p:to>
                                        <p:strVal val="visible"/>
                                      </p:to>
                                    </p:set>
                                    <p:anim calcmode="lin" valueType="num">
                                      <p:cBhvr additive="base">
                                        <p:cTn id="13"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Vector Spaces</a:t>
            </a:r>
          </a:p>
        </p:txBody>
      </p:sp>
      <p:sp>
        <p:nvSpPr>
          <p:cNvPr id="197847" name="Text Box 215"/>
          <p:cNvSpPr txBox="1">
            <a:spLocks noChangeArrowheads="1"/>
          </p:cNvSpPr>
          <p:nvPr/>
        </p:nvSpPr>
        <p:spPr bwMode="auto">
          <a:xfrm>
            <a:off x="473039" y="685800"/>
            <a:ext cx="7560018" cy="6124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err="1"/>
              <a:t>FindBasis</a:t>
            </a:r>
            <a:r>
              <a:rPr lang="en-US" altLang="en-US" dirty="0"/>
              <a:t>( </a:t>
            </a:r>
            <a:r>
              <a:rPr lang="en-US" altLang="en-US" i="1" dirty="0">
                <a:solidFill>
                  <a:schemeClr val="accent1"/>
                </a:solidFill>
              </a:rPr>
              <a:t>V</a:t>
            </a:r>
            <a:r>
              <a:rPr lang="en-US" altLang="en-US" dirty="0"/>
              <a:t> )</a:t>
            </a:r>
          </a:p>
          <a:p>
            <a:pPr lvl="1" eaLnBrk="1" hangingPunct="1"/>
            <a:r>
              <a:rPr lang="en-US" altLang="en-US" dirty="0"/>
              <a:t>Let </a:t>
            </a:r>
            <a:r>
              <a:rPr lang="en-US" altLang="en-US" i="1" dirty="0">
                <a:solidFill>
                  <a:schemeClr val="accent1"/>
                </a:solidFill>
              </a:rPr>
              <a:t>B = {0} </a:t>
            </a:r>
            <a:r>
              <a:rPr lang="en-US" altLang="en-US" dirty="0"/>
              <a:t>and </a:t>
            </a:r>
            <a:r>
              <a:rPr lang="en-US" altLang="en-US" i="1" dirty="0">
                <a:solidFill>
                  <a:schemeClr val="accent1"/>
                </a:solidFill>
              </a:rPr>
              <a:t>d = 0</a:t>
            </a:r>
            <a:endParaRPr lang="en-US" altLang="en-US" dirty="0"/>
          </a:p>
          <a:p>
            <a:pPr lvl="1" eaLnBrk="1" hangingPunct="1"/>
            <a:r>
              <a:rPr lang="en-US" altLang="en-US" dirty="0"/>
              <a:t>loop</a:t>
            </a:r>
          </a:p>
          <a:p>
            <a:pPr lvl="2" eaLnBrk="1" hangingPunct="1"/>
            <a:r>
              <a:rPr lang="en-US" altLang="en-US" dirty="0"/>
              <a:t>&lt;loop inv&gt;:  </a:t>
            </a:r>
            <a:r>
              <a:rPr lang="en-US" altLang="en-US" i="1" dirty="0">
                <a:solidFill>
                  <a:schemeClr val="accent1"/>
                </a:solidFill>
              </a:rPr>
              <a:t>B</a:t>
            </a:r>
            <a:r>
              <a:rPr lang="en-US" altLang="en-US" dirty="0"/>
              <a:t> linearly independent</a:t>
            </a:r>
            <a:br>
              <a:rPr lang="en-US" altLang="en-US" dirty="0"/>
            </a:br>
            <a:r>
              <a:rPr lang="en-US" altLang="en-US" i="1" dirty="0">
                <a:solidFill>
                  <a:schemeClr val="accent1"/>
                </a:solidFill>
              </a:rPr>
              <a:t>           0 </a:t>
            </a:r>
            <a:r>
              <a:rPr lang="en-US" altLang="en-US" i="1" dirty="0">
                <a:solidFill>
                  <a:srgbClr val="FF0000"/>
                </a:solidFill>
              </a:rPr>
              <a:t>≠</a:t>
            </a:r>
            <a:r>
              <a:rPr lang="en-US" altLang="en-US" i="1" dirty="0">
                <a:solidFill>
                  <a:schemeClr val="accent1"/>
                </a:solidFill>
              </a:rPr>
              <a:t> a</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+a</a:t>
            </a:r>
            <a:r>
              <a:rPr lang="en-US" altLang="en-US" i="1" baseline="-25000" dirty="0">
                <a:solidFill>
                  <a:schemeClr val="accent1"/>
                </a:solidFill>
              </a:rPr>
              <a:t>2</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 +… + </a:t>
            </a:r>
            <a:r>
              <a:rPr lang="en-US" altLang="en-US" i="1" dirty="0" err="1">
                <a:solidFill>
                  <a:schemeClr val="accent1"/>
                </a:solidFill>
              </a:rPr>
              <a:t>a</a:t>
            </a:r>
            <a:r>
              <a:rPr lang="en-US" altLang="en-US" i="1" baseline="-25000" dirty="0" err="1">
                <a:solidFill>
                  <a:schemeClr val="accent1"/>
                </a:solidFill>
              </a:rPr>
              <a:t>d</a:t>
            </a:r>
            <a:r>
              <a:rPr lang="en-US" altLang="en-US" i="1" dirty="0" err="1">
                <a:solidFill>
                  <a:schemeClr val="accent1"/>
                </a:solidFill>
              </a:rPr>
              <a:t>w</a:t>
            </a:r>
            <a:r>
              <a:rPr lang="en-US" altLang="en-US" i="1" baseline="-25000" dirty="0" err="1">
                <a:solidFill>
                  <a:schemeClr val="accent1"/>
                </a:solidFill>
              </a:rPr>
              <a:t>d</a:t>
            </a:r>
            <a:endParaRPr lang="en-US" altLang="en-US" dirty="0">
              <a:sym typeface="Symbol" pitchFamily="18" charset="2"/>
            </a:endParaRPr>
          </a:p>
          <a:p>
            <a:pPr lvl="2" eaLnBrk="1" hangingPunct="1"/>
            <a:r>
              <a:rPr lang="en-US" altLang="en-US" dirty="0"/>
              <a:t>Exit if </a:t>
            </a:r>
            <a:r>
              <a:rPr lang="en-US" altLang="en-US" i="1" dirty="0">
                <a:solidFill>
                  <a:schemeClr val="accent1"/>
                </a:solidFill>
              </a:rPr>
              <a:t>B</a:t>
            </a:r>
            <a:r>
              <a:rPr lang="en-US" altLang="en-US" dirty="0"/>
              <a:t> spans </a:t>
            </a:r>
            <a:r>
              <a:rPr lang="en-US" altLang="en-US" i="1" dirty="0">
                <a:solidFill>
                  <a:schemeClr val="accent1"/>
                </a:solidFill>
              </a:rPr>
              <a:t>V</a:t>
            </a:r>
          </a:p>
          <a:p>
            <a:pPr lvl="2" eaLnBrk="1" hangingPunct="1"/>
            <a:r>
              <a:rPr lang="en-US" altLang="en-US" dirty="0"/>
              <a:t>Let </a:t>
            </a:r>
            <a:r>
              <a:rPr lang="en-US" altLang="en-US" i="1" dirty="0">
                <a:solidFill>
                  <a:schemeClr val="accent1"/>
                </a:solidFill>
              </a:rPr>
              <a:t>w</a:t>
            </a:r>
            <a:r>
              <a:rPr lang="en-US" altLang="en-US" i="1" baseline="-25000" dirty="0">
                <a:solidFill>
                  <a:schemeClr val="accent1"/>
                </a:solidFill>
              </a:rPr>
              <a:t>d+1</a:t>
            </a:r>
            <a:r>
              <a:rPr lang="en-US" altLang="en-US" i="1" dirty="0">
                <a:solidFill>
                  <a:schemeClr val="accent1"/>
                </a:solidFill>
              </a:rPr>
              <a:t> </a:t>
            </a:r>
            <a:r>
              <a:rPr lang="en-US" altLang="en-US" dirty="0"/>
              <a:t>be any object in </a:t>
            </a:r>
            <a:r>
              <a:rPr lang="en-US" altLang="en-US" i="1" dirty="0">
                <a:solidFill>
                  <a:schemeClr val="accent1"/>
                </a:solidFill>
              </a:rPr>
              <a:t>V </a:t>
            </a:r>
            <a:r>
              <a:rPr lang="en-US" altLang="en-US" dirty="0"/>
              <a:t>not spanned by </a:t>
            </a:r>
            <a:r>
              <a:rPr lang="en-US" altLang="en-US" i="1" dirty="0">
                <a:solidFill>
                  <a:schemeClr val="accent1"/>
                </a:solidFill>
              </a:rPr>
              <a:t>B</a:t>
            </a:r>
          </a:p>
          <a:p>
            <a:pPr lvl="2" eaLnBrk="1" hangingPunct="1"/>
            <a:r>
              <a:rPr lang="en-US" altLang="en-US" dirty="0"/>
              <a:t>Let </a:t>
            </a:r>
            <a:r>
              <a:rPr lang="en-US" altLang="en-US" i="1" dirty="0">
                <a:solidFill>
                  <a:schemeClr val="accent1"/>
                </a:solidFill>
              </a:rPr>
              <a:t>B = B </a:t>
            </a:r>
            <a:r>
              <a:rPr lang="en-US" altLang="en-US" i="1" dirty="0">
                <a:solidFill>
                  <a:schemeClr val="accent1"/>
                </a:solidFill>
                <a:sym typeface="Symbol" pitchFamily="18" charset="2"/>
              </a:rPr>
              <a:t> </a:t>
            </a:r>
            <a:r>
              <a:rPr lang="en-US" altLang="en-US" i="1" dirty="0">
                <a:solidFill>
                  <a:schemeClr val="accent1"/>
                </a:solidFill>
              </a:rPr>
              <a:t>{w</a:t>
            </a:r>
            <a:r>
              <a:rPr lang="en-US" altLang="en-US" i="1" baseline="-25000" dirty="0">
                <a:solidFill>
                  <a:schemeClr val="accent1"/>
                </a:solidFill>
              </a:rPr>
              <a:t>d+1</a:t>
            </a:r>
            <a:r>
              <a:rPr lang="en-US" altLang="en-US" i="1" dirty="0">
                <a:solidFill>
                  <a:schemeClr val="accent1"/>
                </a:solidFill>
              </a:rPr>
              <a:t>} </a:t>
            </a:r>
            <a:r>
              <a:rPr lang="en-US" altLang="en-US" dirty="0"/>
              <a:t>and </a:t>
            </a:r>
            <a:r>
              <a:rPr lang="en-US" altLang="en-US" i="1" dirty="0">
                <a:solidFill>
                  <a:schemeClr val="accent1"/>
                </a:solidFill>
              </a:rPr>
              <a:t>d = d+1</a:t>
            </a:r>
          </a:p>
          <a:p>
            <a:pPr lvl="1" eaLnBrk="1" hangingPunct="1"/>
            <a:r>
              <a:rPr lang="en-US" altLang="en-US" dirty="0"/>
              <a:t>end loop</a:t>
            </a:r>
          </a:p>
          <a:p>
            <a:pPr lvl="1" eaLnBrk="1" hangingPunct="1"/>
            <a:r>
              <a:rPr lang="en-US" altLang="en-US" dirty="0"/>
              <a:t>return(</a:t>
            </a:r>
            <a:r>
              <a:rPr lang="en-US" altLang="en-US" i="1" dirty="0">
                <a:solidFill>
                  <a:schemeClr val="accent1"/>
                </a:solidFill>
              </a:rPr>
              <a:t>B</a:t>
            </a:r>
            <a:r>
              <a:rPr lang="en-US" altLang="en-US" dirty="0" smtClean="0"/>
              <a:t>)</a:t>
            </a:r>
          </a:p>
          <a:p>
            <a:pPr lvl="1" eaLnBrk="1" hangingPunct="1"/>
            <a:endParaRPr lang="en-US" altLang="en-US" dirty="0" smtClean="0"/>
          </a:p>
          <a:p>
            <a:pPr lvl="1" eaLnBrk="1" hangingPunct="1"/>
            <a:r>
              <a:rPr lang="en-US" altLang="en-US" dirty="0" smtClean="0"/>
              <a:t>Note: </a:t>
            </a:r>
            <a:r>
              <a:rPr lang="en-US" altLang="en-US" dirty="0"/>
              <a:t>T</a:t>
            </a:r>
            <a:r>
              <a:rPr lang="en-US" altLang="en-US" dirty="0" smtClean="0"/>
              <a:t>he dimension </a:t>
            </a:r>
            <a:r>
              <a:rPr lang="en-US" altLang="en-US" i="1" dirty="0">
                <a:solidFill>
                  <a:schemeClr val="accent1"/>
                </a:solidFill>
              </a:rPr>
              <a:t>d</a:t>
            </a:r>
            <a:r>
              <a:rPr lang="en-US" altLang="en-US" dirty="0" smtClean="0"/>
              <a:t> is the </a:t>
            </a:r>
            <a:r>
              <a:rPr lang="en-US" altLang="en-US" dirty="0" smtClean="0">
                <a:solidFill>
                  <a:srgbClr val="FF0000"/>
                </a:solidFill>
              </a:rPr>
              <a:t>same </a:t>
            </a:r>
            <a:r>
              <a:rPr lang="en-US" altLang="en-US" dirty="0" smtClean="0"/>
              <a:t/>
            </a:r>
            <a:br>
              <a:rPr lang="en-US" altLang="en-US" dirty="0" smtClean="0"/>
            </a:br>
            <a:r>
              <a:rPr lang="en-US" altLang="en-US" dirty="0" smtClean="0"/>
              <a:t>no matter how you choose the basis.</a:t>
            </a:r>
          </a:p>
          <a:p>
            <a:pPr lvl="1" eaLnBrk="1" hangingPunct="1"/>
            <a:r>
              <a:rPr lang="en-US" altLang="en-US" dirty="0"/>
              <a:t>T</a:t>
            </a:r>
            <a:r>
              <a:rPr lang="en-US" altLang="en-US" dirty="0" smtClean="0"/>
              <a:t>he </a:t>
            </a:r>
            <a:r>
              <a:rPr lang="en-US" altLang="en-US" dirty="0"/>
              <a:t>dimension </a:t>
            </a:r>
            <a:r>
              <a:rPr lang="en-US" altLang="en-US" i="1" dirty="0">
                <a:solidFill>
                  <a:schemeClr val="accent1"/>
                </a:solidFill>
              </a:rPr>
              <a:t>d</a:t>
            </a:r>
            <a:r>
              <a:rPr lang="en-US" altLang="en-US" dirty="0"/>
              <a:t> could be infinite.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7847">
                                            <p:txEl>
                                              <p:pRg st="5" end="5"/>
                                            </p:txEl>
                                          </p:spTgt>
                                        </p:tgtEl>
                                        <p:attrNameLst>
                                          <p:attrName>style.visibility</p:attrName>
                                        </p:attrNameLst>
                                      </p:cBhvr>
                                      <p:to>
                                        <p:strVal val="visible"/>
                                      </p:to>
                                    </p:set>
                                    <p:anim calcmode="lin" valueType="num">
                                      <p:cBhvr additive="base">
                                        <p:cTn id="37"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7847">
                                            <p:txEl>
                                              <p:pRg st="6" end="6"/>
                                            </p:txEl>
                                          </p:spTgt>
                                        </p:tgtEl>
                                        <p:attrNameLst>
                                          <p:attrName>style.visibility</p:attrName>
                                        </p:attrNameLst>
                                      </p:cBhvr>
                                      <p:to>
                                        <p:strVal val="visible"/>
                                      </p:to>
                                    </p:set>
                                    <p:anim calcmode="lin" valueType="num">
                                      <p:cBhvr additive="base">
                                        <p:cTn id="43" dur="500" fill="hold"/>
                                        <p:tgtEl>
                                          <p:spTgt spid="197847">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784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97847">
                                            <p:txEl>
                                              <p:pRg st="7" end="7"/>
                                            </p:txEl>
                                          </p:spTgt>
                                        </p:tgtEl>
                                        <p:attrNameLst>
                                          <p:attrName>style.visibility</p:attrName>
                                        </p:attrNameLst>
                                      </p:cBhvr>
                                      <p:to>
                                        <p:strVal val="visible"/>
                                      </p:to>
                                    </p:set>
                                    <p:anim calcmode="lin" valueType="num">
                                      <p:cBhvr additive="base">
                                        <p:cTn id="49" dur="500" fill="hold"/>
                                        <p:tgtEl>
                                          <p:spTgt spid="197847">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9784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97847">
                                            <p:txEl>
                                              <p:pRg st="8" end="8"/>
                                            </p:txEl>
                                          </p:spTgt>
                                        </p:tgtEl>
                                        <p:attrNameLst>
                                          <p:attrName>style.visibility</p:attrName>
                                        </p:attrNameLst>
                                      </p:cBhvr>
                                      <p:to>
                                        <p:strVal val="visible"/>
                                      </p:to>
                                    </p:set>
                                    <p:anim calcmode="lin" valueType="num">
                                      <p:cBhvr additive="base">
                                        <p:cTn id="55" dur="500" fill="hold"/>
                                        <p:tgtEl>
                                          <p:spTgt spid="197847">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9784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97847">
                                            <p:txEl>
                                              <p:pRg st="10" end="10"/>
                                            </p:txEl>
                                          </p:spTgt>
                                        </p:tgtEl>
                                        <p:attrNameLst>
                                          <p:attrName>style.visibility</p:attrName>
                                        </p:attrNameLst>
                                      </p:cBhvr>
                                      <p:to>
                                        <p:strVal val="visible"/>
                                      </p:to>
                                    </p:set>
                                    <p:anim calcmode="lin" valueType="num">
                                      <p:cBhvr additive="base">
                                        <p:cTn id="61" dur="500" fill="hold"/>
                                        <p:tgtEl>
                                          <p:spTgt spid="197847">
                                            <p:txEl>
                                              <p:pRg st="10" end="1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97847">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97847">
                                            <p:txEl>
                                              <p:pRg st="11" end="11"/>
                                            </p:txEl>
                                          </p:spTgt>
                                        </p:tgtEl>
                                        <p:attrNameLst>
                                          <p:attrName>style.visibility</p:attrName>
                                        </p:attrNameLst>
                                      </p:cBhvr>
                                      <p:to>
                                        <p:strVal val="visible"/>
                                      </p:to>
                                    </p:set>
                                    <p:anim calcmode="lin" valueType="num">
                                      <p:cBhvr additive="base">
                                        <p:cTn id="67" dur="500" fill="hold"/>
                                        <p:tgtEl>
                                          <p:spTgt spid="197847">
                                            <p:txEl>
                                              <p:pRg st="11" end="1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97847">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0" name="Text Box 215"/>
          <p:cNvSpPr txBox="1">
            <a:spLocks noChangeArrowheads="1"/>
          </p:cNvSpPr>
          <p:nvPr/>
        </p:nvSpPr>
        <p:spPr bwMode="auto">
          <a:xfrm>
            <a:off x="3562776" y="1447800"/>
            <a:ext cx="561884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This set is not a vector space because </a:t>
            </a:r>
          </a:p>
          <a:p>
            <a:pPr eaLnBrk="1" hangingPunct="1"/>
            <a:r>
              <a:rPr lang="en-US" altLang="en-US" dirty="0" smtClean="0"/>
              <a:t>I don’t know how to add two ellipses.</a:t>
            </a:r>
          </a:p>
        </p:txBody>
      </p:sp>
      <p:sp>
        <p:nvSpPr>
          <p:cNvPr id="11" name="Text Box 215"/>
          <p:cNvSpPr txBox="1">
            <a:spLocks noChangeArrowheads="1"/>
          </p:cNvSpPr>
          <p:nvPr/>
        </p:nvSpPr>
        <p:spPr bwMode="auto">
          <a:xfrm>
            <a:off x="381000" y="4004370"/>
            <a:ext cx="9251187"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dirty="0" err="1" smtClean="0">
                <a:latin typeface="+mj-lt"/>
              </a:rPr>
              <a:t>Def</a:t>
            </a:r>
            <a:r>
              <a:rPr lang="en-US" baseline="30000" dirty="0" err="1" smtClean="0">
                <a:latin typeface="+mj-lt"/>
              </a:rPr>
              <a:t>n</a:t>
            </a:r>
            <a:r>
              <a:rPr lang="en-US" dirty="0" smtClean="0">
                <a:latin typeface="+mj-lt"/>
              </a:rPr>
              <a:t> Degrees </a:t>
            </a:r>
            <a:r>
              <a:rPr lang="en-US" dirty="0">
                <a:latin typeface="+mj-lt"/>
              </a:rPr>
              <a:t>of </a:t>
            </a:r>
            <a:r>
              <a:rPr lang="en-US" dirty="0" smtClean="0">
                <a:latin typeface="+mj-lt"/>
              </a:rPr>
              <a:t>Freedom</a:t>
            </a:r>
            <a:endParaRPr lang="en-US" dirty="0">
              <a:latin typeface="+mj-lt"/>
            </a:endParaRPr>
          </a:p>
          <a:p>
            <a:pPr marL="514350" indent="-514350">
              <a:buAutoNum type="arabicPeriod"/>
            </a:pPr>
            <a:r>
              <a:rPr lang="en-US" dirty="0" smtClean="0">
                <a:latin typeface="+mj-lt"/>
              </a:rPr>
              <a:t>Each </a:t>
            </a:r>
            <a:r>
              <a:rPr lang="en-US" dirty="0">
                <a:latin typeface="+mj-lt"/>
              </a:rPr>
              <a:t>of a number of </a:t>
            </a:r>
            <a:r>
              <a:rPr lang="en-US" dirty="0">
                <a:solidFill>
                  <a:schemeClr val="tx2"/>
                </a:solidFill>
                <a:latin typeface="+mj-lt"/>
              </a:rPr>
              <a:t>independently variable </a:t>
            </a:r>
            <a:r>
              <a:rPr lang="en-US" dirty="0">
                <a:latin typeface="+mj-lt"/>
              </a:rPr>
              <a:t>factors </a:t>
            </a:r>
            <a:r>
              <a:rPr lang="en-US" dirty="0" smtClean="0">
                <a:latin typeface="+mj-lt"/>
              </a:rPr>
              <a:t/>
            </a:r>
            <a:br>
              <a:rPr lang="en-US" dirty="0" smtClean="0">
                <a:latin typeface="+mj-lt"/>
              </a:rPr>
            </a:br>
            <a:r>
              <a:rPr lang="en-US" dirty="0" smtClean="0">
                <a:latin typeface="+mj-lt"/>
              </a:rPr>
              <a:t>   affecting </a:t>
            </a:r>
            <a:r>
              <a:rPr lang="en-US" dirty="0">
                <a:latin typeface="+mj-lt"/>
              </a:rPr>
              <a:t>the range of states in which a system </a:t>
            </a:r>
            <a:r>
              <a:rPr lang="en-US" dirty="0" smtClean="0">
                <a:latin typeface="+mj-lt"/>
              </a:rPr>
              <a:t>may exist</a:t>
            </a:r>
            <a:r>
              <a:rPr lang="en-US" dirty="0">
                <a:latin typeface="+mj-lt"/>
              </a:rPr>
              <a:t>, </a:t>
            </a:r>
            <a:r>
              <a:rPr lang="en-US" dirty="0" smtClean="0">
                <a:latin typeface="+mj-lt"/>
              </a:rPr>
              <a:t/>
            </a:r>
            <a:br>
              <a:rPr lang="en-US" dirty="0" smtClean="0">
                <a:latin typeface="+mj-lt"/>
              </a:rPr>
            </a:br>
            <a:r>
              <a:rPr lang="en-US" dirty="0" smtClean="0">
                <a:latin typeface="+mj-lt"/>
              </a:rPr>
              <a:t>   in </a:t>
            </a:r>
            <a:r>
              <a:rPr lang="en-US" dirty="0">
                <a:latin typeface="+mj-lt"/>
              </a:rPr>
              <a:t>particular any of the directions in which </a:t>
            </a:r>
            <a:r>
              <a:rPr lang="en-US" dirty="0">
                <a:latin typeface="+mj-lt"/>
              </a:rPr>
              <a:t/>
            </a:r>
            <a:br>
              <a:rPr lang="en-US" dirty="0">
                <a:latin typeface="+mj-lt"/>
              </a:rPr>
            </a:br>
            <a:r>
              <a:rPr lang="en-US" dirty="0" smtClean="0">
                <a:latin typeface="+mj-lt"/>
              </a:rPr>
              <a:t>   </a:t>
            </a:r>
            <a:r>
              <a:rPr lang="en-US" dirty="0" smtClean="0">
                <a:solidFill>
                  <a:schemeClr val="tx2"/>
                </a:solidFill>
                <a:latin typeface="+mj-lt"/>
              </a:rPr>
              <a:t>independent motion</a:t>
            </a:r>
            <a:r>
              <a:rPr lang="en-US" dirty="0" smtClean="0">
                <a:latin typeface="+mj-lt"/>
              </a:rPr>
              <a:t> </a:t>
            </a:r>
            <a:r>
              <a:rPr lang="en-US" dirty="0">
                <a:latin typeface="+mj-lt"/>
              </a:rPr>
              <a:t>can occur</a:t>
            </a:r>
            <a:r>
              <a:rPr lang="en-US" dirty="0" smtClean="0">
                <a:latin typeface="+mj-lt"/>
              </a:rPr>
              <a:t>.</a:t>
            </a:r>
            <a:endParaRPr lang="en-US" dirty="0">
              <a:latin typeface="+mj-lt"/>
            </a:endParaRPr>
          </a:p>
        </p:txBody>
      </p:sp>
    </p:spTree>
    <p:extLst>
      <p:ext uri="{BB962C8B-B14F-4D97-AF65-F5344CB8AC3E}">
        <p14:creationId xmlns:p14="http://schemas.microsoft.com/office/powerpoint/2010/main" val="61251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 calcmode="lin" valueType="num">
                                      <p:cBhvr additive="base">
                                        <p:cTn id="19"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 calcmode="lin" valueType="num">
                                      <p:cBhvr additive="base">
                                        <p:cTn id="2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
                                            <p:txEl>
                                              <p:pRg st="1" end="1"/>
                                            </p:txEl>
                                          </p:spTgt>
                                        </p:tgtEl>
                                        <p:attrNameLst>
                                          <p:attrName>style.visibility</p:attrName>
                                        </p:attrNameLst>
                                      </p:cBhvr>
                                      <p:to>
                                        <p:strVal val="visible"/>
                                      </p:to>
                                    </p:set>
                                    <p:anim calcmode="lin" valueType="num">
                                      <p:cBhvr additive="base">
                                        <p:cTn id="3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0" name="Text Box 215"/>
          <p:cNvSpPr txBox="1">
            <a:spLocks noChangeArrowheads="1"/>
          </p:cNvSpPr>
          <p:nvPr/>
        </p:nvSpPr>
        <p:spPr bwMode="auto">
          <a:xfrm>
            <a:off x="3562776" y="1447800"/>
            <a:ext cx="561884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This set is not a vector space because </a:t>
            </a:r>
          </a:p>
          <a:p>
            <a:pPr eaLnBrk="1" hangingPunct="1"/>
            <a:r>
              <a:rPr lang="en-US" altLang="en-US" dirty="0" smtClean="0"/>
              <a:t>I don’t know how to add two ellipses.</a:t>
            </a:r>
          </a:p>
        </p:txBody>
      </p:sp>
      <p:sp>
        <p:nvSpPr>
          <p:cNvPr id="11" name="Text Box 215"/>
          <p:cNvSpPr txBox="1">
            <a:spLocks noChangeArrowheads="1"/>
          </p:cNvSpPr>
          <p:nvPr/>
        </p:nvSpPr>
        <p:spPr bwMode="auto">
          <a:xfrm>
            <a:off x="381000" y="4004370"/>
            <a:ext cx="6806672"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dirty="0" err="1" smtClean="0">
                <a:latin typeface="+mj-lt"/>
              </a:rPr>
              <a:t>Def</a:t>
            </a:r>
            <a:r>
              <a:rPr lang="en-US" baseline="30000" dirty="0" err="1" smtClean="0">
                <a:latin typeface="+mj-lt"/>
              </a:rPr>
              <a:t>n</a:t>
            </a:r>
            <a:r>
              <a:rPr lang="en-US" dirty="0" smtClean="0">
                <a:latin typeface="+mj-lt"/>
              </a:rPr>
              <a:t> Degrees </a:t>
            </a:r>
            <a:r>
              <a:rPr lang="en-US" dirty="0">
                <a:latin typeface="+mj-lt"/>
              </a:rPr>
              <a:t>of </a:t>
            </a:r>
            <a:r>
              <a:rPr lang="en-US" dirty="0" smtClean="0">
                <a:latin typeface="+mj-lt"/>
              </a:rPr>
              <a:t>Freedom</a:t>
            </a:r>
          </a:p>
          <a:p>
            <a:r>
              <a:rPr lang="en-US" dirty="0" smtClean="0">
                <a:latin typeface="+mj-lt"/>
              </a:rPr>
              <a:t>2. Chemistry:</a:t>
            </a:r>
            <a:br>
              <a:rPr lang="en-US" dirty="0" smtClean="0">
                <a:latin typeface="+mj-lt"/>
              </a:rPr>
            </a:br>
            <a:r>
              <a:rPr lang="en-US" dirty="0" smtClean="0">
                <a:latin typeface="+mj-lt"/>
              </a:rPr>
              <a:t>    … to </a:t>
            </a:r>
            <a:r>
              <a:rPr lang="en-US" dirty="0">
                <a:latin typeface="+mj-lt"/>
              </a:rPr>
              <a:t>specify a system at equilibrium</a:t>
            </a:r>
            <a:r>
              <a:rPr lang="en-US" dirty="0" smtClean="0">
                <a:latin typeface="+mj-lt"/>
              </a:rPr>
              <a:t>.</a:t>
            </a:r>
          </a:p>
          <a:p>
            <a:r>
              <a:rPr lang="en-US" dirty="0" smtClean="0">
                <a:latin typeface="+mj-lt"/>
              </a:rPr>
              <a:t>3. Statistics:</a:t>
            </a:r>
            <a:br>
              <a:rPr lang="en-US" dirty="0" smtClean="0">
                <a:latin typeface="+mj-lt"/>
              </a:rPr>
            </a:br>
            <a:r>
              <a:rPr lang="en-US" dirty="0" smtClean="0">
                <a:latin typeface="+mj-lt"/>
              </a:rPr>
              <a:t>    … which </a:t>
            </a:r>
            <a:r>
              <a:rPr lang="en-US" dirty="0">
                <a:latin typeface="+mj-lt"/>
              </a:rPr>
              <a:t>can be assigned to </a:t>
            </a:r>
            <a:r>
              <a:rPr lang="en-US" dirty="0" smtClean="0">
                <a:latin typeface="+mj-lt"/>
              </a:rPr>
              <a:t/>
            </a:r>
            <a:br>
              <a:rPr lang="en-US" dirty="0" smtClean="0">
                <a:latin typeface="+mj-lt"/>
              </a:rPr>
            </a:br>
            <a:r>
              <a:rPr lang="en-US" dirty="0" smtClean="0">
                <a:latin typeface="+mj-lt"/>
              </a:rPr>
              <a:t>             an </a:t>
            </a:r>
            <a:r>
              <a:rPr lang="en-US" dirty="0" smtClean="0">
                <a:solidFill>
                  <a:schemeClr val="tx2"/>
                </a:solidFill>
                <a:latin typeface="+mj-lt"/>
              </a:rPr>
              <a:t>independent </a:t>
            </a:r>
            <a:r>
              <a:rPr lang="en-US" dirty="0" smtClean="0">
                <a:solidFill>
                  <a:schemeClr val="tx2"/>
                </a:solidFill>
                <a:latin typeface="+mj-lt"/>
              </a:rPr>
              <a:t>statistical </a:t>
            </a:r>
            <a:r>
              <a:rPr lang="en-US" dirty="0">
                <a:solidFill>
                  <a:schemeClr val="tx2"/>
                </a:solidFill>
                <a:latin typeface="+mj-lt"/>
              </a:rPr>
              <a:t>distribution</a:t>
            </a:r>
            <a:r>
              <a:rPr lang="en-US" dirty="0" smtClean="0">
                <a:latin typeface="+mj-lt"/>
              </a:rPr>
              <a:t>.</a:t>
            </a:r>
            <a:endParaRPr lang="en-US" dirty="0">
              <a:latin typeface="+mj-lt"/>
            </a:endParaRPr>
          </a:p>
        </p:txBody>
      </p:sp>
    </p:spTree>
    <p:extLst>
      <p:ext uri="{BB962C8B-B14F-4D97-AF65-F5344CB8AC3E}">
        <p14:creationId xmlns:p14="http://schemas.microsoft.com/office/powerpoint/2010/main" val="3364223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 calcmode="lin" valueType="num">
                                      <p:cBhvr additive="base">
                                        <p:cTn id="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xEl>
                                              <p:pRg st="2" end="2"/>
                                            </p:txEl>
                                          </p:spTgt>
                                        </p:tgtEl>
                                        <p:attrNameLst>
                                          <p:attrName>style.visibility</p:attrName>
                                        </p:attrNameLst>
                                      </p:cBhvr>
                                      <p:to>
                                        <p:strVal val="visible"/>
                                      </p:to>
                                    </p:set>
                                    <p:anim calcmode="lin" valueType="num">
                                      <p:cBhvr additive="base">
                                        <p:cTn id="1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0" name="Text Box 215"/>
          <p:cNvSpPr txBox="1">
            <a:spLocks noChangeArrowheads="1"/>
          </p:cNvSpPr>
          <p:nvPr/>
        </p:nvSpPr>
        <p:spPr bwMode="auto">
          <a:xfrm>
            <a:off x="3562776" y="1447800"/>
            <a:ext cx="561884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This set is not a vector space because </a:t>
            </a:r>
          </a:p>
          <a:p>
            <a:pPr eaLnBrk="1" hangingPunct="1"/>
            <a:r>
              <a:rPr lang="en-US" altLang="en-US" dirty="0" smtClean="0"/>
              <a:t>I don’t know how to add two ellipses.</a:t>
            </a:r>
          </a:p>
        </p:txBody>
      </p:sp>
      <p:sp>
        <p:nvSpPr>
          <p:cNvPr id="11" name="Text Box 215"/>
          <p:cNvSpPr txBox="1">
            <a:spLocks noChangeArrowheads="1"/>
          </p:cNvSpPr>
          <p:nvPr/>
        </p:nvSpPr>
        <p:spPr bwMode="auto">
          <a:xfrm>
            <a:off x="381000" y="4004370"/>
            <a:ext cx="5912581"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dirty="0" err="1" smtClean="0">
                <a:latin typeface="+mj-lt"/>
              </a:rPr>
              <a:t>Def</a:t>
            </a:r>
            <a:r>
              <a:rPr lang="en-US" baseline="30000" dirty="0" err="1" smtClean="0">
                <a:latin typeface="+mj-lt"/>
              </a:rPr>
              <a:t>n</a:t>
            </a:r>
            <a:r>
              <a:rPr lang="en-US" dirty="0" smtClean="0">
                <a:latin typeface="+mj-lt"/>
              </a:rPr>
              <a:t> Degrees </a:t>
            </a:r>
            <a:r>
              <a:rPr lang="en-US" dirty="0">
                <a:latin typeface="+mj-lt"/>
              </a:rPr>
              <a:t>of </a:t>
            </a:r>
            <a:r>
              <a:rPr lang="en-US" dirty="0" smtClean="0">
                <a:latin typeface="+mj-lt"/>
              </a:rPr>
              <a:t>Freedom</a:t>
            </a:r>
          </a:p>
          <a:p>
            <a:r>
              <a:rPr lang="en-US" dirty="0" smtClean="0">
                <a:latin typeface="+mj-lt"/>
              </a:rPr>
              <a:t>4. Math: </a:t>
            </a:r>
            <a:br>
              <a:rPr lang="en-US" dirty="0" smtClean="0">
                <a:latin typeface="+mj-lt"/>
              </a:rPr>
            </a:br>
            <a:r>
              <a:rPr lang="en-US" dirty="0" smtClean="0">
                <a:latin typeface="+mj-lt"/>
              </a:rPr>
              <a:t>    You need </a:t>
            </a:r>
            <a:r>
              <a:rPr lang="en-US" i="1" dirty="0" smtClean="0">
                <a:solidFill>
                  <a:schemeClr val="accent1"/>
                </a:solidFill>
                <a:latin typeface="+mj-lt"/>
              </a:rPr>
              <a:t>d</a:t>
            </a:r>
            <a:r>
              <a:rPr lang="en-US" dirty="0" smtClean="0">
                <a:latin typeface="+mj-lt"/>
              </a:rPr>
              <a:t> </a:t>
            </a:r>
            <a:r>
              <a:rPr lang="en-US" dirty="0" smtClean="0">
                <a:solidFill>
                  <a:schemeClr val="tx2"/>
                </a:solidFill>
                <a:latin typeface="+mj-lt"/>
              </a:rPr>
              <a:t>independent equations </a:t>
            </a:r>
            <a:r>
              <a:rPr lang="en-US" dirty="0" smtClean="0">
                <a:latin typeface="+mj-lt"/>
              </a:rPr>
              <a:t>to </a:t>
            </a:r>
            <a:br>
              <a:rPr lang="en-US" dirty="0" smtClean="0">
                <a:latin typeface="+mj-lt"/>
              </a:rPr>
            </a:br>
            <a:r>
              <a:rPr lang="en-US" dirty="0" smtClean="0">
                <a:latin typeface="+mj-lt"/>
              </a:rPr>
              <a:t>    specify </a:t>
            </a:r>
            <a:r>
              <a:rPr lang="en-US" i="1" dirty="0" smtClean="0">
                <a:solidFill>
                  <a:schemeClr val="accent1"/>
                </a:solidFill>
              </a:rPr>
              <a:t>d</a:t>
            </a:r>
            <a:r>
              <a:rPr lang="en-US" dirty="0" smtClean="0">
                <a:latin typeface="+mj-lt"/>
              </a:rPr>
              <a:t> </a:t>
            </a:r>
            <a:r>
              <a:rPr lang="en-US" dirty="0" smtClean="0">
                <a:solidFill>
                  <a:schemeClr val="tx2"/>
                </a:solidFill>
                <a:latin typeface="+mj-lt"/>
              </a:rPr>
              <a:t>independent </a:t>
            </a:r>
            <a:r>
              <a:rPr lang="en-US" dirty="0" smtClean="0">
                <a:solidFill>
                  <a:schemeClr val="tx2"/>
                </a:solidFill>
                <a:latin typeface="+mj-lt"/>
              </a:rPr>
              <a:t>unknowns</a:t>
            </a:r>
            <a:endParaRPr lang="en-US" dirty="0" smtClean="0">
              <a:solidFill>
                <a:schemeClr val="tx2"/>
              </a:solidFill>
              <a:latin typeface="+mj-lt"/>
            </a:endParaRPr>
          </a:p>
        </p:txBody>
      </p:sp>
    </p:spTree>
    <p:extLst>
      <p:ext uri="{BB962C8B-B14F-4D97-AF65-F5344CB8AC3E}">
        <p14:creationId xmlns:p14="http://schemas.microsoft.com/office/powerpoint/2010/main" val="116215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 calcmode="lin" valueType="num">
                                      <p:cBhvr additive="base">
                                        <p:cTn id="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2" name="Text Box 215"/>
          <p:cNvSpPr txBox="1">
            <a:spLocks noChangeArrowheads="1"/>
          </p:cNvSpPr>
          <p:nvPr/>
        </p:nvSpPr>
        <p:spPr bwMode="auto">
          <a:xfrm>
            <a:off x="289429" y="4191000"/>
            <a:ext cx="7406771"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457200" indent="-457200" eaLnBrk="1" hangingPunct="1">
              <a:buFont typeface="Arial" panose="020B0604020202020204" pitchFamily="34" charset="0"/>
              <a:buChar char="•"/>
            </a:pPr>
            <a:r>
              <a:rPr lang="en-US" altLang="en-US" dirty="0" smtClean="0"/>
              <a:t>Two to give the center</a:t>
            </a:r>
          </a:p>
          <a:p>
            <a:pPr marL="457200" indent="-457200" eaLnBrk="1" hangingPunct="1">
              <a:buFont typeface="Arial" panose="020B0604020202020204" pitchFamily="34" charset="0"/>
              <a:buChar char="•"/>
            </a:pPr>
            <a:r>
              <a:rPr lang="en-US" altLang="en-US" dirty="0" smtClean="0"/>
              <a:t>Two to give the length of major and minor axis</a:t>
            </a:r>
          </a:p>
          <a:p>
            <a:pPr marL="457200" indent="-457200" eaLnBrk="1" hangingPunct="1">
              <a:buFont typeface="Arial" panose="020B0604020202020204" pitchFamily="34" charset="0"/>
              <a:buChar char="•"/>
            </a:pPr>
            <a:r>
              <a:rPr lang="en-US" altLang="en-US" dirty="0" smtClean="0"/>
              <a:t>One to give the angle of rotation</a:t>
            </a:r>
          </a:p>
          <a:p>
            <a:pPr eaLnBrk="1" hangingPunct="1"/>
            <a:r>
              <a:rPr lang="en-US" altLang="en-US" dirty="0" smtClean="0"/>
              <a:t>           Total </a:t>
            </a:r>
            <a:r>
              <a:rPr lang="en-US" altLang="en-US" i="1" dirty="0" smtClean="0">
                <a:solidFill>
                  <a:schemeClr val="accent1"/>
                </a:solidFill>
              </a:rPr>
              <a:t>d</a:t>
            </a:r>
            <a:r>
              <a:rPr lang="en-US" altLang="en-US" dirty="0" smtClean="0">
                <a:solidFill>
                  <a:schemeClr val="accent1"/>
                </a:solidFill>
              </a:rPr>
              <a:t>=5</a:t>
            </a:r>
            <a:r>
              <a:rPr lang="en-US" altLang="en-US" dirty="0" smtClean="0"/>
              <a:t>.</a:t>
            </a:r>
          </a:p>
          <a:p>
            <a:pPr marL="457200" indent="-457200" eaLnBrk="1" hangingPunct="1">
              <a:buFont typeface="Arial" panose="020B0604020202020204" pitchFamily="34" charset="0"/>
              <a:buChar char="•"/>
            </a:pPr>
            <a:endParaRPr lang="en-US" altLang="en-US" dirty="0"/>
          </a:p>
        </p:txBody>
      </p:sp>
      <p:sp>
        <p:nvSpPr>
          <p:cNvPr id="9" name="Oval 8"/>
          <p:cNvSpPr/>
          <p:nvPr/>
        </p:nvSpPr>
        <p:spPr bwMode="auto">
          <a:xfrm>
            <a:off x="1969476" y="2690442"/>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cxnSp>
        <p:nvCxnSpPr>
          <p:cNvPr id="13" name="Straight Arrow Connector 12"/>
          <p:cNvCxnSpPr>
            <a:stCxn id="9" idx="7"/>
          </p:cNvCxnSpPr>
          <p:nvPr/>
        </p:nvCxnSpPr>
        <p:spPr bwMode="auto">
          <a:xfrm flipV="1">
            <a:off x="2008500" y="2351492"/>
            <a:ext cx="734700" cy="345804"/>
          </a:xfrm>
          <a:prstGeom prst="straightConnector1">
            <a:avLst/>
          </a:prstGeom>
          <a:noFill/>
          <a:ln w="25400" cap="flat" cmpd="sng" algn="ctr">
            <a:solidFill>
              <a:srgbClr val="FF0000"/>
            </a:solidFill>
            <a:prstDash val="solid"/>
            <a:round/>
            <a:headEnd type="none" w="med" len="med"/>
            <a:tailEnd type="triangle"/>
          </a:ln>
          <a:effectLst/>
        </p:spPr>
      </p:cxnSp>
      <p:cxnSp>
        <p:nvCxnSpPr>
          <p:cNvPr id="19" name="Straight Arrow Connector 18"/>
          <p:cNvCxnSpPr>
            <a:stCxn id="9" idx="1"/>
            <a:endCxn id="7" idx="0"/>
          </p:cNvCxnSpPr>
          <p:nvPr/>
        </p:nvCxnSpPr>
        <p:spPr bwMode="auto">
          <a:xfrm flipH="1" flipV="1">
            <a:off x="1815321" y="2400206"/>
            <a:ext cx="160850" cy="297090"/>
          </a:xfrm>
          <a:prstGeom prst="straightConnector1">
            <a:avLst/>
          </a:prstGeom>
          <a:noFill/>
          <a:ln w="25400" cap="flat" cmpd="sng" algn="ctr">
            <a:solidFill>
              <a:srgbClr val="FF0000"/>
            </a:solidFill>
            <a:prstDash val="solid"/>
            <a:round/>
            <a:headEnd type="none" w="med" len="med"/>
            <a:tailEnd type="triangle"/>
          </a:ln>
          <a:effectLst/>
        </p:spPr>
      </p:cxnSp>
      <p:sp>
        <p:nvSpPr>
          <p:cNvPr id="23" name="Arc 22"/>
          <p:cNvSpPr/>
          <p:nvPr/>
        </p:nvSpPr>
        <p:spPr bwMode="auto">
          <a:xfrm>
            <a:off x="1930616" y="2567798"/>
            <a:ext cx="304800" cy="346849"/>
          </a:xfrm>
          <a:prstGeom prst="arc">
            <a:avLst>
              <a:gd name="adj1" fmla="val 18692700"/>
              <a:gd name="adj2" fmla="val 21220391"/>
            </a:avLst>
          </a:prstGeom>
          <a:noFill/>
          <a:ln w="25400" cap="flat" cmpd="sng" algn="ctr">
            <a:solidFill>
              <a:schemeClr val="accent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smtClean="0">
              <a:ln>
                <a:noFill/>
              </a:ln>
              <a:solidFill>
                <a:schemeClr val="tx1"/>
              </a:solidFill>
              <a:effectLst/>
              <a:latin typeface="Times New Roman" pitchFamily="18" charset="0"/>
            </a:endParaRPr>
          </a:p>
        </p:txBody>
      </p:sp>
      <p:sp>
        <p:nvSpPr>
          <p:cNvPr id="26" name="Text Box 215"/>
          <p:cNvSpPr txBox="1">
            <a:spLocks noChangeArrowheads="1"/>
          </p:cNvSpPr>
          <p:nvPr/>
        </p:nvSpPr>
        <p:spPr bwMode="auto">
          <a:xfrm>
            <a:off x="3497220" y="1447800"/>
            <a:ext cx="545213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t> </a:t>
            </a:r>
            <a:r>
              <a:rPr lang="en-US" altLang="en-US" dirty="0" smtClean="0"/>
              <a:t>  How many real numbers </a:t>
            </a:r>
            <a:br>
              <a:rPr lang="en-US" altLang="en-US" dirty="0" smtClean="0"/>
            </a:br>
            <a:r>
              <a:rPr lang="en-US" altLang="en-US" dirty="0" smtClean="0"/>
              <a:t>   are needed</a:t>
            </a:r>
            <a:r>
              <a:rPr lang="en-US" altLang="en-US" dirty="0"/>
              <a:t> </a:t>
            </a:r>
            <a:r>
              <a:rPr lang="en-US" altLang="en-US" dirty="0" smtClean="0"/>
              <a:t>to specify one of them?</a:t>
            </a:r>
          </a:p>
          <a:p>
            <a:pPr eaLnBrk="1" hangingPunct="1"/>
            <a:r>
              <a:rPr lang="en-US" altLang="en-US" dirty="0"/>
              <a:t> </a:t>
            </a:r>
            <a:r>
              <a:rPr lang="en-US" altLang="en-US" dirty="0" smtClean="0"/>
              <a:t>  </a:t>
            </a:r>
            <a:r>
              <a:rPr lang="en-US" altLang="en-US" dirty="0" err="1" smtClean="0"/>
              <a:t>ie</a:t>
            </a:r>
            <a:r>
              <a:rPr lang="en-US" altLang="en-US" dirty="0" smtClean="0"/>
              <a:t> # of parameters</a:t>
            </a:r>
          </a:p>
          <a:p>
            <a:pPr eaLnBrk="1" hangingPunct="1"/>
            <a:r>
              <a:rPr lang="en-US" altLang="en-US" dirty="0"/>
              <a:t> </a:t>
            </a:r>
            <a:r>
              <a:rPr lang="en-US" altLang="en-US" dirty="0" smtClean="0"/>
              <a:t>  </a:t>
            </a:r>
            <a:r>
              <a:rPr lang="en-US" altLang="en-US" dirty="0" err="1" smtClean="0"/>
              <a:t>ie</a:t>
            </a:r>
            <a:r>
              <a:rPr lang="en-US" altLang="en-US" dirty="0" smtClean="0"/>
              <a:t> # of degrees of freedom</a:t>
            </a:r>
          </a:p>
          <a:p>
            <a:pPr eaLnBrk="1" hangingPunct="1"/>
            <a:r>
              <a:rPr lang="en-US" altLang="en-US" dirty="0"/>
              <a:t> </a:t>
            </a:r>
            <a:r>
              <a:rPr lang="en-US" altLang="en-US" dirty="0" smtClean="0"/>
              <a:t>  </a:t>
            </a:r>
            <a:r>
              <a:rPr lang="en-US" altLang="en-US" dirty="0" err="1" smtClean="0"/>
              <a:t>ie</a:t>
            </a:r>
            <a:r>
              <a:rPr lang="en-US" altLang="en-US" dirty="0" smtClean="0"/>
              <a:t> # of dimensions of the space</a:t>
            </a:r>
          </a:p>
        </p:txBody>
      </p:sp>
    </p:spTree>
    <p:extLst>
      <p:ext uri="{BB962C8B-B14F-4D97-AF65-F5344CB8AC3E}">
        <p14:creationId xmlns:p14="http://schemas.microsoft.com/office/powerpoint/2010/main" val="323779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
                                            <p:txEl>
                                              <p:pRg st="1" end="1"/>
                                            </p:txEl>
                                          </p:spTgt>
                                        </p:tgtEl>
                                        <p:attrNameLst>
                                          <p:attrName>style.visibility</p:attrName>
                                        </p:attrNameLst>
                                      </p:cBhvr>
                                      <p:to>
                                        <p:strVal val="visible"/>
                                      </p:to>
                                    </p:set>
                                    <p:anim calcmode="lin" valueType="num">
                                      <p:cBhvr additive="base">
                                        <p:cTn id="13"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6">
                                            <p:txEl>
                                              <p:pRg st="2" end="2"/>
                                            </p:txEl>
                                          </p:spTgt>
                                        </p:tgtEl>
                                        <p:attrNameLst>
                                          <p:attrName>style.visibility</p:attrName>
                                        </p:attrNameLst>
                                      </p:cBhvr>
                                      <p:to>
                                        <p:strVal val="visible"/>
                                      </p:to>
                                    </p:set>
                                    <p:anim calcmode="lin" valueType="num">
                                      <p:cBhvr additive="base">
                                        <p:cTn id="1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6">
                                            <p:txEl>
                                              <p:pRg st="3" end="3"/>
                                            </p:txEl>
                                          </p:spTgt>
                                        </p:tgtEl>
                                        <p:attrNameLst>
                                          <p:attrName>style.visibility</p:attrName>
                                        </p:attrNameLst>
                                      </p:cBhvr>
                                      <p:to>
                                        <p:strVal val="visible"/>
                                      </p:to>
                                    </p:set>
                                    <p:anim calcmode="lin" valueType="num">
                                      <p:cBhvr additive="base">
                                        <p:cTn id="25" dur="500" fill="hold"/>
                                        <p:tgtEl>
                                          <p:spTgt spid="2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anim calcmode="lin" valueType="num">
                                      <p:cBhvr additive="base">
                                        <p:cTn id="31"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0-#ppt_w/2"/>
                                          </p:val>
                                        </p:tav>
                                        <p:tav tm="100000">
                                          <p:val>
                                            <p:strVal val="#ppt_x"/>
                                          </p:val>
                                        </p:tav>
                                      </p:tavLst>
                                    </p:anim>
                                    <p:anim calcmode="lin" valueType="num">
                                      <p:cBhvr additive="base">
                                        <p:cTn id="3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2">
                                            <p:txEl>
                                              <p:pRg st="1" end="1"/>
                                            </p:txEl>
                                          </p:spTgt>
                                        </p:tgtEl>
                                        <p:attrNameLst>
                                          <p:attrName>style.visibility</p:attrName>
                                        </p:attrNameLst>
                                      </p:cBhvr>
                                      <p:to>
                                        <p:strVal val="visible"/>
                                      </p:to>
                                    </p:set>
                                    <p:anim calcmode="lin" valueType="num">
                                      <p:cBhvr additive="base">
                                        <p:cTn id="41"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1" end="1"/>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0-#ppt_w/2"/>
                                          </p:val>
                                        </p:tav>
                                        <p:tav tm="100000">
                                          <p:val>
                                            <p:strVal val="#ppt_x"/>
                                          </p:val>
                                        </p:tav>
                                      </p:tavLst>
                                    </p:anim>
                                    <p:anim calcmode="lin" valueType="num">
                                      <p:cBhvr additive="base">
                                        <p:cTn id="46" dur="500" fill="hold"/>
                                        <p:tgtEl>
                                          <p:spTgt spid="13"/>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0-#ppt_w/2"/>
                                          </p:val>
                                        </p:tav>
                                        <p:tav tm="100000">
                                          <p:val>
                                            <p:strVal val="#ppt_x"/>
                                          </p:val>
                                        </p:tav>
                                      </p:tavLst>
                                    </p:anim>
                                    <p:anim calcmode="lin" valueType="num">
                                      <p:cBhvr additive="base">
                                        <p:cTn id="5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2">
                                            <p:txEl>
                                              <p:pRg st="2" end="2"/>
                                            </p:txEl>
                                          </p:spTgt>
                                        </p:tgtEl>
                                        <p:attrNameLst>
                                          <p:attrName>style.visibility</p:attrName>
                                        </p:attrNameLst>
                                      </p:cBhvr>
                                      <p:to>
                                        <p:strVal val="visible"/>
                                      </p:to>
                                    </p:set>
                                    <p:anim calcmode="lin" valueType="num">
                                      <p:cBhvr additive="base">
                                        <p:cTn id="55"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2">
                                            <p:txEl>
                                              <p:pRg st="2" end="2"/>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0-#ppt_w/2"/>
                                          </p:val>
                                        </p:tav>
                                        <p:tav tm="100000">
                                          <p:val>
                                            <p:strVal val="#ppt_x"/>
                                          </p:val>
                                        </p:tav>
                                      </p:tavLst>
                                    </p:anim>
                                    <p:anim calcmode="lin" valueType="num">
                                      <p:cBhvr additive="base">
                                        <p:cTn id="60"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2">
                                            <p:txEl>
                                              <p:pRg st="3" end="3"/>
                                            </p:txEl>
                                          </p:spTgt>
                                        </p:tgtEl>
                                        <p:attrNameLst>
                                          <p:attrName>style.visibility</p:attrName>
                                        </p:attrNameLst>
                                      </p:cBhvr>
                                      <p:to>
                                        <p:strVal val="visible"/>
                                      </p:to>
                                    </p:set>
                                    <p:anim calcmode="lin" valueType="num">
                                      <p:cBhvr additive="base">
                                        <p:cTn id="65"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2" name="Text Box 215"/>
          <p:cNvSpPr txBox="1">
            <a:spLocks noChangeArrowheads="1"/>
          </p:cNvSpPr>
          <p:nvPr/>
        </p:nvSpPr>
        <p:spPr bwMode="auto">
          <a:xfrm>
            <a:off x="252566" y="4191000"/>
            <a:ext cx="881523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457200" indent="-457200" eaLnBrk="1" hangingPunct="1">
              <a:buFont typeface="Arial" panose="020B0604020202020204" pitchFamily="34" charset="0"/>
              <a:buChar char="•"/>
            </a:pPr>
            <a:r>
              <a:rPr lang="en-US" altLang="en-US" dirty="0" smtClean="0"/>
              <a:t>c</a:t>
            </a:r>
            <a:r>
              <a:rPr lang="en-US" altLang="en-US" baseline="-25000" dirty="0" smtClean="0"/>
              <a:t>1</a:t>
            </a:r>
            <a:r>
              <a:rPr lang="en-US" altLang="en-US" dirty="0" smtClean="0"/>
              <a:t>x</a:t>
            </a:r>
            <a:r>
              <a:rPr lang="en-US" altLang="en-US" baseline="30000" dirty="0" smtClean="0"/>
              <a:t>2</a:t>
            </a:r>
            <a:r>
              <a:rPr lang="en-US" altLang="en-US" dirty="0" smtClean="0"/>
              <a:t>  </a:t>
            </a:r>
            <a:r>
              <a:rPr lang="en-US" altLang="en-US" dirty="0"/>
              <a:t>+ </a:t>
            </a:r>
            <a:r>
              <a:rPr lang="en-US" altLang="en-US" dirty="0" smtClean="0"/>
              <a:t>c</a:t>
            </a:r>
            <a:r>
              <a:rPr lang="en-US" altLang="en-US" baseline="-25000" dirty="0" smtClean="0"/>
              <a:t>2</a:t>
            </a:r>
            <a:r>
              <a:rPr lang="en-US" altLang="en-US" dirty="0" smtClean="0"/>
              <a:t>y</a:t>
            </a:r>
            <a:r>
              <a:rPr lang="en-US" altLang="en-US" baseline="30000" dirty="0" smtClean="0"/>
              <a:t>2</a:t>
            </a:r>
            <a:r>
              <a:rPr lang="en-US" altLang="en-US" dirty="0" smtClean="0"/>
              <a:t>  </a:t>
            </a:r>
            <a:r>
              <a:rPr lang="en-US" altLang="en-US" dirty="0"/>
              <a:t>+ </a:t>
            </a:r>
            <a:r>
              <a:rPr lang="en-US" altLang="en-US" dirty="0" smtClean="0"/>
              <a:t>c</a:t>
            </a:r>
            <a:r>
              <a:rPr lang="en-US" altLang="en-US" baseline="-25000" dirty="0" smtClean="0"/>
              <a:t>3</a:t>
            </a:r>
            <a:r>
              <a:rPr lang="en-US" altLang="en-US" dirty="0" smtClean="0"/>
              <a:t>xy  </a:t>
            </a:r>
            <a:r>
              <a:rPr lang="en-US" altLang="en-US" dirty="0"/>
              <a:t>+ </a:t>
            </a:r>
            <a:r>
              <a:rPr lang="en-US" altLang="en-US" dirty="0" smtClean="0"/>
              <a:t>c</a:t>
            </a:r>
            <a:r>
              <a:rPr lang="en-US" altLang="en-US" baseline="-25000" dirty="0" smtClean="0"/>
              <a:t>4</a:t>
            </a:r>
            <a:r>
              <a:rPr lang="en-US" altLang="en-US" dirty="0" smtClean="0"/>
              <a:t>x  </a:t>
            </a:r>
            <a:r>
              <a:rPr lang="en-US" altLang="en-US" dirty="0"/>
              <a:t>+ </a:t>
            </a:r>
            <a:r>
              <a:rPr lang="en-US" altLang="en-US" dirty="0" smtClean="0"/>
              <a:t>c</a:t>
            </a:r>
            <a:r>
              <a:rPr lang="en-US" altLang="en-US" baseline="-25000" dirty="0" smtClean="0"/>
              <a:t>5</a:t>
            </a:r>
            <a:r>
              <a:rPr lang="en-US" altLang="en-US" dirty="0" smtClean="0"/>
              <a:t>y  </a:t>
            </a:r>
            <a:r>
              <a:rPr lang="en-US" altLang="en-US" dirty="0"/>
              <a:t>+ </a:t>
            </a:r>
            <a:r>
              <a:rPr lang="en-US" altLang="en-US" dirty="0" smtClean="0"/>
              <a:t>c</a:t>
            </a:r>
            <a:r>
              <a:rPr lang="en-US" altLang="en-US" baseline="-25000" dirty="0" smtClean="0"/>
              <a:t>6</a:t>
            </a:r>
            <a:r>
              <a:rPr lang="en-US" altLang="en-US" dirty="0" smtClean="0"/>
              <a:t> = 0</a:t>
            </a:r>
          </a:p>
          <a:p>
            <a:pPr eaLnBrk="1" hangingPunct="1"/>
            <a:r>
              <a:rPr lang="en-US" altLang="en-US" dirty="0" smtClean="0"/>
              <a:t>      Total of </a:t>
            </a:r>
            <a:r>
              <a:rPr lang="en-US" altLang="en-US" i="1" dirty="0" smtClean="0">
                <a:solidFill>
                  <a:schemeClr val="accent1"/>
                </a:solidFill>
              </a:rPr>
              <a:t>d = </a:t>
            </a:r>
            <a:r>
              <a:rPr lang="en-US" altLang="en-US" dirty="0" smtClean="0"/>
              <a:t>6</a:t>
            </a:r>
          </a:p>
          <a:p>
            <a:pPr eaLnBrk="1" hangingPunct="1"/>
            <a:r>
              <a:rPr lang="en-US" altLang="en-US" dirty="0"/>
              <a:t> </a:t>
            </a:r>
            <a:r>
              <a:rPr lang="en-US" altLang="en-US" dirty="0" smtClean="0"/>
              <a:t>          Oh but we could divide through by c with no change.</a:t>
            </a:r>
            <a:endParaRPr lang="en-US" altLang="en-US" dirty="0"/>
          </a:p>
        </p:txBody>
      </p:sp>
      <p:sp>
        <p:nvSpPr>
          <p:cNvPr id="2" name="Rectangle 1"/>
          <p:cNvSpPr/>
          <p:nvPr/>
        </p:nvSpPr>
        <p:spPr>
          <a:xfrm>
            <a:off x="2958152" y="4596765"/>
            <a:ext cx="1045479" cy="523220"/>
          </a:xfrm>
          <a:prstGeom prst="rect">
            <a:avLst/>
          </a:prstGeom>
        </p:spPr>
        <p:txBody>
          <a:bodyPr wrap="none">
            <a:spAutoFit/>
          </a:bodyPr>
          <a:lstStyle/>
          <a:p>
            <a:r>
              <a:rPr lang="en-US" altLang="en-US" dirty="0" smtClean="0"/>
              <a:t>-1 </a:t>
            </a:r>
            <a:r>
              <a:rPr lang="en-US" altLang="en-US" dirty="0" smtClean="0">
                <a:solidFill>
                  <a:schemeClr val="accent1"/>
                </a:solidFill>
              </a:rPr>
              <a:t>= 5</a:t>
            </a:r>
            <a:endParaRPr lang="en-CA" dirty="0">
              <a:solidFill>
                <a:schemeClr val="accent1"/>
              </a:solidFill>
            </a:endParaRPr>
          </a:p>
        </p:txBody>
      </p:sp>
      <p:sp>
        <p:nvSpPr>
          <p:cNvPr id="13" name="Text Box 215"/>
          <p:cNvSpPr txBox="1">
            <a:spLocks noChangeArrowheads="1"/>
          </p:cNvSpPr>
          <p:nvPr/>
        </p:nvSpPr>
        <p:spPr bwMode="auto">
          <a:xfrm>
            <a:off x="3497220" y="1447800"/>
            <a:ext cx="545213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t> </a:t>
            </a:r>
            <a:r>
              <a:rPr lang="en-US" altLang="en-US" dirty="0" smtClean="0"/>
              <a:t>  How many real numbers </a:t>
            </a:r>
            <a:br>
              <a:rPr lang="en-US" altLang="en-US" dirty="0" smtClean="0"/>
            </a:br>
            <a:r>
              <a:rPr lang="en-US" altLang="en-US" dirty="0" smtClean="0"/>
              <a:t>   are needed</a:t>
            </a:r>
            <a:r>
              <a:rPr lang="en-US" altLang="en-US" dirty="0"/>
              <a:t> </a:t>
            </a:r>
            <a:r>
              <a:rPr lang="en-US" altLang="en-US" dirty="0" smtClean="0"/>
              <a:t>to specify one of them?</a:t>
            </a:r>
          </a:p>
          <a:p>
            <a:pPr eaLnBrk="1" hangingPunct="1"/>
            <a:r>
              <a:rPr lang="en-US" altLang="en-US" dirty="0"/>
              <a:t> </a:t>
            </a:r>
            <a:r>
              <a:rPr lang="en-US" altLang="en-US" dirty="0" smtClean="0"/>
              <a:t>  </a:t>
            </a:r>
            <a:r>
              <a:rPr lang="en-US" altLang="en-US" dirty="0" err="1" smtClean="0"/>
              <a:t>ie</a:t>
            </a:r>
            <a:r>
              <a:rPr lang="en-US" altLang="en-US" dirty="0" smtClean="0"/>
              <a:t> # of parameters</a:t>
            </a:r>
          </a:p>
          <a:p>
            <a:pPr eaLnBrk="1" hangingPunct="1"/>
            <a:r>
              <a:rPr lang="en-US" altLang="en-US" dirty="0"/>
              <a:t> </a:t>
            </a:r>
            <a:r>
              <a:rPr lang="en-US" altLang="en-US" dirty="0" smtClean="0"/>
              <a:t>  </a:t>
            </a:r>
            <a:r>
              <a:rPr lang="en-US" altLang="en-US" dirty="0" err="1" smtClean="0"/>
              <a:t>ie</a:t>
            </a:r>
            <a:r>
              <a:rPr lang="en-US" altLang="en-US" dirty="0" smtClean="0"/>
              <a:t> # of degrees of freedom</a:t>
            </a:r>
          </a:p>
          <a:p>
            <a:pPr eaLnBrk="1" hangingPunct="1"/>
            <a:r>
              <a:rPr lang="en-US" altLang="en-US" dirty="0"/>
              <a:t> </a:t>
            </a:r>
            <a:r>
              <a:rPr lang="en-US" altLang="en-US" dirty="0" smtClean="0"/>
              <a:t>  </a:t>
            </a:r>
            <a:r>
              <a:rPr lang="en-US" altLang="en-US" dirty="0" err="1" smtClean="0"/>
              <a:t>ie</a:t>
            </a:r>
            <a:r>
              <a:rPr lang="en-US" altLang="en-US" dirty="0" smtClean="0"/>
              <a:t> # of dimensions of the space</a:t>
            </a:r>
          </a:p>
        </p:txBody>
      </p:sp>
    </p:spTree>
    <p:extLst>
      <p:ext uri="{BB962C8B-B14F-4D97-AF65-F5344CB8AC3E}">
        <p14:creationId xmlns:p14="http://schemas.microsoft.com/office/powerpoint/2010/main" val="195104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grpSp>
        <p:nvGrpSpPr>
          <p:cNvPr id="8" name="Group 7"/>
          <p:cNvGrpSpPr/>
          <p:nvPr/>
        </p:nvGrpSpPr>
        <p:grpSpPr>
          <a:xfrm>
            <a:off x="228600" y="914400"/>
            <a:ext cx="6928614" cy="3352800"/>
            <a:chOff x="228600" y="914400"/>
            <a:chExt cx="6928614" cy="3352800"/>
          </a:xfrm>
        </p:grpSpPr>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7" name="Oval 6"/>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12" name="Text Box 215"/>
          <p:cNvSpPr txBox="1">
            <a:spLocks noChangeArrowheads="1"/>
          </p:cNvSpPr>
          <p:nvPr/>
        </p:nvSpPr>
        <p:spPr bwMode="auto">
          <a:xfrm>
            <a:off x="304800" y="4191000"/>
            <a:ext cx="8257389"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457200" indent="-457200" eaLnBrk="1" hangingPunct="1">
              <a:buFont typeface="Arial" panose="020B0604020202020204" pitchFamily="34" charset="0"/>
              <a:buChar char="•"/>
            </a:pPr>
            <a:r>
              <a:rPr lang="en-US" altLang="en-US" dirty="0" smtClean="0"/>
              <a:t>Telling me a point on the ellipse needs two numbers</a:t>
            </a:r>
          </a:p>
          <a:p>
            <a:pPr eaLnBrk="1" hangingPunct="1"/>
            <a:r>
              <a:rPr lang="en-US" altLang="en-US" dirty="0" smtClean="0"/>
              <a:t>     but moving the point through one degree of freedom </a:t>
            </a:r>
            <a:br>
              <a:rPr lang="en-US" altLang="en-US" dirty="0" smtClean="0"/>
            </a:br>
            <a:r>
              <a:rPr lang="en-US" altLang="en-US" dirty="0" smtClean="0"/>
              <a:t>    does not change the ellipse.</a:t>
            </a:r>
          </a:p>
          <a:p>
            <a:pPr eaLnBrk="1" hangingPunct="1"/>
            <a:r>
              <a:rPr lang="en-US" altLang="en-US" dirty="0"/>
              <a:t> </a:t>
            </a:r>
            <a:r>
              <a:rPr lang="en-US" altLang="en-US" dirty="0" smtClean="0"/>
              <a:t>   Therefore the point, really only specifies one number.</a:t>
            </a:r>
          </a:p>
          <a:p>
            <a:pPr eaLnBrk="1" hangingPunct="1"/>
            <a:r>
              <a:rPr lang="en-US" altLang="en-US" dirty="0" smtClean="0"/>
              <a:t>Hence we need </a:t>
            </a:r>
            <a:r>
              <a:rPr lang="en-US" altLang="en-US" i="1" dirty="0" smtClean="0">
                <a:solidFill>
                  <a:schemeClr val="accent1"/>
                </a:solidFill>
              </a:rPr>
              <a:t>d</a:t>
            </a:r>
            <a:r>
              <a:rPr lang="en-US" altLang="en-US" dirty="0" smtClean="0">
                <a:solidFill>
                  <a:schemeClr val="accent1"/>
                </a:solidFill>
              </a:rPr>
              <a:t>=5</a:t>
            </a:r>
            <a:r>
              <a:rPr lang="en-US" altLang="en-US" dirty="0" smtClean="0"/>
              <a:t> of them to specify the ellipse.</a:t>
            </a:r>
          </a:p>
        </p:txBody>
      </p:sp>
      <p:sp>
        <p:nvSpPr>
          <p:cNvPr id="13" name="Oval 12"/>
          <p:cNvSpPr/>
          <p:nvPr/>
        </p:nvSpPr>
        <p:spPr bwMode="auto">
          <a:xfrm>
            <a:off x="2667001" y="2690442"/>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nvGrpSpPr>
          <p:cNvPr id="4" name="Group 3"/>
          <p:cNvGrpSpPr/>
          <p:nvPr/>
        </p:nvGrpSpPr>
        <p:grpSpPr>
          <a:xfrm>
            <a:off x="1261111" y="2210625"/>
            <a:ext cx="1375408" cy="959295"/>
            <a:chOff x="1261111" y="2210625"/>
            <a:chExt cx="1375408" cy="959295"/>
          </a:xfrm>
        </p:grpSpPr>
        <p:sp>
          <p:nvSpPr>
            <p:cNvPr id="14" name="Oval 13"/>
            <p:cNvSpPr/>
            <p:nvPr/>
          </p:nvSpPr>
          <p:spPr bwMode="auto">
            <a:xfrm>
              <a:off x="1969476" y="3123120"/>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5" name="Oval 14"/>
            <p:cNvSpPr/>
            <p:nvPr/>
          </p:nvSpPr>
          <p:spPr bwMode="auto">
            <a:xfrm>
              <a:off x="2121876" y="2256345"/>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6" name="Oval 15"/>
            <p:cNvSpPr/>
            <p:nvPr/>
          </p:nvSpPr>
          <p:spPr bwMode="auto">
            <a:xfrm>
              <a:off x="2590800" y="2210625"/>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7" name="Oval 16"/>
            <p:cNvSpPr/>
            <p:nvPr/>
          </p:nvSpPr>
          <p:spPr bwMode="auto">
            <a:xfrm>
              <a:off x="1261111" y="2772600"/>
              <a:ext cx="45719" cy="46800"/>
            </a:xfrm>
            <a:prstGeom prst="ellipse">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grpSp>
      <p:sp>
        <p:nvSpPr>
          <p:cNvPr id="20" name="Text Box 215"/>
          <p:cNvSpPr txBox="1">
            <a:spLocks noChangeArrowheads="1"/>
          </p:cNvSpPr>
          <p:nvPr/>
        </p:nvSpPr>
        <p:spPr bwMode="auto">
          <a:xfrm>
            <a:off x="3497220" y="1447800"/>
            <a:ext cx="545213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t> </a:t>
            </a:r>
            <a:r>
              <a:rPr lang="en-US" altLang="en-US" dirty="0" smtClean="0"/>
              <a:t>  How many real numbers </a:t>
            </a:r>
            <a:br>
              <a:rPr lang="en-US" altLang="en-US" dirty="0" smtClean="0"/>
            </a:br>
            <a:r>
              <a:rPr lang="en-US" altLang="en-US" dirty="0" smtClean="0"/>
              <a:t>   are needed</a:t>
            </a:r>
            <a:r>
              <a:rPr lang="en-US" altLang="en-US" dirty="0"/>
              <a:t> </a:t>
            </a:r>
            <a:r>
              <a:rPr lang="en-US" altLang="en-US" dirty="0" smtClean="0"/>
              <a:t>to specify one of them?</a:t>
            </a:r>
          </a:p>
          <a:p>
            <a:pPr eaLnBrk="1" hangingPunct="1"/>
            <a:r>
              <a:rPr lang="en-US" altLang="en-US" dirty="0"/>
              <a:t> </a:t>
            </a:r>
            <a:r>
              <a:rPr lang="en-US" altLang="en-US" dirty="0" smtClean="0"/>
              <a:t>  </a:t>
            </a:r>
            <a:r>
              <a:rPr lang="en-US" altLang="en-US" dirty="0" err="1" smtClean="0"/>
              <a:t>ie</a:t>
            </a:r>
            <a:r>
              <a:rPr lang="en-US" altLang="en-US" dirty="0" smtClean="0"/>
              <a:t> # of parameters</a:t>
            </a:r>
          </a:p>
          <a:p>
            <a:pPr eaLnBrk="1" hangingPunct="1"/>
            <a:r>
              <a:rPr lang="en-US" altLang="en-US" dirty="0"/>
              <a:t> </a:t>
            </a:r>
            <a:r>
              <a:rPr lang="en-US" altLang="en-US" dirty="0" smtClean="0"/>
              <a:t>  </a:t>
            </a:r>
            <a:r>
              <a:rPr lang="en-US" altLang="en-US" dirty="0" err="1" smtClean="0"/>
              <a:t>ie</a:t>
            </a:r>
            <a:r>
              <a:rPr lang="en-US" altLang="en-US" dirty="0" smtClean="0"/>
              <a:t> # of degrees of freedom</a:t>
            </a:r>
          </a:p>
          <a:p>
            <a:pPr eaLnBrk="1" hangingPunct="1"/>
            <a:r>
              <a:rPr lang="en-US" altLang="en-US" dirty="0"/>
              <a:t> </a:t>
            </a:r>
            <a:r>
              <a:rPr lang="en-US" altLang="en-US" dirty="0" smtClean="0"/>
              <a:t>  </a:t>
            </a:r>
            <a:r>
              <a:rPr lang="en-US" altLang="en-US" dirty="0" err="1" smtClean="0"/>
              <a:t>ie</a:t>
            </a:r>
            <a:r>
              <a:rPr lang="en-US" altLang="en-US" dirty="0" smtClean="0"/>
              <a:t> # of dimensions of the space</a:t>
            </a:r>
          </a:p>
        </p:txBody>
      </p:sp>
    </p:spTree>
    <p:extLst>
      <p:ext uri="{BB962C8B-B14F-4D97-AF65-F5344CB8AC3E}">
        <p14:creationId xmlns:p14="http://schemas.microsoft.com/office/powerpoint/2010/main" val="4112817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0" presetClass="path" presetSubtype="0" accel="50000" decel="50000" fill="hold" grpId="1" nodeType="clickEffect">
                                  <p:stCondLst>
                                    <p:cond delay="0"/>
                                  </p:stCondLst>
                                  <p:childTnLst>
                                    <p:animMotion origin="layout" path="M 0 0 L 0 0 C 0.00695 -0.00903 0.00365 -0.00648 0.00886 -0.00995 C 0.00903 -0.01111 0.0092 -0.01227 0.00938 -0.01319 C 0.00955 -0.01412 0.0099 -0.01481 0.01007 -0.01574 C 0.01042 -0.01759 0.01042 -0.01967 0.01076 -0.02153 C 0.01094 -0.02291 0.01111 -0.0243 0.01129 -0.02569 C 0.01181 -0.02916 0.01198 -0.03241 0.0125 -0.03588 C 0.01267 -0.0368 0.01354 -0.0375 0.01389 -0.03819 C 0.01406 -0.03912 0.01424 -0.04004 0.01441 -0.04074 C 0.01424 -0.04653 0.01493 -0.05278 0.01389 -0.05833 C 0.01337 -0.06018 0.01129 -0.06065 0.01007 -0.06157 L 0.00816 -0.06342 C 0.00695 -0.06805 0.00851 -0.06435 0.00382 -0.06759 C 0.00087 -0.06944 -0.00069 -0.0706 -0.00434 -0.07176 C -0.00833 -0.07268 -0.00642 -0.07222 -0.00989 -0.07338 C -0.00469 -0.075 -0.00573 -0.075 0.00313 -0.07338 C 0.00399 -0.07315 0.00451 -0.07222 0.00504 -0.07176 C 0.00729 -0.0625 0.00365 -0.07639 0.00695 -0.06666 C 0.00747 -0.06504 0.00747 -0.06319 0.00816 -0.06157 C 0.0099 -0.0581 0.00903 -0.05995 0.01076 -0.05579 C 0.01094 -0.05416 0.01111 -0.05254 0.01129 -0.05069 C 0.0125 -0.03588 0.01129 -0.0456 0.0125 -0.03657 C 0.01233 -0.03125 0.0125 -0.02592 0.01198 -0.02083 C 0.01181 -0.01967 0.01094 -0.01921 0.01076 -0.01829 C 0.01007 -0.0162 0.00972 -0.01389 0.00938 -0.01157 C 0.0092 -0.01018 0.00833 -0.00301 0.00764 -0.00231 L 0.00573 -0.00069 C 0.00521 0.00046 0.00504 0.00162 0.00451 0.00255 C 0.0033 0.00394 0.00087 0.00463 -0.00052 0.00509 C -0.0033 0.0088 -0.00312 0.0088 -0.00746 0.0125 C -0.0118 0.01644 -0.00972 0.01528 -0.01302 0.01667 C -0.01389 0.01852 -0.01441 0.0206 -0.01562 0.02176 C -0.01614 0.02222 -0.01684 0.02269 -0.01753 0.02338 C -0.01823 0.02431 -0.01875 0.0257 -0.01927 0.02685 C -0.01979 0.02755 -0.01996 0.02871 -0.02066 0.02917 C -0.02101 0.02986 -0.02187 0.02986 -0.02239 0.03009 C -0.02309 0.03125 -0.02361 0.03264 -0.0243 0.03334 C -0.02465 0.0338 -0.02847 0.03496 -0.02864 0.03519 C -0.02969 0.03565 -0.03073 0.03634 -0.03177 0.03681 C -0.03264 0.03704 -0.03351 0.03727 -0.03437 0.0375 C -0.03542 0.0382 -0.03646 0.03889 -0.0375 0.03935 C -0.03819 0.03959 -0.03924 0.03982 -0.03993 0.04005 C -0.04427 0.04236 -0.04062 0.04097 -0.04427 0.04352 C -0.04496 0.04375 -0.04566 0.04398 -0.04618 0.04421 C -0.0467 0.04514 -0.04687 0.04607 -0.04739 0.04676 C -0.04913 0.04884 -0.05052 0.04954 -0.05243 0.05093 C -0.05295 0.05185 -0.05312 0.05278 -0.05364 0.05347 C -0.05521 0.05556 -0.05573 0.05486 -0.05746 0.05602 C -0.05833 0.05648 -0.0592 0.05718 -0.05989 0.05764 C -0.06059 0.05787 -0.06128 0.0581 -0.0618 0.05857 C -0.06302 0.05903 -0.06545 0.06042 -0.06684 0.06088 C -0.06979 0.06204 -0.07187 0.06204 -0.075 0.06273 C -0.07621 0.0632 -0.07743 0.06389 -0.07882 0.06435 C -0.07951 0.06459 -0.08177 0.06597 -0.08125 0.06505 C -0.08038 0.06412 -0.07917 0.06412 -0.07812 0.06343 C -0.0717 0.05926 -0.08212 0.06459 -0.07309 0.06088 C -0.06805 0.05903 -0.0717 0.05996 -0.06753 0.05671 C -0.06684 0.05625 -0.06371 0.05533 -0.06302 0.05509 C -0.06233 0.05394 -0.06146 0.05278 -0.06059 0.05185 C -0.05851 0.04977 -0.05781 0.05023 -0.05555 0.04931 C -0.05451 0.04884 -0.05347 0.04815 -0.05243 0.04769 C -0.05208 0.04676 -0.05174 0.04584 -0.05121 0.04514 C -0.04826 0.0419 -0.04948 0.04468 -0.04687 0.04259 C -0.03889 0.03634 -0.0441 0.03843 -0.03802 0.03681 C -0.02882 0.02847 -0.0401 0.0375 -0.03003 0.03264 C -0.02899 0.03218 -0.0283 0.03102 -0.02743 0.03009 C -0.02691 0.02963 -0.02621 0.02894 -0.02552 0.02847 C -0.02517 0.02755 -0.025 0.02662 -0.0243 0.02593 C -0.02378 0.02546 -0.02309 0.02546 -0.02239 0.025 C -0.02153 0.02431 -0.02066 0.02361 -0.01996 0.02269 C -0.01944 0.02199 -0.01927 0.02084 -0.01875 0.02014 C -0.01823 0.01945 -0.01736 0.01968 -0.01684 0.01921 C -0.01614 0.01875 -0.01562 0.01806 -0.01493 0.01759 C -0.01406 0.0169 -0.01319 0.01644 -0.0125 0.01597 C -0.01198 0.01505 -0.0118 0.01412 -0.01111 0.01343 C -0.00937 0.01088 -0.00903 0.01111 -0.00677 0.01019 C -0.0059 0.00903 -0.00486 0.0081 -0.00434 0.00671 C -0.00382 0.00579 -0.00399 0.0044 -0.00364 0.00347 C -0.0033 0.00209 -0.00243 0.00116 -0.00174 0 C -0.00035 -0.00579 -0.00226 0.00139 0 -0.00579 C 0.00156 -0.01065 -0.00052 -0.00602 0.00191 -0.01088 C 0.00208 -0.0118 0.00243 -0.01296 0.00261 -0.01412 C 0.00278 -0.01551 0.00278 -0.0169 0.00313 -0.01829 C 0.00434 -0.02315 0.00469 -0.02315 0.00625 -0.02662 C 0.0066 -0.02801 0.0066 -0.0294 0.00695 -0.03079 C 0.00712 -0.03171 0.00781 -0.03241 0.00816 -0.03333 C 0.00851 -0.03403 0.00851 -0.03495 0.00886 -0.03588 C 0.0092 -0.03704 0.00972 -0.03796 0.01007 -0.03912 C 0.01042 -0.04213 0.01059 -0.04537 0.01129 -0.04838 C 0.01163 -0.04954 0.01267 -0.05046 0.0132 -0.05162 C 0.01354 -0.05231 0.01354 -0.05324 0.01389 -0.05416 C 0.00955 -0.05787 0.01146 -0.05694 0.00816 -0.05833 C 0.00781 -0.05949 0.00764 -0.06088 0.00695 -0.06157 C 0.00642 -0.06227 0.00573 -0.06204 0.00504 -0.0625 C 0.00434 -0.06296 0.00382 -0.06366 0.00313 -0.06412 L 0.0007 -0.06921 L 0.00191 -0.06666 C 0.00313 -0.06412 0.00347 -0.06389 0.00451 -0.06088 C 0.00469 -0.05995 0.00469 -0.05903 0.00504 -0.05833 C 0.00556 -0.05741 0.00625 -0.05671 0.00695 -0.05579 C 0.00747 -0.05347 0.00781 -0.05208 0.00886 -0.05 C 0.00955 -0.04838 0.01059 -0.04722 0.01129 -0.04583 C 0.01181 -0.04491 0.01215 -0.04421 0.0125 -0.04329 C 0.01424 -0.03403 0.01354 -0.03912 0.0125 -0.02083 C 0.01233 -0.01782 0.01198 -0.01829 0.01007 -0.01736 C 0.00938 -0.01666 0.00868 -0.01574 0.00816 -0.01504 C 0.00764 -0.01412 0.00747 -0.01319 0.00695 -0.0125 C 0.00642 -0.0118 0.00573 -0.01134 0.00504 -0.01088 C 0.00469 -0.00995 0.00417 -0.00903 0.00382 -0.00833 C 0.0033 -0.00717 0.00313 -0.00579 0.00261 -0.00486 C 0.00191 -0.00393 0.00052 -0.00069 0 0 Z " pathEditMode="relative" ptsTypes="AAAAAAAAAAAAAAAAAAAAAAAAAAAAAAAAAAAAAAAAAAAAAAAAAAAAAAAAAAAAAAAAAAAAAAAAAAAAAAAAAAAAAAAAAAAAAAAAAAAAAAAAAAAAAAAA">
                                      <p:cBhvr>
                                        <p:cTn id="22" dur="2000" fill="hold"/>
                                        <p:tgtEl>
                                          <p:spTgt spid="13"/>
                                        </p:tgtEl>
                                        <p:attrNameLst>
                                          <p:attrName>ppt_x</p:attrName>
                                          <p:attrName>ppt_y</p:attrName>
                                        </p:attrNameLst>
                                      </p:cBhvr>
                                    </p:animMotion>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2" end="2"/>
                                            </p:txEl>
                                          </p:spTgt>
                                        </p:tgtEl>
                                        <p:attrNameLst>
                                          <p:attrName>style.visibility</p:attrName>
                                        </p:attrNameLst>
                                      </p:cBhvr>
                                      <p:to>
                                        <p:strVal val="visible"/>
                                      </p:to>
                                    </p:set>
                                    <p:anim calcmode="lin" valueType="num">
                                      <p:cBhvr additive="base">
                                        <p:cTn id="2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2">
                                            <p:txEl>
                                              <p:pRg st="3" end="3"/>
                                            </p:txEl>
                                          </p:spTgt>
                                        </p:tgtEl>
                                        <p:attrNameLst>
                                          <p:attrName>style.visibility</p:attrName>
                                        </p:attrNameLst>
                                      </p:cBhvr>
                                      <p:to>
                                        <p:strVal val="visible"/>
                                      </p:to>
                                    </p:set>
                                    <p:anim calcmode="lin" valueType="num">
                                      <p:cBhvr additive="base">
                                        <p:cTn id="33"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0-#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2" name="Text Box 215"/>
          <p:cNvSpPr txBox="1">
            <a:spLocks noChangeArrowheads="1"/>
          </p:cNvSpPr>
          <p:nvPr/>
        </p:nvSpPr>
        <p:spPr bwMode="auto">
          <a:xfrm>
            <a:off x="304800" y="4191000"/>
            <a:ext cx="674896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If we restrict the set by adding one constraint,</a:t>
            </a:r>
          </a:p>
          <a:p>
            <a:pPr eaLnBrk="1" hangingPunct="1"/>
            <a:r>
              <a:rPr lang="en-US" altLang="en-US" dirty="0"/>
              <a:t> </a:t>
            </a:r>
            <a:r>
              <a:rPr lang="en-US" altLang="en-US" dirty="0" smtClean="0"/>
              <a:t>    </a:t>
            </a:r>
            <a:r>
              <a:rPr lang="en-US" altLang="en-US" dirty="0" err="1" smtClean="0"/>
              <a:t>eg</a:t>
            </a:r>
            <a:r>
              <a:rPr lang="en-US" altLang="en-US" dirty="0" smtClean="0"/>
              <a:t>   x</a:t>
            </a:r>
            <a:r>
              <a:rPr lang="en-US" altLang="en-US" baseline="30000" dirty="0" smtClean="0"/>
              <a:t>2</a:t>
            </a:r>
            <a:r>
              <a:rPr lang="en-US" altLang="en-US" dirty="0" smtClean="0"/>
              <a:t> + sin(y) + 7 </a:t>
            </a:r>
            <a:r>
              <a:rPr lang="en-US" altLang="en-US" sz="3600" dirty="0" smtClean="0">
                <a:solidFill>
                  <a:srgbClr val="FF0000"/>
                </a:solidFill>
              </a:rPr>
              <a:t>=</a:t>
            </a:r>
            <a:r>
              <a:rPr lang="en-US" altLang="en-US" dirty="0" smtClean="0"/>
              <a:t> 0                </a:t>
            </a:r>
          </a:p>
          <a:p>
            <a:pPr eaLnBrk="1" hangingPunct="1"/>
            <a:r>
              <a:rPr lang="en-US" altLang="en-US" dirty="0"/>
              <a:t> </a:t>
            </a:r>
            <a:r>
              <a:rPr lang="en-US" altLang="en-US" dirty="0" smtClean="0"/>
              <a:t>    or    Ellipse goes through origin</a:t>
            </a:r>
          </a:p>
          <a:p>
            <a:pPr eaLnBrk="1" hangingPunct="1"/>
            <a:r>
              <a:rPr lang="en-US" altLang="en-US" dirty="0" smtClean="0"/>
              <a:t>Then the # dimensions </a:t>
            </a:r>
            <a:r>
              <a:rPr lang="en-US" altLang="en-US" i="1" dirty="0">
                <a:solidFill>
                  <a:schemeClr val="accent1"/>
                </a:solidFill>
              </a:rPr>
              <a:t>d </a:t>
            </a:r>
            <a:r>
              <a:rPr lang="en-US" altLang="en-US" dirty="0" smtClean="0"/>
              <a:t>does down by one.</a:t>
            </a:r>
          </a:p>
        </p:txBody>
      </p: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11" name="Text Box 215"/>
          <p:cNvSpPr txBox="1">
            <a:spLocks noChangeArrowheads="1"/>
          </p:cNvSpPr>
          <p:nvPr/>
        </p:nvSpPr>
        <p:spPr bwMode="auto">
          <a:xfrm>
            <a:off x="3497220" y="1447800"/>
            <a:ext cx="545213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t> </a:t>
            </a:r>
            <a:r>
              <a:rPr lang="en-US" altLang="en-US" dirty="0" smtClean="0"/>
              <a:t>  How many real numbers </a:t>
            </a:r>
            <a:br>
              <a:rPr lang="en-US" altLang="en-US" dirty="0" smtClean="0"/>
            </a:br>
            <a:r>
              <a:rPr lang="en-US" altLang="en-US" dirty="0" smtClean="0"/>
              <a:t>   are needed</a:t>
            </a:r>
            <a:r>
              <a:rPr lang="en-US" altLang="en-US" dirty="0"/>
              <a:t> </a:t>
            </a:r>
            <a:r>
              <a:rPr lang="en-US" altLang="en-US" dirty="0" smtClean="0"/>
              <a:t>to specify one of them?</a:t>
            </a:r>
          </a:p>
          <a:p>
            <a:pPr eaLnBrk="1" hangingPunct="1"/>
            <a:r>
              <a:rPr lang="en-US" altLang="en-US" dirty="0"/>
              <a:t> </a:t>
            </a:r>
            <a:r>
              <a:rPr lang="en-US" altLang="en-US" dirty="0" smtClean="0"/>
              <a:t>  </a:t>
            </a:r>
            <a:r>
              <a:rPr lang="en-US" altLang="en-US" dirty="0" err="1" smtClean="0"/>
              <a:t>ie</a:t>
            </a:r>
            <a:r>
              <a:rPr lang="en-US" altLang="en-US" dirty="0" smtClean="0"/>
              <a:t> # of parameters</a:t>
            </a:r>
          </a:p>
          <a:p>
            <a:pPr eaLnBrk="1" hangingPunct="1"/>
            <a:r>
              <a:rPr lang="en-US" altLang="en-US" dirty="0"/>
              <a:t> </a:t>
            </a:r>
            <a:r>
              <a:rPr lang="en-US" altLang="en-US" dirty="0" smtClean="0"/>
              <a:t>  </a:t>
            </a:r>
            <a:r>
              <a:rPr lang="en-US" altLang="en-US" dirty="0" err="1" smtClean="0"/>
              <a:t>ie</a:t>
            </a:r>
            <a:r>
              <a:rPr lang="en-US" altLang="en-US" dirty="0" smtClean="0"/>
              <a:t> # of degrees of freedom</a:t>
            </a:r>
          </a:p>
          <a:p>
            <a:pPr eaLnBrk="1" hangingPunct="1"/>
            <a:r>
              <a:rPr lang="en-US" altLang="en-US" dirty="0"/>
              <a:t> </a:t>
            </a:r>
            <a:r>
              <a:rPr lang="en-US" altLang="en-US" dirty="0" smtClean="0"/>
              <a:t>  </a:t>
            </a:r>
            <a:r>
              <a:rPr lang="en-US" altLang="en-US" dirty="0" err="1" smtClean="0"/>
              <a:t>ie</a:t>
            </a:r>
            <a:r>
              <a:rPr lang="en-US" altLang="en-US" dirty="0" smtClean="0"/>
              <a:t> # of dimensions of the space</a:t>
            </a:r>
          </a:p>
        </p:txBody>
      </p:sp>
    </p:spTree>
    <p:extLst>
      <p:ext uri="{BB962C8B-B14F-4D97-AF65-F5344CB8AC3E}">
        <p14:creationId xmlns:p14="http://schemas.microsoft.com/office/powerpoint/2010/main" val="4071473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par>
                                <p:cTn id="21" presetID="42" presetClass="path" presetSubtype="0" accel="50000" decel="50000" fill="hold" grpId="0" nodeType="withEffect">
                                  <p:stCondLst>
                                    <p:cond delay="0"/>
                                  </p:stCondLst>
                                  <p:childTnLst>
                                    <p:animMotion origin="layout" path="M 3.33333E-6 0 L -0.08403 0.17778 " pathEditMode="relative" rAng="0" ptsTypes="AA">
                                      <p:cBhvr>
                                        <p:cTn id="22" dur="1000" fill="hold"/>
                                        <p:tgtEl>
                                          <p:spTgt spid="10"/>
                                        </p:tgtEl>
                                        <p:attrNameLst>
                                          <p:attrName>ppt_x</p:attrName>
                                          <p:attrName>ppt_y</p:attrName>
                                        </p:attrNameLst>
                                      </p:cBhvr>
                                      <p:rCtr x="-4201" y="8889"/>
                                    </p:animMotion>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 calcmode="lin" valueType="num">
                                      <p:cBhvr additive="base">
                                        <p:cTn id="27"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Finite Fields</a:t>
            </a:r>
          </a:p>
        </p:txBody>
      </p:sp>
      <p:grpSp>
        <p:nvGrpSpPr>
          <p:cNvPr id="8195" name="Group 112"/>
          <p:cNvGrpSpPr>
            <a:grpSpLocks/>
          </p:cNvGrpSpPr>
          <p:nvPr/>
        </p:nvGrpSpPr>
        <p:grpSpPr bwMode="auto">
          <a:xfrm>
            <a:off x="6172200" y="3640138"/>
            <a:ext cx="2525713" cy="3141662"/>
            <a:chOff x="3401" y="1728"/>
            <a:chExt cx="1591" cy="1979"/>
          </a:xfrm>
        </p:grpSpPr>
        <p:grpSp>
          <p:nvGrpSpPr>
            <p:cNvPr id="8259" name="Group 3"/>
            <p:cNvGrpSpPr>
              <a:grpSpLocks/>
            </p:cNvGrpSpPr>
            <p:nvPr/>
          </p:nvGrpSpPr>
          <p:grpSpPr bwMode="auto">
            <a:xfrm>
              <a:off x="3408" y="1751"/>
              <a:ext cx="1584" cy="1956"/>
              <a:chOff x="3408" y="1751"/>
              <a:chExt cx="1584" cy="1956"/>
            </a:xfrm>
          </p:grpSpPr>
          <p:sp>
            <p:nvSpPr>
              <p:cNvPr id="8263" name="Rectangle 4"/>
              <p:cNvSpPr>
                <a:spLocks noChangeArrowheads="1"/>
              </p:cNvSpPr>
              <p:nvPr/>
            </p:nvSpPr>
            <p:spPr bwMode="auto">
              <a:xfrm>
                <a:off x="472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64" name="Rectangle 5"/>
              <p:cNvSpPr>
                <a:spLocks noChangeArrowheads="1"/>
              </p:cNvSpPr>
              <p:nvPr/>
            </p:nvSpPr>
            <p:spPr bwMode="auto">
              <a:xfrm>
                <a:off x="4464"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65" name="Rectangle 6"/>
              <p:cNvSpPr>
                <a:spLocks noChangeArrowheads="1"/>
              </p:cNvSpPr>
              <p:nvPr/>
            </p:nvSpPr>
            <p:spPr bwMode="auto">
              <a:xfrm>
                <a:off x="4200"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66" name="Rectangle 7"/>
              <p:cNvSpPr>
                <a:spLocks noChangeArrowheads="1"/>
              </p:cNvSpPr>
              <p:nvPr/>
            </p:nvSpPr>
            <p:spPr bwMode="auto">
              <a:xfrm>
                <a:off x="3942" y="338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67" name="Rectangle 8"/>
              <p:cNvSpPr>
                <a:spLocks noChangeArrowheads="1"/>
              </p:cNvSpPr>
              <p:nvPr/>
            </p:nvSpPr>
            <p:spPr bwMode="auto">
              <a:xfrm>
                <a:off x="3672" y="338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68" name="Rectangle 9"/>
              <p:cNvSpPr>
                <a:spLocks noChangeArrowheads="1"/>
              </p:cNvSpPr>
              <p:nvPr/>
            </p:nvSpPr>
            <p:spPr bwMode="auto">
              <a:xfrm>
                <a:off x="340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69" name="Rectangle 10"/>
              <p:cNvSpPr>
                <a:spLocks noChangeArrowheads="1"/>
              </p:cNvSpPr>
              <p:nvPr/>
            </p:nvSpPr>
            <p:spPr bwMode="auto">
              <a:xfrm>
                <a:off x="472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70" name="Rectangle 11"/>
              <p:cNvSpPr>
                <a:spLocks noChangeArrowheads="1"/>
              </p:cNvSpPr>
              <p:nvPr/>
            </p:nvSpPr>
            <p:spPr bwMode="auto">
              <a:xfrm>
                <a:off x="4464"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71" name="Rectangle 12"/>
              <p:cNvSpPr>
                <a:spLocks noChangeArrowheads="1"/>
              </p:cNvSpPr>
              <p:nvPr/>
            </p:nvSpPr>
            <p:spPr bwMode="auto">
              <a:xfrm>
                <a:off x="4200"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72" name="Rectangle 13"/>
              <p:cNvSpPr>
                <a:spLocks noChangeArrowheads="1"/>
              </p:cNvSpPr>
              <p:nvPr/>
            </p:nvSpPr>
            <p:spPr bwMode="auto">
              <a:xfrm>
                <a:off x="3942" y="3055"/>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73" name="Rectangle 14"/>
              <p:cNvSpPr>
                <a:spLocks noChangeArrowheads="1"/>
              </p:cNvSpPr>
              <p:nvPr/>
            </p:nvSpPr>
            <p:spPr bwMode="auto">
              <a:xfrm>
                <a:off x="3672" y="3055"/>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74" name="Rectangle 15"/>
              <p:cNvSpPr>
                <a:spLocks noChangeArrowheads="1"/>
              </p:cNvSpPr>
              <p:nvPr/>
            </p:nvSpPr>
            <p:spPr bwMode="auto">
              <a:xfrm>
                <a:off x="340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75" name="Rectangle 16"/>
              <p:cNvSpPr>
                <a:spLocks noChangeArrowheads="1"/>
              </p:cNvSpPr>
              <p:nvPr/>
            </p:nvSpPr>
            <p:spPr bwMode="auto">
              <a:xfrm>
                <a:off x="472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76" name="Rectangle 17"/>
              <p:cNvSpPr>
                <a:spLocks noChangeArrowheads="1"/>
              </p:cNvSpPr>
              <p:nvPr/>
            </p:nvSpPr>
            <p:spPr bwMode="auto">
              <a:xfrm>
                <a:off x="4464"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77" name="Rectangle 18"/>
              <p:cNvSpPr>
                <a:spLocks noChangeArrowheads="1"/>
              </p:cNvSpPr>
              <p:nvPr/>
            </p:nvSpPr>
            <p:spPr bwMode="auto">
              <a:xfrm>
                <a:off x="4200"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78" name="Rectangle 19"/>
              <p:cNvSpPr>
                <a:spLocks noChangeArrowheads="1"/>
              </p:cNvSpPr>
              <p:nvPr/>
            </p:nvSpPr>
            <p:spPr bwMode="auto">
              <a:xfrm>
                <a:off x="3942" y="2729"/>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79" name="Rectangle 20"/>
              <p:cNvSpPr>
                <a:spLocks noChangeArrowheads="1"/>
              </p:cNvSpPr>
              <p:nvPr/>
            </p:nvSpPr>
            <p:spPr bwMode="auto">
              <a:xfrm>
                <a:off x="3672" y="2729"/>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80" name="Rectangle 21"/>
              <p:cNvSpPr>
                <a:spLocks noChangeArrowheads="1"/>
              </p:cNvSpPr>
              <p:nvPr/>
            </p:nvSpPr>
            <p:spPr bwMode="auto">
              <a:xfrm>
                <a:off x="340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81" name="Rectangle 22"/>
              <p:cNvSpPr>
                <a:spLocks noChangeArrowheads="1"/>
              </p:cNvSpPr>
              <p:nvPr/>
            </p:nvSpPr>
            <p:spPr bwMode="auto">
              <a:xfrm>
                <a:off x="472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82" name="Rectangle 23"/>
              <p:cNvSpPr>
                <a:spLocks noChangeArrowheads="1"/>
              </p:cNvSpPr>
              <p:nvPr/>
            </p:nvSpPr>
            <p:spPr bwMode="auto">
              <a:xfrm>
                <a:off x="4464"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83" name="Rectangle 24"/>
              <p:cNvSpPr>
                <a:spLocks noChangeArrowheads="1"/>
              </p:cNvSpPr>
              <p:nvPr/>
            </p:nvSpPr>
            <p:spPr bwMode="auto">
              <a:xfrm>
                <a:off x="4200"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84" name="Rectangle 25"/>
              <p:cNvSpPr>
                <a:spLocks noChangeArrowheads="1"/>
              </p:cNvSpPr>
              <p:nvPr/>
            </p:nvSpPr>
            <p:spPr bwMode="auto">
              <a:xfrm>
                <a:off x="3942" y="2403"/>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85" name="Rectangle 26"/>
              <p:cNvSpPr>
                <a:spLocks noChangeArrowheads="1"/>
              </p:cNvSpPr>
              <p:nvPr/>
            </p:nvSpPr>
            <p:spPr bwMode="auto">
              <a:xfrm>
                <a:off x="3672" y="2403"/>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86" name="Rectangle 27"/>
              <p:cNvSpPr>
                <a:spLocks noChangeArrowheads="1"/>
              </p:cNvSpPr>
              <p:nvPr/>
            </p:nvSpPr>
            <p:spPr bwMode="auto">
              <a:xfrm>
                <a:off x="340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87" name="Rectangle 28"/>
              <p:cNvSpPr>
                <a:spLocks noChangeArrowheads="1"/>
              </p:cNvSpPr>
              <p:nvPr/>
            </p:nvSpPr>
            <p:spPr bwMode="auto">
              <a:xfrm>
                <a:off x="472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88" name="Rectangle 29"/>
              <p:cNvSpPr>
                <a:spLocks noChangeArrowheads="1"/>
              </p:cNvSpPr>
              <p:nvPr/>
            </p:nvSpPr>
            <p:spPr bwMode="auto">
              <a:xfrm>
                <a:off x="4464"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89" name="Rectangle 30"/>
              <p:cNvSpPr>
                <a:spLocks noChangeArrowheads="1"/>
              </p:cNvSpPr>
              <p:nvPr/>
            </p:nvSpPr>
            <p:spPr bwMode="auto">
              <a:xfrm>
                <a:off x="4200"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90" name="Rectangle 31"/>
              <p:cNvSpPr>
                <a:spLocks noChangeArrowheads="1"/>
              </p:cNvSpPr>
              <p:nvPr/>
            </p:nvSpPr>
            <p:spPr bwMode="auto">
              <a:xfrm>
                <a:off x="3942" y="2077"/>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91" name="Rectangle 32"/>
              <p:cNvSpPr>
                <a:spLocks noChangeArrowheads="1"/>
              </p:cNvSpPr>
              <p:nvPr/>
            </p:nvSpPr>
            <p:spPr bwMode="auto">
              <a:xfrm>
                <a:off x="3672" y="2077"/>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92" name="Rectangle 33"/>
              <p:cNvSpPr>
                <a:spLocks noChangeArrowheads="1"/>
              </p:cNvSpPr>
              <p:nvPr/>
            </p:nvSpPr>
            <p:spPr bwMode="auto">
              <a:xfrm>
                <a:off x="340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93" name="Rectangle 34"/>
              <p:cNvSpPr>
                <a:spLocks noChangeArrowheads="1"/>
              </p:cNvSpPr>
              <p:nvPr/>
            </p:nvSpPr>
            <p:spPr bwMode="auto">
              <a:xfrm>
                <a:off x="472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94" name="Rectangle 35"/>
              <p:cNvSpPr>
                <a:spLocks noChangeArrowheads="1"/>
              </p:cNvSpPr>
              <p:nvPr/>
            </p:nvSpPr>
            <p:spPr bwMode="auto">
              <a:xfrm>
                <a:off x="4464"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95" name="Rectangle 36"/>
              <p:cNvSpPr>
                <a:spLocks noChangeArrowheads="1"/>
              </p:cNvSpPr>
              <p:nvPr/>
            </p:nvSpPr>
            <p:spPr bwMode="auto">
              <a:xfrm>
                <a:off x="4200"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96" name="Rectangle 37"/>
              <p:cNvSpPr>
                <a:spLocks noChangeArrowheads="1"/>
              </p:cNvSpPr>
              <p:nvPr/>
            </p:nvSpPr>
            <p:spPr bwMode="auto">
              <a:xfrm>
                <a:off x="3942" y="175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97" name="Rectangle 38"/>
              <p:cNvSpPr>
                <a:spLocks noChangeArrowheads="1"/>
              </p:cNvSpPr>
              <p:nvPr/>
            </p:nvSpPr>
            <p:spPr bwMode="auto">
              <a:xfrm>
                <a:off x="3672" y="175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98" name="Rectangle 39"/>
              <p:cNvSpPr>
                <a:spLocks noChangeArrowheads="1"/>
              </p:cNvSpPr>
              <p:nvPr/>
            </p:nvSpPr>
            <p:spPr bwMode="auto">
              <a:xfrm>
                <a:off x="340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8299" name="Line 40"/>
              <p:cNvSpPr>
                <a:spLocks noChangeShapeType="1"/>
              </p:cNvSpPr>
              <p:nvPr/>
            </p:nvSpPr>
            <p:spPr bwMode="auto">
              <a:xfrm>
                <a:off x="3408" y="1751"/>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 name="Line 41"/>
              <p:cNvSpPr>
                <a:spLocks noChangeShapeType="1"/>
              </p:cNvSpPr>
              <p:nvPr/>
            </p:nvSpPr>
            <p:spPr bwMode="auto">
              <a:xfrm>
                <a:off x="3408" y="2077"/>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 name="Line 42"/>
              <p:cNvSpPr>
                <a:spLocks noChangeShapeType="1"/>
              </p:cNvSpPr>
              <p:nvPr/>
            </p:nvSpPr>
            <p:spPr bwMode="auto">
              <a:xfrm>
                <a:off x="3408" y="2403"/>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 name="Line 43"/>
              <p:cNvSpPr>
                <a:spLocks noChangeShapeType="1"/>
              </p:cNvSpPr>
              <p:nvPr/>
            </p:nvSpPr>
            <p:spPr bwMode="auto">
              <a:xfrm>
                <a:off x="3408" y="2729"/>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 name="Line 44"/>
              <p:cNvSpPr>
                <a:spLocks noChangeShapeType="1"/>
              </p:cNvSpPr>
              <p:nvPr/>
            </p:nvSpPr>
            <p:spPr bwMode="auto">
              <a:xfrm>
                <a:off x="3408" y="3055"/>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 name="Line 45"/>
              <p:cNvSpPr>
                <a:spLocks noChangeShapeType="1"/>
              </p:cNvSpPr>
              <p:nvPr/>
            </p:nvSpPr>
            <p:spPr bwMode="auto">
              <a:xfrm>
                <a:off x="3408" y="3381"/>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 name="Line 46"/>
              <p:cNvSpPr>
                <a:spLocks noChangeShapeType="1"/>
              </p:cNvSpPr>
              <p:nvPr/>
            </p:nvSpPr>
            <p:spPr bwMode="auto">
              <a:xfrm>
                <a:off x="3408" y="3707"/>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 name="Line 47"/>
              <p:cNvSpPr>
                <a:spLocks noChangeShapeType="1"/>
              </p:cNvSpPr>
              <p:nvPr/>
            </p:nvSpPr>
            <p:spPr bwMode="auto">
              <a:xfrm>
                <a:off x="3408"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 name="Line 48"/>
              <p:cNvSpPr>
                <a:spLocks noChangeShapeType="1"/>
              </p:cNvSpPr>
              <p:nvPr/>
            </p:nvSpPr>
            <p:spPr bwMode="auto">
              <a:xfrm>
                <a:off x="367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8" name="Line 49"/>
              <p:cNvSpPr>
                <a:spLocks noChangeShapeType="1"/>
              </p:cNvSpPr>
              <p:nvPr/>
            </p:nvSpPr>
            <p:spPr bwMode="auto">
              <a:xfrm>
                <a:off x="394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9" name="Line 50"/>
              <p:cNvSpPr>
                <a:spLocks noChangeShapeType="1"/>
              </p:cNvSpPr>
              <p:nvPr/>
            </p:nvSpPr>
            <p:spPr bwMode="auto">
              <a:xfrm>
                <a:off x="4200"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0" name="Line 51"/>
              <p:cNvSpPr>
                <a:spLocks noChangeShapeType="1"/>
              </p:cNvSpPr>
              <p:nvPr/>
            </p:nvSpPr>
            <p:spPr bwMode="auto">
              <a:xfrm>
                <a:off x="4464"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1" name="Line 52"/>
              <p:cNvSpPr>
                <a:spLocks noChangeShapeType="1"/>
              </p:cNvSpPr>
              <p:nvPr/>
            </p:nvSpPr>
            <p:spPr bwMode="auto">
              <a:xfrm>
                <a:off x="4728"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2" name="Line 53"/>
              <p:cNvSpPr>
                <a:spLocks noChangeShapeType="1"/>
              </p:cNvSpPr>
              <p:nvPr/>
            </p:nvSpPr>
            <p:spPr bwMode="auto">
              <a:xfrm>
                <a:off x="4992"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60" name="Line 54"/>
            <p:cNvSpPr>
              <a:spLocks noChangeShapeType="1"/>
            </p:cNvSpPr>
            <p:nvPr/>
          </p:nvSpPr>
          <p:spPr bwMode="auto">
            <a:xfrm flipV="1">
              <a:off x="3669" y="1728"/>
              <a:ext cx="0" cy="197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61" name="Line 55"/>
            <p:cNvSpPr>
              <a:spLocks noChangeShapeType="1"/>
            </p:cNvSpPr>
            <p:nvPr/>
          </p:nvSpPr>
          <p:spPr bwMode="auto">
            <a:xfrm>
              <a:off x="3408" y="2078"/>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62" name="Rectangle 56"/>
            <p:cNvSpPr>
              <a:spLocks noChangeArrowheads="1"/>
            </p:cNvSpPr>
            <p:nvPr/>
          </p:nvSpPr>
          <p:spPr bwMode="auto">
            <a:xfrm>
              <a:off x="3401" y="1756"/>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196" name="Group 57"/>
          <p:cNvGrpSpPr>
            <a:grpSpLocks/>
          </p:cNvGrpSpPr>
          <p:nvPr/>
        </p:nvGrpSpPr>
        <p:grpSpPr bwMode="auto">
          <a:xfrm>
            <a:off x="6172200" y="381000"/>
            <a:ext cx="2525713" cy="3130550"/>
            <a:chOff x="857" y="1772"/>
            <a:chExt cx="1591" cy="1972"/>
          </a:xfrm>
        </p:grpSpPr>
        <p:sp>
          <p:nvSpPr>
            <p:cNvPr id="8206" name="Rectangle 58"/>
            <p:cNvSpPr>
              <a:spLocks noChangeArrowheads="1"/>
            </p:cNvSpPr>
            <p:nvPr/>
          </p:nvSpPr>
          <p:spPr bwMode="auto">
            <a:xfrm>
              <a:off x="218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07" name="Rectangle 59"/>
            <p:cNvSpPr>
              <a:spLocks noChangeArrowheads="1"/>
            </p:cNvSpPr>
            <p:nvPr/>
          </p:nvSpPr>
          <p:spPr bwMode="auto">
            <a:xfrm>
              <a:off x="1920"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08" name="Rectangle 60"/>
            <p:cNvSpPr>
              <a:spLocks noChangeArrowheads="1"/>
            </p:cNvSpPr>
            <p:nvPr/>
          </p:nvSpPr>
          <p:spPr bwMode="auto">
            <a:xfrm>
              <a:off x="1656"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09" name="Rectangle 61"/>
            <p:cNvSpPr>
              <a:spLocks noChangeArrowheads="1"/>
            </p:cNvSpPr>
            <p:nvPr/>
          </p:nvSpPr>
          <p:spPr bwMode="auto">
            <a:xfrm>
              <a:off x="1398" y="341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10" name="Rectangle 62"/>
            <p:cNvSpPr>
              <a:spLocks noChangeArrowheads="1"/>
            </p:cNvSpPr>
            <p:nvPr/>
          </p:nvSpPr>
          <p:spPr bwMode="auto">
            <a:xfrm>
              <a:off x="1128" y="341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11" name="Rectangle 63"/>
            <p:cNvSpPr>
              <a:spLocks noChangeArrowheads="1"/>
            </p:cNvSpPr>
            <p:nvPr/>
          </p:nvSpPr>
          <p:spPr bwMode="auto">
            <a:xfrm>
              <a:off x="86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12" name="Rectangle 64"/>
            <p:cNvSpPr>
              <a:spLocks noChangeArrowheads="1"/>
            </p:cNvSpPr>
            <p:nvPr/>
          </p:nvSpPr>
          <p:spPr bwMode="auto">
            <a:xfrm>
              <a:off x="218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13" name="Rectangle 65"/>
            <p:cNvSpPr>
              <a:spLocks noChangeArrowheads="1"/>
            </p:cNvSpPr>
            <p:nvPr/>
          </p:nvSpPr>
          <p:spPr bwMode="auto">
            <a:xfrm>
              <a:off x="1920"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14" name="Rectangle 66"/>
            <p:cNvSpPr>
              <a:spLocks noChangeArrowheads="1"/>
            </p:cNvSpPr>
            <p:nvPr/>
          </p:nvSpPr>
          <p:spPr bwMode="auto">
            <a:xfrm>
              <a:off x="1656"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15" name="Rectangle 67"/>
            <p:cNvSpPr>
              <a:spLocks noChangeArrowheads="1"/>
            </p:cNvSpPr>
            <p:nvPr/>
          </p:nvSpPr>
          <p:spPr bwMode="auto">
            <a:xfrm>
              <a:off x="1398" y="3092"/>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16" name="Rectangle 68"/>
            <p:cNvSpPr>
              <a:spLocks noChangeArrowheads="1"/>
            </p:cNvSpPr>
            <p:nvPr/>
          </p:nvSpPr>
          <p:spPr bwMode="auto">
            <a:xfrm>
              <a:off x="1128" y="3092"/>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17" name="Rectangle 69"/>
            <p:cNvSpPr>
              <a:spLocks noChangeArrowheads="1"/>
            </p:cNvSpPr>
            <p:nvPr/>
          </p:nvSpPr>
          <p:spPr bwMode="auto">
            <a:xfrm>
              <a:off x="86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18" name="Rectangle 70"/>
            <p:cNvSpPr>
              <a:spLocks noChangeArrowheads="1"/>
            </p:cNvSpPr>
            <p:nvPr/>
          </p:nvSpPr>
          <p:spPr bwMode="auto">
            <a:xfrm>
              <a:off x="218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19" name="Rectangle 71"/>
            <p:cNvSpPr>
              <a:spLocks noChangeArrowheads="1"/>
            </p:cNvSpPr>
            <p:nvPr/>
          </p:nvSpPr>
          <p:spPr bwMode="auto">
            <a:xfrm>
              <a:off x="1920"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20" name="Rectangle 72"/>
            <p:cNvSpPr>
              <a:spLocks noChangeArrowheads="1"/>
            </p:cNvSpPr>
            <p:nvPr/>
          </p:nvSpPr>
          <p:spPr bwMode="auto">
            <a:xfrm>
              <a:off x="1656"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21" name="Rectangle 73"/>
            <p:cNvSpPr>
              <a:spLocks noChangeArrowheads="1"/>
            </p:cNvSpPr>
            <p:nvPr/>
          </p:nvSpPr>
          <p:spPr bwMode="auto">
            <a:xfrm>
              <a:off x="1398" y="2766"/>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22" name="Rectangle 74"/>
            <p:cNvSpPr>
              <a:spLocks noChangeArrowheads="1"/>
            </p:cNvSpPr>
            <p:nvPr/>
          </p:nvSpPr>
          <p:spPr bwMode="auto">
            <a:xfrm>
              <a:off x="1128" y="2766"/>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23" name="Rectangle 75"/>
            <p:cNvSpPr>
              <a:spLocks noChangeArrowheads="1"/>
            </p:cNvSpPr>
            <p:nvPr/>
          </p:nvSpPr>
          <p:spPr bwMode="auto">
            <a:xfrm>
              <a:off x="86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24" name="Rectangle 76"/>
            <p:cNvSpPr>
              <a:spLocks noChangeArrowheads="1"/>
            </p:cNvSpPr>
            <p:nvPr/>
          </p:nvSpPr>
          <p:spPr bwMode="auto">
            <a:xfrm>
              <a:off x="218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25" name="Rectangle 77"/>
            <p:cNvSpPr>
              <a:spLocks noChangeArrowheads="1"/>
            </p:cNvSpPr>
            <p:nvPr/>
          </p:nvSpPr>
          <p:spPr bwMode="auto">
            <a:xfrm>
              <a:off x="1920"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26" name="Rectangle 78"/>
            <p:cNvSpPr>
              <a:spLocks noChangeArrowheads="1"/>
            </p:cNvSpPr>
            <p:nvPr/>
          </p:nvSpPr>
          <p:spPr bwMode="auto">
            <a:xfrm>
              <a:off x="1656"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27" name="Rectangle 79"/>
            <p:cNvSpPr>
              <a:spLocks noChangeArrowheads="1"/>
            </p:cNvSpPr>
            <p:nvPr/>
          </p:nvSpPr>
          <p:spPr bwMode="auto">
            <a:xfrm>
              <a:off x="1398" y="2440"/>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28" name="Rectangle 80"/>
            <p:cNvSpPr>
              <a:spLocks noChangeArrowheads="1"/>
            </p:cNvSpPr>
            <p:nvPr/>
          </p:nvSpPr>
          <p:spPr bwMode="auto">
            <a:xfrm>
              <a:off x="1128" y="2440"/>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29" name="Rectangle 81"/>
            <p:cNvSpPr>
              <a:spLocks noChangeArrowheads="1"/>
            </p:cNvSpPr>
            <p:nvPr/>
          </p:nvSpPr>
          <p:spPr bwMode="auto">
            <a:xfrm>
              <a:off x="86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30" name="Rectangle 82"/>
            <p:cNvSpPr>
              <a:spLocks noChangeArrowheads="1"/>
            </p:cNvSpPr>
            <p:nvPr/>
          </p:nvSpPr>
          <p:spPr bwMode="auto">
            <a:xfrm>
              <a:off x="218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31" name="Rectangle 83"/>
            <p:cNvSpPr>
              <a:spLocks noChangeArrowheads="1"/>
            </p:cNvSpPr>
            <p:nvPr/>
          </p:nvSpPr>
          <p:spPr bwMode="auto">
            <a:xfrm>
              <a:off x="1920"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32" name="Rectangle 84"/>
            <p:cNvSpPr>
              <a:spLocks noChangeArrowheads="1"/>
            </p:cNvSpPr>
            <p:nvPr/>
          </p:nvSpPr>
          <p:spPr bwMode="auto">
            <a:xfrm>
              <a:off x="1656"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33" name="Rectangle 85"/>
            <p:cNvSpPr>
              <a:spLocks noChangeArrowheads="1"/>
            </p:cNvSpPr>
            <p:nvPr/>
          </p:nvSpPr>
          <p:spPr bwMode="auto">
            <a:xfrm>
              <a:off x="1398" y="2114"/>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34" name="Rectangle 86"/>
            <p:cNvSpPr>
              <a:spLocks noChangeArrowheads="1"/>
            </p:cNvSpPr>
            <p:nvPr/>
          </p:nvSpPr>
          <p:spPr bwMode="auto">
            <a:xfrm>
              <a:off x="1128" y="2114"/>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35" name="Rectangle 87"/>
            <p:cNvSpPr>
              <a:spLocks noChangeArrowheads="1"/>
            </p:cNvSpPr>
            <p:nvPr/>
          </p:nvSpPr>
          <p:spPr bwMode="auto">
            <a:xfrm>
              <a:off x="86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36" name="Rectangle 88"/>
            <p:cNvSpPr>
              <a:spLocks noChangeArrowheads="1"/>
            </p:cNvSpPr>
            <p:nvPr/>
          </p:nvSpPr>
          <p:spPr bwMode="auto">
            <a:xfrm>
              <a:off x="218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8237" name="Rectangle 89"/>
            <p:cNvSpPr>
              <a:spLocks noChangeArrowheads="1"/>
            </p:cNvSpPr>
            <p:nvPr/>
          </p:nvSpPr>
          <p:spPr bwMode="auto">
            <a:xfrm>
              <a:off x="1920"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8238" name="Rectangle 90"/>
            <p:cNvSpPr>
              <a:spLocks noChangeArrowheads="1"/>
            </p:cNvSpPr>
            <p:nvPr/>
          </p:nvSpPr>
          <p:spPr bwMode="auto">
            <a:xfrm>
              <a:off x="1656"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8239" name="Rectangle 91"/>
            <p:cNvSpPr>
              <a:spLocks noChangeArrowheads="1"/>
            </p:cNvSpPr>
            <p:nvPr/>
          </p:nvSpPr>
          <p:spPr bwMode="auto">
            <a:xfrm>
              <a:off x="1398" y="178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8240" name="Rectangle 92"/>
            <p:cNvSpPr>
              <a:spLocks noChangeArrowheads="1"/>
            </p:cNvSpPr>
            <p:nvPr/>
          </p:nvSpPr>
          <p:spPr bwMode="auto">
            <a:xfrm>
              <a:off x="1128" y="178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8241" name="Rectangle 93"/>
            <p:cNvSpPr>
              <a:spLocks noChangeArrowheads="1"/>
            </p:cNvSpPr>
            <p:nvPr/>
          </p:nvSpPr>
          <p:spPr bwMode="auto">
            <a:xfrm>
              <a:off x="86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8242" name="Line 94"/>
            <p:cNvSpPr>
              <a:spLocks noChangeShapeType="1"/>
            </p:cNvSpPr>
            <p:nvPr/>
          </p:nvSpPr>
          <p:spPr bwMode="auto">
            <a:xfrm>
              <a:off x="864" y="1788"/>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3" name="Line 95"/>
            <p:cNvSpPr>
              <a:spLocks noChangeShapeType="1"/>
            </p:cNvSpPr>
            <p:nvPr/>
          </p:nvSpPr>
          <p:spPr bwMode="auto">
            <a:xfrm>
              <a:off x="864" y="2114"/>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4" name="Line 96"/>
            <p:cNvSpPr>
              <a:spLocks noChangeShapeType="1"/>
            </p:cNvSpPr>
            <p:nvPr/>
          </p:nvSpPr>
          <p:spPr bwMode="auto">
            <a:xfrm>
              <a:off x="864" y="2440"/>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5" name="Line 97"/>
            <p:cNvSpPr>
              <a:spLocks noChangeShapeType="1"/>
            </p:cNvSpPr>
            <p:nvPr/>
          </p:nvSpPr>
          <p:spPr bwMode="auto">
            <a:xfrm>
              <a:off x="864" y="2766"/>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6" name="Line 98"/>
            <p:cNvSpPr>
              <a:spLocks noChangeShapeType="1"/>
            </p:cNvSpPr>
            <p:nvPr/>
          </p:nvSpPr>
          <p:spPr bwMode="auto">
            <a:xfrm>
              <a:off x="864" y="3092"/>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7" name="Line 99"/>
            <p:cNvSpPr>
              <a:spLocks noChangeShapeType="1"/>
            </p:cNvSpPr>
            <p:nvPr/>
          </p:nvSpPr>
          <p:spPr bwMode="auto">
            <a:xfrm>
              <a:off x="864" y="3418"/>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8" name="Line 100"/>
            <p:cNvSpPr>
              <a:spLocks noChangeShapeType="1"/>
            </p:cNvSpPr>
            <p:nvPr/>
          </p:nvSpPr>
          <p:spPr bwMode="auto">
            <a:xfrm>
              <a:off x="864" y="3744"/>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49" name="Line 101"/>
            <p:cNvSpPr>
              <a:spLocks noChangeShapeType="1"/>
            </p:cNvSpPr>
            <p:nvPr/>
          </p:nvSpPr>
          <p:spPr bwMode="auto">
            <a:xfrm>
              <a:off x="864"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0" name="Line 102"/>
            <p:cNvSpPr>
              <a:spLocks noChangeShapeType="1"/>
            </p:cNvSpPr>
            <p:nvPr/>
          </p:nvSpPr>
          <p:spPr bwMode="auto">
            <a:xfrm>
              <a:off x="112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1" name="Line 103"/>
            <p:cNvSpPr>
              <a:spLocks noChangeShapeType="1"/>
            </p:cNvSpPr>
            <p:nvPr/>
          </p:nvSpPr>
          <p:spPr bwMode="auto">
            <a:xfrm>
              <a:off x="139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2" name="Line 104"/>
            <p:cNvSpPr>
              <a:spLocks noChangeShapeType="1"/>
            </p:cNvSpPr>
            <p:nvPr/>
          </p:nvSpPr>
          <p:spPr bwMode="auto">
            <a:xfrm>
              <a:off x="1656"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3" name="Line 105"/>
            <p:cNvSpPr>
              <a:spLocks noChangeShapeType="1"/>
            </p:cNvSpPr>
            <p:nvPr/>
          </p:nvSpPr>
          <p:spPr bwMode="auto">
            <a:xfrm>
              <a:off x="1920"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4" name="Line 106"/>
            <p:cNvSpPr>
              <a:spLocks noChangeShapeType="1"/>
            </p:cNvSpPr>
            <p:nvPr/>
          </p:nvSpPr>
          <p:spPr bwMode="auto">
            <a:xfrm>
              <a:off x="2184"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5" name="Line 107"/>
            <p:cNvSpPr>
              <a:spLocks noChangeShapeType="1"/>
            </p:cNvSpPr>
            <p:nvPr/>
          </p:nvSpPr>
          <p:spPr bwMode="auto">
            <a:xfrm>
              <a:off x="2448"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6" name="Line 108"/>
            <p:cNvSpPr>
              <a:spLocks noChangeShapeType="1"/>
            </p:cNvSpPr>
            <p:nvPr/>
          </p:nvSpPr>
          <p:spPr bwMode="auto">
            <a:xfrm flipV="1">
              <a:off x="1125" y="1772"/>
              <a:ext cx="0" cy="19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7" name="Line 109"/>
            <p:cNvSpPr>
              <a:spLocks noChangeShapeType="1"/>
            </p:cNvSpPr>
            <p:nvPr/>
          </p:nvSpPr>
          <p:spPr bwMode="auto">
            <a:xfrm>
              <a:off x="864" y="2115"/>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58" name="Rectangle 110"/>
            <p:cNvSpPr>
              <a:spLocks noChangeArrowheads="1"/>
            </p:cNvSpPr>
            <p:nvPr/>
          </p:nvSpPr>
          <p:spPr bwMode="auto">
            <a:xfrm>
              <a:off x="857" y="1793"/>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5" name="Group 120"/>
          <p:cNvGrpSpPr>
            <a:grpSpLocks/>
          </p:cNvGrpSpPr>
          <p:nvPr/>
        </p:nvGrpSpPr>
        <p:grpSpPr bwMode="auto">
          <a:xfrm>
            <a:off x="7459663" y="5316538"/>
            <a:ext cx="1227137" cy="1371600"/>
            <a:chOff x="7459133" y="5317069"/>
            <a:chExt cx="1227667" cy="1371597"/>
          </a:xfrm>
        </p:grpSpPr>
        <p:sp>
          <p:nvSpPr>
            <p:cNvPr id="8203" name="Oval 176"/>
            <p:cNvSpPr>
              <a:spLocks noChangeArrowheads="1"/>
            </p:cNvSpPr>
            <p:nvPr/>
          </p:nvSpPr>
          <p:spPr bwMode="auto">
            <a:xfrm>
              <a:off x="8305800" y="5317069"/>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04" name="Oval 176"/>
            <p:cNvSpPr>
              <a:spLocks noChangeArrowheads="1"/>
            </p:cNvSpPr>
            <p:nvPr/>
          </p:nvSpPr>
          <p:spPr bwMode="auto">
            <a:xfrm>
              <a:off x="7459133" y="6307666"/>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cxnSp>
          <p:nvCxnSpPr>
            <p:cNvPr id="8205" name="Straight Arrow Connector 118"/>
            <p:cNvCxnSpPr>
              <a:cxnSpLocks noChangeShapeType="1"/>
              <a:stCxn id="8204" idx="7"/>
              <a:endCxn id="8203" idx="3"/>
            </p:cNvCxnSpPr>
            <p:nvPr/>
          </p:nvCxnSpPr>
          <p:spPr bwMode="auto">
            <a:xfrm rot="5400000" flipH="1" flipV="1">
              <a:off x="7712372" y="5714239"/>
              <a:ext cx="721189" cy="577259"/>
            </a:xfrm>
            <a:prstGeom prst="straightConnector1">
              <a:avLst/>
            </a:prstGeom>
            <a:noFill/>
            <a:ln w="25400" algn="ctr">
              <a:solidFill>
                <a:srgbClr val="FF0000"/>
              </a:solidFill>
              <a:round/>
              <a:headEnd type="arrow" w="med" len="med"/>
              <a:tailEnd type="arrow" w="med" len="med"/>
            </a:ln>
            <a:extLst>
              <a:ext uri="{909E8E84-426E-40DD-AFC4-6F175D3DCCD1}">
                <a14:hiddenFill xmlns:a14="http://schemas.microsoft.com/office/drawing/2010/main">
                  <a:noFill/>
                </a14:hiddenFill>
              </a:ext>
            </a:extLst>
          </p:spPr>
        </p:cxnSp>
      </p:grpSp>
      <p:grpSp>
        <p:nvGrpSpPr>
          <p:cNvPr id="6" name="Group 121"/>
          <p:cNvGrpSpPr>
            <a:grpSpLocks/>
          </p:cNvGrpSpPr>
          <p:nvPr/>
        </p:nvGrpSpPr>
        <p:grpSpPr bwMode="auto">
          <a:xfrm>
            <a:off x="7450138" y="2039938"/>
            <a:ext cx="1228725" cy="1371600"/>
            <a:chOff x="7459133" y="5317069"/>
            <a:chExt cx="1227667" cy="1371597"/>
          </a:xfrm>
        </p:grpSpPr>
        <p:sp>
          <p:nvSpPr>
            <p:cNvPr id="8200" name="Oval 176"/>
            <p:cNvSpPr>
              <a:spLocks noChangeArrowheads="1"/>
            </p:cNvSpPr>
            <p:nvPr/>
          </p:nvSpPr>
          <p:spPr bwMode="auto">
            <a:xfrm>
              <a:off x="8305800" y="5317069"/>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01" name="Oval 176"/>
            <p:cNvSpPr>
              <a:spLocks noChangeArrowheads="1"/>
            </p:cNvSpPr>
            <p:nvPr/>
          </p:nvSpPr>
          <p:spPr bwMode="auto">
            <a:xfrm>
              <a:off x="7459133" y="6307666"/>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cxnSp>
          <p:nvCxnSpPr>
            <p:cNvPr id="8202" name="Straight Arrow Connector 124"/>
            <p:cNvCxnSpPr>
              <a:cxnSpLocks noChangeShapeType="1"/>
              <a:stCxn id="8201" idx="7"/>
              <a:endCxn id="8200" idx="3"/>
            </p:cNvCxnSpPr>
            <p:nvPr/>
          </p:nvCxnSpPr>
          <p:spPr bwMode="auto">
            <a:xfrm rot="5400000" flipH="1" flipV="1">
              <a:off x="7712372" y="5714239"/>
              <a:ext cx="721189" cy="577259"/>
            </a:xfrm>
            <a:prstGeom prst="straightConnector1">
              <a:avLst/>
            </a:prstGeom>
            <a:noFill/>
            <a:ln w="25400" algn="ctr">
              <a:solidFill>
                <a:srgbClr val="FF0000"/>
              </a:solidFill>
              <a:round/>
              <a:headEnd type="arrow" w="med" len="med"/>
              <a:tailEnd type="arrow" w="med" len="med"/>
            </a:ln>
            <a:extLst>
              <a:ext uri="{909E8E84-426E-40DD-AFC4-6F175D3DCCD1}">
                <a14:hiddenFill xmlns:a14="http://schemas.microsoft.com/office/drawing/2010/main">
                  <a:noFill/>
                </a14:hiddenFill>
              </a:ext>
            </a:extLst>
          </p:spPr>
        </p:cxnSp>
      </p:grpSp>
      <p:sp>
        <p:nvSpPr>
          <p:cNvPr id="197847" name="Text Box 215"/>
          <p:cNvSpPr txBox="1">
            <a:spLocks noChangeArrowheads="1"/>
          </p:cNvSpPr>
          <p:nvPr/>
        </p:nvSpPr>
        <p:spPr bwMode="auto">
          <a:xfrm>
            <a:off x="490538" y="1292225"/>
            <a:ext cx="3700462"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dirty="0"/>
              <a:t>Associative:    </a:t>
            </a:r>
          </a:p>
          <a:p>
            <a:pPr lvl="1" eaLnBrk="1" hangingPunct="1">
              <a:buFontTx/>
              <a:buChar char="•"/>
            </a:pPr>
            <a:r>
              <a:rPr lang="en-US" altLang="en-US" dirty="0">
                <a:solidFill>
                  <a:schemeClr val="accent1"/>
                </a:solidFill>
              </a:rPr>
              <a:t>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  </a:t>
            </a:r>
          </a:p>
          <a:p>
            <a:pPr lvl="1" eaLnBrk="1" hangingPunct="1">
              <a:buFontTx/>
              <a:buChar char="•"/>
            </a:pPr>
            <a:r>
              <a:rPr lang="en-US" altLang="en-US" dirty="0">
                <a:solidFill>
                  <a:schemeClr val="accent1"/>
                </a:solidFill>
              </a:rPr>
              <a:t>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)×c</a:t>
            </a:r>
            <a:endParaRPr lang="en-US" altLang="en-US" dirty="0"/>
          </a:p>
          <a:p>
            <a:pPr eaLnBrk="1" hangingPunct="1">
              <a:buFontTx/>
              <a:buChar char="•"/>
            </a:pPr>
            <a:r>
              <a:rPr lang="en-US" altLang="en-US" dirty="0"/>
              <a:t>Commutative: </a:t>
            </a:r>
          </a:p>
          <a:p>
            <a:pPr lvl="1" eaLnBrk="1" hangingPunct="1">
              <a:buFontTx/>
              <a:buChar char="•"/>
            </a:pP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r>
              <a:rPr lang="en-US" altLang="en-US" dirty="0">
                <a:solidFill>
                  <a:schemeClr val="accent1"/>
                </a:solidFill>
              </a:rPr>
              <a:t> </a:t>
            </a:r>
          </a:p>
          <a:p>
            <a:pPr lvl="1" eaLnBrk="1" hangingPunct="1">
              <a:buFontTx/>
              <a:buChar char="•"/>
            </a:pP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b×a</a:t>
            </a:r>
            <a:endParaRPr lang="en-US" altLang="en-US" dirty="0"/>
          </a:p>
          <a:p>
            <a:pPr eaLnBrk="1" hangingPunct="1">
              <a:buFontTx/>
              <a:buChar char="•"/>
            </a:pPr>
            <a:r>
              <a:rPr lang="en-US" altLang="en-US" dirty="0"/>
              <a:t>Distributive:</a:t>
            </a:r>
            <a:r>
              <a:rPr lang="en-US" altLang="en-US" dirty="0">
                <a:solidFill>
                  <a:schemeClr val="accent1"/>
                </a:solidFill>
              </a:rPr>
              <a:t>    </a:t>
            </a:r>
          </a:p>
          <a:p>
            <a:pPr lvl="1" eaLnBrk="1" hangingPunct="1">
              <a:buFontTx/>
              <a:buChar char="•"/>
            </a:pPr>
            <a:r>
              <a:rPr lang="en-US" altLang="en-US" dirty="0">
                <a:solidFill>
                  <a:schemeClr val="accent1"/>
                </a:solidFill>
              </a:rPr>
              <a:t>a×(</a:t>
            </a:r>
            <a:r>
              <a:rPr lang="en-US" altLang="en-US" dirty="0" err="1">
                <a:solidFill>
                  <a:schemeClr val="accent1"/>
                </a:solidFill>
              </a:rPr>
              <a:t>b+c</a:t>
            </a:r>
            <a:r>
              <a:rPr lang="en-US" altLang="en-US" dirty="0">
                <a:solidFill>
                  <a:schemeClr val="accent1"/>
                </a:solidFill>
              </a:rPr>
              <a:t>) = </a:t>
            </a:r>
            <a:r>
              <a:rPr lang="en-US" altLang="en-US" dirty="0" err="1">
                <a:solidFill>
                  <a:schemeClr val="accent1"/>
                </a:solidFill>
              </a:rPr>
              <a:t>a×b</a:t>
            </a:r>
            <a:r>
              <a:rPr lang="en-US" altLang="en-US" dirty="0">
                <a:solidFill>
                  <a:schemeClr val="accent1"/>
                </a:solidFill>
              </a:rPr>
              <a:t> + </a:t>
            </a:r>
            <a:r>
              <a:rPr lang="en-US" altLang="en-US" dirty="0" err="1">
                <a:solidFill>
                  <a:schemeClr val="accent1"/>
                </a:solidFill>
              </a:rPr>
              <a:t>a×c</a:t>
            </a:r>
            <a:endParaRPr lang="en-US" altLang="en-US"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7847"/>
                                        </p:tgtEl>
                                        <p:attrNameLst>
                                          <p:attrName>style.visibility</p:attrName>
                                        </p:attrNameLst>
                                      </p:cBhvr>
                                      <p:to>
                                        <p:strVal val="visible"/>
                                      </p:to>
                                    </p:set>
                                    <p:anim calcmode="lin" valueType="num">
                                      <p:cBhvr additive="base">
                                        <p:cTn id="7" dur="500" fill="hold"/>
                                        <p:tgtEl>
                                          <p:spTgt spid="197847"/>
                                        </p:tgtEl>
                                        <p:attrNameLst>
                                          <p:attrName>ppt_x</p:attrName>
                                        </p:attrNameLst>
                                      </p:cBhvr>
                                      <p:tavLst>
                                        <p:tav tm="0">
                                          <p:val>
                                            <p:strVal val="0-#ppt_w/2"/>
                                          </p:val>
                                        </p:tav>
                                        <p:tav tm="100000">
                                          <p:val>
                                            <p:strVal val="#ppt_x"/>
                                          </p:val>
                                        </p:tav>
                                      </p:tavLst>
                                    </p:anim>
                                    <p:anim calcmode="lin" valueType="num">
                                      <p:cBhvr additive="base">
                                        <p:cTn id="8" dur="500" fill="hold"/>
                                        <p:tgtEl>
                                          <p:spTgt spid="197847"/>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84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2" name="Text Box 215"/>
          <p:cNvSpPr txBox="1">
            <a:spLocks noChangeArrowheads="1"/>
          </p:cNvSpPr>
          <p:nvPr/>
        </p:nvSpPr>
        <p:spPr bwMode="auto">
          <a:xfrm>
            <a:off x="304800" y="4661118"/>
            <a:ext cx="4785284"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33CC33"/>
                </a:solidFill>
              </a:rPr>
              <a:t>x</a:t>
            </a:r>
            <a:r>
              <a:rPr lang="en-US" altLang="en-US" baseline="-25000" dirty="0" smtClean="0">
                <a:solidFill>
                  <a:srgbClr val="33CC33"/>
                </a:solidFill>
              </a:rPr>
              <a:t>1</a:t>
            </a:r>
            <a:r>
              <a:rPr lang="en-US" altLang="en-US" dirty="0" smtClean="0">
                <a:solidFill>
                  <a:srgbClr val="33CC33"/>
                </a:solidFill>
              </a:rPr>
              <a:t> =   231.123212…</a:t>
            </a:r>
          </a:p>
          <a:p>
            <a:pPr eaLnBrk="1" hangingPunct="1"/>
            <a:r>
              <a:rPr lang="en-US" altLang="en-US" dirty="0" smtClean="0">
                <a:solidFill>
                  <a:srgbClr val="FF99FF"/>
                </a:solidFill>
              </a:rPr>
              <a:t>x</a:t>
            </a:r>
            <a:r>
              <a:rPr lang="en-US" altLang="en-US" baseline="-25000" dirty="0" smtClean="0">
                <a:solidFill>
                  <a:srgbClr val="FF99FF"/>
                </a:solidFill>
              </a:rPr>
              <a:t>2</a:t>
            </a:r>
            <a:r>
              <a:rPr lang="en-US" altLang="en-US" dirty="0" smtClean="0">
                <a:solidFill>
                  <a:srgbClr val="FF99FF"/>
                </a:solidFill>
              </a:rPr>
              <a:t> </a:t>
            </a:r>
            <a:r>
              <a:rPr lang="en-US" altLang="en-US" dirty="0">
                <a:solidFill>
                  <a:srgbClr val="FF99FF"/>
                </a:solidFill>
              </a:rPr>
              <a:t>= </a:t>
            </a:r>
            <a:r>
              <a:rPr lang="en-US" altLang="en-US" dirty="0" smtClean="0">
                <a:solidFill>
                  <a:srgbClr val="FF99FF"/>
                </a:solidFill>
              </a:rPr>
              <a:t>5989.987987…</a:t>
            </a:r>
          </a:p>
          <a:p>
            <a:pPr eaLnBrk="1" hangingPunct="1"/>
            <a:r>
              <a:rPr lang="en-US" altLang="en-US" dirty="0" smtClean="0"/>
              <a:t>Encode into</a:t>
            </a:r>
          </a:p>
          <a:p>
            <a:pPr eaLnBrk="1" hangingPunct="1"/>
            <a:r>
              <a:rPr lang="en-US" altLang="en-US" dirty="0" smtClean="0">
                <a:solidFill>
                  <a:srgbClr val="FF99FF"/>
                </a:solidFill>
              </a:rPr>
              <a:t>x </a:t>
            </a:r>
            <a:r>
              <a:rPr lang="en-US" altLang="en-US" dirty="0">
                <a:solidFill>
                  <a:srgbClr val="FF99FF"/>
                </a:solidFill>
              </a:rPr>
              <a:t>= </a:t>
            </a:r>
            <a:r>
              <a:rPr lang="en-US" altLang="en-US" dirty="0" smtClean="0">
                <a:solidFill>
                  <a:srgbClr val="FF99FF"/>
                </a:solidFill>
              </a:rPr>
              <a:t>5</a:t>
            </a:r>
            <a:r>
              <a:rPr lang="en-US" altLang="en-US" dirty="0" smtClean="0">
                <a:solidFill>
                  <a:srgbClr val="33CC33"/>
                </a:solidFill>
              </a:rPr>
              <a:t>0</a:t>
            </a:r>
            <a:r>
              <a:rPr lang="en-US" altLang="en-US" dirty="0" smtClean="0">
                <a:solidFill>
                  <a:srgbClr val="FF99FF"/>
                </a:solidFill>
              </a:rPr>
              <a:t>9</a:t>
            </a:r>
            <a:r>
              <a:rPr lang="en-US" altLang="en-US" dirty="0" smtClean="0">
                <a:solidFill>
                  <a:srgbClr val="33CC33"/>
                </a:solidFill>
              </a:rPr>
              <a:t>2</a:t>
            </a:r>
            <a:r>
              <a:rPr lang="en-US" altLang="en-US" dirty="0" smtClean="0">
                <a:solidFill>
                  <a:srgbClr val="FF99FF"/>
                </a:solidFill>
              </a:rPr>
              <a:t>8</a:t>
            </a:r>
            <a:r>
              <a:rPr lang="en-US" altLang="en-US" dirty="0" smtClean="0">
                <a:solidFill>
                  <a:srgbClr val="33CC33"/>
                </a:solidFill>
              </a:rPr>
              <a:t>3</a:t>
            </a:r>
            <a:r>
              <a:rPr lang="en-US" altLang="en-US" dirty="0" smtClean="0">
                <a:solidFill>
                  <a:srgbClr val="FF99FF"/>
                </a:solidFill>
              </a:rPr>
              <a:t>9</a:t>
            </a:r>
            <a:r>
              <a:rPr lang="en-US" altLang="en-US" dirty="0" smtClean="0">
                <a:solidFill>
                  <a:srgbClr val="33CC33"/>
                </a:solidFill>
              </a:rPr>
              <a:t>1</a:t>
            </a:r>
            <a:r>
              <a:rPr lang="en-US" altLang="en-US" dirty="0" smtClean="0">
                <a:solidFill>
                  <a:srgbClr val="FF99FF"/>
                </a:solidFill>
              </a:rPr>
              <a:t>.9</a:t>
            </a:r>
            <a:r>
              <a:rPr lang="en-US" altLang="en-US" dirty="0" smtClean="0">
                <a:solidFill>
                  <a:srgbClr val="33CC33"/>
                </a:solidFill>
              </a:rPr>
              <a:t>1</a:t>
            </a:r>
            <a:r>
              <a:rPr lang="en-US" altLang="en-US" dirty="0" smtClean="0">
                <a:solidFill>
                  <a:srgbClr val="FF99FF"/>
                </a:solidFill>
              </a:rPr>
              <a:t>8</a:t>
            </a:r>
            <a:r>
              <a:rPr lang="en-US" altLang="en-US" dirty="0" smtClean="0">
                <a:solidFill>
                  <a:srgbClr val="33CC33"/>
                </a:solidFill>
              </a:rPr>
              <a:t>2</a:t>
            </a:r>
            <a:r>
              <a:rPr lang="en-US" altLang="en-US" dirty="0" smtClean="0">
                <a:solidFill>
                  <a:srgbClr val="FF99FF"/>
                </a:solidFill>
              </a:rPr>
              <a:t>7</a:t>
            </a:r>
            <a:r>
              <a:rPr lang="en-US" altLang="en-US" dirty="0" smtClean="0">
                <a:solidFill>
                  <a:srgbClr val="33CC33"/>
                </a:solidFill>
              </a:rPr>
              <a:t>3</a:t>
            </a:r>
            <a:r>
              <a:rPr lang="en-US" altLang="en-US" dirty="0" smtClean="0">
                <a:solidFill>
                  <a:srgbClr val="FF99FF"/>
                </a:solidFill>
              </a:rPr>
              <a:t>9</a:t>
            </a:r>
            <a:r>
              <a:rPr lang="en-US" altLang="en-US" dirty="0" smtClean="0">
                <a:solidFill>
                  <a:srgbClr val="33CC33"/>
                </a:solidFill>
              </a:rPr>
              <a:t>2</a:t>
            </a:r>
            <a:r>
              <a:rPr lang="en-US" altLang="en-US" dirty="0" smtClean="0">
                <a:solidFill>
                  <a:srgbClr val="FF99FF"/>
                </a:solidFill>
              </a:rPr>
              <a:t>8</a:t>
            </a:r>
            <a:r>
              <a:rPr lang="en-US" altLang="en-US" dirty="0" smtClean="0">
                <a:solidFill>
                  <a:srgbClr val="33CC33"/>
                </a:solidFill>
              </a:rPr>
              <a:t>1</a:t>
            </a:r>
            <a:r>
              <a:rPr lang="en-US" altLang="en-US" dirty="0" smtClean="0">
                <a:solidFill>
                  <a:srgbClr val="FF99FF"/>
                </a:solidFill>
              </a:rPr>
              <a:t>7</a:t>
            </a:r>
            <a:r>
              <a:rPr lang="en-US" altLang="en-US" dirty="0" smtClean="0">
                <a:solidFill>
                  <a:srgbClr val="33CC33"/>
                </a:solidFill>
              </a:rPr>
              <a:t>2</a:t>
            </a:r>
            <a:r>
              <a:rPr lang="en-US" altLang="en-US" dirty="0" smtClean="0">
                <a:solidFill>
                  <a:srgbClr val="FF99FF"/>
                </a:solidFill>
              </a:rPr>
              <a:t>…</a:t>
            </a:r>
            <a:endParaRPr lang="en-US" altLang="en-US" dirty="0">
              <a:solidFill>
                <a:srgbClr val="FF99FF"/>
              </a:solidFill>
            </a:endParaRPr>
          </a:p>
        </p:txBody>
      </p: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 name="Rectangle 8"/>
          <p:cNvSpPr/>
          <p:nvPr/>
        </p:nvSpPr>
        <p:spPr>
          <a:xfrm>
            <a:off x="3505200" y="1447800"/>
            <a:ext cx="7577754" cy="2246769"/>
          </a:xfrm>
          <a:prstGeom prst="rect">
            <a:avLst/>
          </a:prstGeom>
        </p:spPr>
        <p:txBody>
          <a:bodyPr wrap="square">
            <a:spAutoFit/>
          </a:bodyPr>
          <a:lstStyle/>
          <a:p>
            <a:pPr eaLnBrk="1" hangingPunct="1"/>
            <a:r>
              <a:rPr lang="en-US" altLang="en-US" dirty="0" smtClean="0">
                <a:sym typeface="Symbol" panose="05050102010706020507" pitchFamily="18" charset="2"/>
              </a:rPr>
              <a:t>There is a metric space defining </a:t>
            </a:r>
            <a:br>
              <a:rPr lang="en-US" altLang="en-US" dirty="0" smtClean="0">
                <a:sym typeface="Symbol" panose="05050102010706020507" pitchFamily="18" charset="2"/>
              </a:rPr>
            </a:br>
            <a:r>
              <a:rPr lang="en-US" altLang="en-US" dirty="0" smtClean="0">
                <a:sym typeface="Symbol" panose="05050102010706020507" pitchFamily="18" charset="2"/>
              </a:rPr>
              <a:t>the “distance” between two ellipse.</a:t>
            </a:r>
          </a:p>
          <a:p>
            <a:r>
              <a:rPr lang="en-US" altLang="en-US" dirty="0">
                <a:sym typeface="Symbol" panose="05050102010706020507" pitchFamily="18" charset="2"/>
              </a:rPr>
              <a:t> </a:t>
            </a:r>
            <a:r>
              <a:rPr lang="en-US" altLang="en-US" dirty="0" smtClean="0">
                <a:sym typeface="Symbol" panose="05050102010706020507" pitchFamily="18" charset="2"/>
              </a:rPr>
              <a:t> </a:t>
            </a:r>
          </a:p>
          <a:p>
            <a:pPr eaLnBrk="1" hangingPunct="1"/>
            <a:r>
              <a:rPr lang="en-US" altLang="en-US" dirty="0" smtClean="0">
                <a:sym typeface="Symbol" panose="05050102010706020507" pitchFamily="18" charset="2"/>
              </a:rPr>
              <a:t> </a:t>
            </a:r>
            <a:r>
              <a:rPr lang="en-US" altLang="en-US" dirty="0" smtClean="0"/>
              <a:t>change </a:t>
            </a:r>
            <a:r>
              <a:rPr lang="en-US" altLang="en-US" dirty="0"/>
              <a:t>one </a:t>
            </a:r>
            <a:r>
              <a:rPr lang="en-US" altLang="en-US" dirty="0" smtClean="0"/>
              <a:t>to one parameter</a:t>
            </a:r>
          </a:p>
          <a:p>
            <a:pPr eaLnBrk="1" hangingPunct="1"/>
            <a:r>
              <a:rPr lang="en-US" altLang="en-US" dirty="0" smtClean="0">
                <a:sym typeface="Wingdings" panose="05000000000000000000" pitchFamily="2" charset="2"/>
              </a:rPr>
              <a:t>    at most </a:t>
            </a:r>
            <a:r>
              <a:rPr lang="en-US" altLang="en-US" dirty="0" smtClean="0"/>
              <a:t>gives  </a:t>
            </a:r>
            <a:r>
              <a:rPr lang="en-US" altLang="en-US" dirty="0" smtClean="0">
                <a:sym typeface="Symbol" panose="05050102010706020507" pitchFamily="18" charset="2"/>
              </a:rPr>
              <a:t> </a:t>
            </a:r>
            <a:r>
              <a:rPr lang="en-US" altLang="en-US" dirty="0" smtClean="0"/>
              <a:t>change </a:t>
            </a:r>
            <a:r>
              <a:rPr lang="en-US" altLang="en-US" dirty="0"/>
              <a:t>in </a:t>
            </a:r>
            <a:r>
              <a:rPr lang="en-US" altLang="en-US" dirty="0" smtClean="0"/>
              <a:t>ellipse.</a:t>
            </a:r>
          </a:p>
        </p:txBody>
      </p:sp>
      <p:sp>
        <p:nvSpPr>
          <p:cNvPr id="13" name="Rectangle 12"/>
          <p:cNvSpPr/>
          <p:nvPr/>
        </p:nvSpPr>
        <p:spPr>
          <a:xfrm>
            <a:off x="3962400" y="3733800"/>
            <a:ext cx="5301451" cy="523220"/>
          </a:xfrm>
          <a:prstGeom prst="rect">
            <a:avLst/>
          </a:prstGeom>
        </p:spPr>
        <p:txBody>
          <a:bodyPr wrap="none">
            <a:spAutoFit/>
          </a:bodyPr>
          <a:lstStyle/>
          <a:p>
            <a:r>
              <a:rPr lang="en-US" altLang="en-US" dirty="0" smtClean="0"/>
              <a:t>But we need </a:t>
            </a:r>
            <a:r>
              <a:rPr lang="en-US" altLang="en-US" dirty="0" smtClean="0">
                <a:sym typeface="Symbol" panose="05050102010706020507" pitchFamily="18" charset="2"/>
              </a:rPr>
              <a:t> to go to zero with . </a:t>
            </a:r>
            <a:endParaRPr lang="en-CA" dirty="0"/>
          </a:p>
        </p:txBody>
      </p:sp>
      <p:sp>
        <p:nvSpPr>
          <p:cNvPr id="15" name="Text Box 215"/>
          <p:cNvSpPr txBox="1">
            <a:spLocks noChangeArrowheads="1"/>
          </p:cNvSpPr>
          <p:nvPr/>
        </p:nvSpPr>
        <p:spPr bwMode="auto">
          <a:xfrm>
            <a:off x="4661568" y="4886980"/>
            <a:ext cx="433003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dirty="0" smtClean="0"/>
              <a:t>So the number of parameters</a:t>
            </a:r>
            <a:r>
              <a:rPr lang="en-US" altLang="en-US" dirty="0"/>
              <a:t/>
            </a:r>
            <a:br>
              <a:rPr lang="en-US" altLang="en-US" dirty="0"/>
            </a:br>
            <a:r>
              <a:rPr lang="en-US" altLang="en-US" dirty="0" smtClean="0"/>
              <a:t>is not fixed.</a:t>
            </a:r>
            <a:endParaRPr lang="en-US" altLang="en-US" dirty="0"/>
          </a:p>
        </p:txBody>
      </p:sp>
    </p:spTree>
    <p:extLst>
      <p:ext uri="{BB962C8B-B14F-4D97-AF65-F5344CB8AC3E}">
        <p14:creationId xmlns:p14="http://schemas.microsoft.com/office/powerpoint/2010/main" val="106876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additive="base">
                                        <p:cTn id="11"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anim calcmode="lin" valueType="num">
                                      <p:cBhvr additive="base">
                                        <p:cTn id="15"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 calcmode="lin" valueType="num">
                                      <p:cBhvr additive="base">
                                        <p:cTn id="2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9">
                                            <p:txEl>
                                              <p:pRg st="1" end="1"/>
                                            </p:txEl>
                                          </p:spTgt>
                                        </p:tgtEl>
                                        <p:attrNameLst>
                                          <p:attrName>style.visibility</p:attrName>
                                        </p:attrNameLst>
                                      </p:cBhvr>
                                      <p:to>
                                        <p:strVal val="visible"/>
                                      </p:to>
                                    </p:set>
                                    <p:anim calcmode="lin" valueType="num">
                                      <p:cBhvr additive="base">
                                        <p:cTn id="39" dur="500" fill="hold"/>
                                        <p:tgtEl>
                                          <p:spTgt spid="9">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9">
                                            <p:txEl>
                                              <p:pRg st="2" end="2"/>
                                            </p:txEl>
                                          </p:spTgt>
                                        </p:tgtEl>
                                        <p:attrNameLst>
                                          <p:attrName>style.visibility</p:attrName>
                                        </p:attrNameLst>
                                      </p:cBhvr>
                                      <p:to>
                                        <p:strVal val="visible"/>
                                      </p:to>
                                    </p:set>
                                    <p:anim calcmode="lin" valueType="num">
                                      <p:cBhvr additive="base">
                                        <p:cTn id="45" dur="500" fill="hold"/>
                                        <p:tgtEl>
                                          <p:spTgt spid="9">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9">
                                            <p:txEl>
                                              <p:pRg st="3" end="3"/>
                                            </p:txEl>
                                          </p:spTgt>
                                        </p:tgtEl>
                                        <p:attrNameLst>
                                          <p:attrName>style.visibility</p:attrName>
                                        </p:attrNameLst>
                                      </p:cBhvr>
                                      <p:to>
                                        <p:strVal val="visible"/>
                                      </p:to>
                                    </p:set>
                                    <p:anim calcmode="lin" valueType="num">
                                      <p:cBhvr additive="base">
                                        <p:cTn id="51" dur="500" fill="hold"/>
                                        <p:tgtEl>
                                          <p:spTgt spid="9">
                                            <p:txEl>
                                              <p:pRg st="3" end="3"/>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500" fill="hold"/>
                                        <p:tgtEl>
                                          <p:spTgt spid="13"/>
                                        </p:tgtEl>
                                        <p:attrNameLst>
                                          <p:attrName>ppt_x</p:attrName>
                                        </p:attrNameLst>
                                      </p:cBhvr>
                                      <p:tavLst>
                                        <p:tav tm="0">
                                          <p:val>
                                            <p:strVal val="#ppt_x"/>
                                          </p:val>
                                        </p:tav>
                                        <p:tav tm="100000">
                                          <p:val>
                                            <p:strVal val="#ppt_x"/>
                                          </p:val>
                                        </p:tav>
                                      </p:tavLst>
                                    </p:anim>
                                    <p:anim calcmode="lin" valueType="num">
                                      <p:cBhvr additive="base">
                                        <p:cTn id="5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2" name="Text Box 215"/>
          <p:cNvSpPr txBox="1">
            <a:spLocks noChangeArrowheads="1"/>
          </p:cNvSpPr>
          <p:nvPr/>
        </p:nvSpPr>
        <p:spPr bwMode="auto">
          <a:xfrm>
            <a:off x="304800" y="4661118"/>
            <a:ext cx="4785284"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33CC33"/>
                </a:solidFill>
              </a:rPr>
              <a:t>x</a:t>
            </a:r>
            <a:r>
              <a:rPr lang="en-US" altLang="en-US" baseline="-25000" dirty="0" smtClean="0">
                <a:solidFill>
                  <a:srgbClr val="33CC33"/>
                </a:solidFill>
              </a:rPr>
              <a:t>1</a:t>
            </a:r>
            <a:r>
              <a:rPr lang="en-US" altLang="en-US" dirty="0" smtClean="0">
                <a:solidFill>
                  <a:srgbClr val="33CC33"/>
                </a:solidFill>
              </a:rPr>
              <a:t> =   231.123212…</a:t>
            </a:r>
          </a:p>
          <a:p>
            <a:pPr eaLnBrk="1" hangingPunct="1"/>
            <a:r>
              <a:rPr lang="en-US" altLang="en-US" dirty="0" smtClean="0">
                <a:solidFill>
                  <a:srgbClr val="FF99FF"/>
                </a:solidFill>
              </a:rPr>
              <a:t>x</a:t>
            </a:r>
            <a:r>
              <a:rPr lang="en-US" altLang="en-US" baseline="-25000" dirty="0" smtClean="0">
                <a:solidFill>
                  <a:srgbClr val="FF99FF"/>
                </a:solidFill>
              </a:rPr>
              <a:t>2</a:t>
            </a:r>
            <a:r>
              <a:rPr lang="en-US" altLang="en-US" dirty="0" smtClean="0">
                <a:solidFill>
                  <a:srgbClr val="FF99FF"/>
                </a:solidFill>
              </a:rPr>
              <a:t> </a:t>
            </a:r>
            <a:r>
              <a:rPr lang="en-US" altLang="en-US" dirty="0">
                <a:solidFill>
                  <a:srgbClr val="FF99FF"/>
                </a:solidFill>
              </a:rPr>
              <a:t>= </a:t>
            </a:r>
            <a:r>
              <a:rPr lang="en-US" altLang="en-US" dirty="0" smtClean="0">
                <a:solidFill>
                  <a:srgbClr val="FF99FF"/>
                </a:solidFill>
              </a:rPr>
              <a:t>5989.987987…</a:t>
            </a:r>
          </a:p>
          <a:p>
            <a:pPr eaLnBrk="1" hangingPunct="1"/>
            <a:r>
              <a:rPr lang="en-US" altLang="en-US" dirty="0" smtClean="0"/>
              <a:t>Encode into</a:t>
            </a:r>
          </a:p>
          <a:p>
            <a:pPr eaLnBrk="1" hangingPunct="1"/>
            <a:r>
              <a:rPr lang="en-US" altLang="en-US" dirty="0" smtClean="0">
                <a:solidFill>
                  <a:srgbClr val="FF99FF"/>
                </a:solidFill>
              </a:rPr>
              <a:t>x </a:t>
            </a:r>
            <a:r>
              <a:rPr lang="en-US" altLang="en-US" dirty="0">
                <a:solidFill>
                  <a:srgbClr val="FF99FF"/>
                </a:solidFill>
              </a:rPr>
              <a:t>= </a:t>
            </a:r>
            <a:r>
              <a:rPr lang="en-US" altLang="en-US" dirty="0" smtClean="0">
                <a:solidFill>
                  <a:srgbClr val="FF99FF"/>
                </a:solidFill>
              </a:rPr>
              <a:t>5</a:t>
            </a:r>
            <a:r>
              <a:rPr lang="en-US" altLang="en-US" dirty="0" smtClean="0">
                <a:solidFill>
                  <a:srgbClr val="33CC33"/>
                </a:solidFill>
              </a:rPr>
              <a:t>0</a:t>
            </a:r>
            <a:r>
              <a:rPr lang="en-US" altLang="en-US" dirty="0" smtClean="0">
                <a:solidFill>
                  <a:srgbClr val="FF99FF"/>
                </a:solidFill>
              </a:rPr>
              <a:t>9</a:t>
            </a:r>
            <a:r>
              <a:rPr lang="en-US" altLang="en-US" dirty="0" smtClean="0">
                <a:solidFill>
                  <a:srgbClr val="33CC33"/>
                </a:solidFill>
              </a:rPr>
              <a:t>2</a:t>
            </a:r>
            <a:r>
              <a:rPr lang="en-US" altLang="en-US" dirty="0" smtClean="0">
                <a:solidFill>
                  <a:srgbClr val="FF99FF"/>
                </a:solidFill>
              </a:rPr>
              <a:t>8</a:t>
            </a:r>
            <a:r>
              <a:rPr lang="en-US" altLang="en-US" dirty="0" smtClean="0">
                <a:solidFill>
                  <a:srgbClr val="33CC33"/>
                </a:solidFill>
              </a:rPr>
              <a:t>3</a:t>
            </a:r>
            <a:r>
              <a:rPr lang="en-US" altLang="en-US" dirty="0" smtClean="0">
                <a:solidFill>
                  <a:srgbClr val="FF99FF"/>
                </a:solidFill>
              </a:rPr>
              <a:t>9</a:t>
            </a:r>
            <a:r>
              <a:rPr lang="en-US" altLang="en-US" dirty="0" smtClean="0">
                <a:solidFill>
                  <a:srgbClr val="33CC33"/>
                </a:solidFill>
              </a:rPr>
              <a:t>1</a:t>
            </a:r>
            <a:r>
              <a:rPr lang="en-US" altLang="en-US" dirty="0" smtClean="0">
                <a:solidFill>
                  <a:srgbClr val="FF99FF"/>
                </a:solidFill>
              </a:rPr>
              <a:t>.9</a:t>
            </a:r>
            <a:r>
              <a:rPr lang="en-US" altLang="en-US" dirty="0" smtClean="0">
                <a:solidFill>
                  <a:srgbClr val="33CC33"/>
                </a:solidFill>
              </a:rPr>
              <a:t>1</a:t>
            </a:r>
            <a:r>
              <a:rPr lang="en-US" altLang="en-US" dirty="0" smtClean="0">
                <a:solidFill>
                  <a:srgbClr val="FF99FF"/>
                </a:solidFill>
              </a:rPr>
              <a:t>8</a:t>
            </a:r>
            <a:r>
              <a:rPr lang="en-US" altLang="en-US" dirty="0" smtClean="0">
                <a:solidFill>
                  <a:srgbClr val="33CC33"/>
                </a:solidFill>
              </a:rPr>
              <a:t>2</a:t>
            </a:r>
            <a:r>
              <a:rPr lang="en-US" altLang="en-US" dirty="0" smtClean="0">
                <a:solidFill>
                  <a:srgbClr val="FF99FF"/>
                </a:solidFill>
              </a:rPr>
              <a:t>7</a:t>
            </a:r>
            <a:r>
              <a:rPr lang="en-US" altLang="en-US" dirty="0" smtClean="0">
                <a:solidFill>
                  <a:srgbClr val="33CC33"/>
                </a:solidFill>
              </a:rPr>
              <a:t>3</a:t>
            </a:r>
            <a:r>
              <a:rPr lang="en-US" altLang="en-US" dirty="0" smtClean="0">
                <a:solidFill>
                  <a:srgbClr val="FF99FF"/>
                </a:solidFill>
              </a:rPr>
              <a:t>9</a:t>
            </a:r>
            <a:r>
              <a:rPr lang="en-US" altLang="en-US" dirty="0" smtClean="0">
                <a:solidFill>
                  <a:srgbClr val="33CC33"/>
                </a:solidFill>
              </a:rPr>
              <a:t>2</a:t>
            </a:r>
            <a:r>
              <a:rPr lang="en-US" altLang="en-US" dirty="0" smtClean="0">
                <a:solidFill>
                  <a:srgbClr val="FF99FF"/>
                </a:solidFill>
              </a:rPr>
              <a:t>8</a:t>
            </a:r>
            <a:r>
              <a:rPr lang="en-US" altLang="en-US" dirty="0" smtClean="0">
                <a:solidFill>
                  <a:srgbClr val="33CC33"/>
                </a:solidFill>
              </a:rPr>
              <a:t>1</a:t>
            </a:r>
            <a:r>
              <a:rPr lang="en-US" altLang="en-US" dirty="0" smtClean="0">
                <a:solidFill>
                  <a:srgbClr val="FF99FF"/>
                </a:solidFill>
              </a:rPr>
              <a:t>7</a:t>
            </a:r>
            <a:r>
              <a:rPr lang="en-US" altLang="en-US" dirty="0" smtClean="0">
                <a:solidFill>
                  <a:srgbClr val="33CC33"/>
                </a:solidFill>
              </a:rPr>
              <a:t>2</a:t>
            </a:r>
            <a:r>
              <a:rPr lang="en-US" altLang="en-US" dirty="0" smtClean="0">
                <a:solidFill>
                  <a:srgbClr val="FF99FF"/>
                </a:solidFill>
              </a:rPr>
              <a:t>…</a:t>
            </a:r>
            <a:endParaRPr lang="en-US" altLang="en-US" dirty="0">
              <a:solidFill>
                <a:srgbClr val="FF99FF"/>
              </a:solidFill>
            </a:endParaRPr>
          </a:p>
        </p:txBody>
      </p: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 name="Rectangle 8"/>
          <p:cNvSpPr/>
          <p:nvPr/>
        </p:nvSpPr>
        <p:spPr>
          <a:xfrm>
            <a:off x="3505200" y="1447800"/>
            <a:ext cx="7577754" cy="2246769"/>
          </a:xfrm>
          <a:prstGeom prst="rect">
            <a:avLst/>
          </a:prstGeom>
        </p:spPr>
        <p:txBody>
          <a:bodyPr wrap="square">
            <a:spAutoFit/>
          </a:bodyPr>
          <a:lstStyle/>
          <a:p>
            <a:pPr eaLnBrk="1" hangingPunct="1"/>
            <a:r>
              <a:rPr lang="en-US" altLang="en-US" dirty="0" smtClean="0">
                <a:sym typeface="Symbol" panose="05050102010706020507" pitchFamily="18" charset="2"/>
              </a:rPr>
              <a:t>There is a metric space defining </a:t>
            </a:r>
            <a:br>
              <a:rPr lang="en-US" altLang="en-US" dirty="0" smtClean="0">
                <a:sym typeface="Symbol" panose="05050102010706020507" pitchFamily="18" charset="2"/>
              </a:rPr>
            </a:br>
            <a:r>
              <a:rPr lang="en-US" altLang="en-US" dirty="0" smtClean="0">
                <a:sym typeface="Symbol" panose="05050102010706020507" pitchFamily="18" charset="2"/>
              </a:rPr>
              <a:t>the “distance” between two ellipse.</a:t>
            </a:r>
          </a:p>
          <a:p>
            <a:r>
              <a:rPr lang="en-US" altLang="en-US" dirty="0" smtClean="0">
                <a:sym typeface="Symbol" panose="05050102010706020507" pitchFamily="18" charset="2"/>
              </a:rPr>
              <a:t> </a:t>
            </a:r>
            <a:r>
              <a:rPr lang="en-US" altLang="en-US" dirty="0" smtClean="0">
                <a:solidFill>
                  <a:srgbClr val="FF0000"/>
                </a:solidFill>
                <a:sym typeface="Symbol" panose="05050102010706020507" pitchFamily="18" charset="2"/>
              </a:rPr>
              <a:t> ?</a:t>
            </a:r>
            <a:r>
              <a:rPr lang="en-US" altLang="en-US" dirty="0" smtClean="0">
                <a:sym typeface="Symbol" panose="05050102010706020507" pitchFamily="18" charset="2"/>
              </a:rPr>
              <a:t> </a:t>
            </a:r>
          </a:p>
          <a:p>
            <a:pPr eaLnBrk="1" hangingPunct="1"/>
            <a:r>
              <a:rPr lang="en-US" altLang="en-US" dirty="0" smtClean="0">
                <a:sym typeface="Symbol" panose="05050102010706020507" pitchFamily="18" charset="2"/>
              </a:rPr>
              <a:t> </a:t>
            </a:r>
            <a:r>
              <a:rPr lang="en-US" altLang="en-US" dirty="0" smtClean="0"/>
              <a:t>change </a:t>
            </a:r>
            <a:r>
              <a:rPr lang="en-US" altLang="en-US" dirty="0"/>
              <a:t>one </a:t>
            </a:r>
            <a:r>
              <a:rPr lang="en-US" altLang="en-US" dirty="0" smtClean="0"/>
              <a:t>to one parameter</a:t>
            </a:r>
          </a:p>
          <a:p>
            <a:pPr eaLnBrk="1" hangingPunct="1"/>
            <a:r>
              <a:rPr lang="en-US" altLang="en-US" dirty="0" smtClean="0">
                <a:sym typeface="Wingdings" panose="05000000000000000000" pitchFamily="2" charset="2"/>
              </a:rPr>
              <a:t>    at most </a:t>
            </a:r>
            <a:r>
              <a:rPr lang="en-US" altLang="en-US" dirty="0" smtClean="0"/>
              <a:t>gives  </a:t>
            </a:r>
            <a:r>
              <a:rPr lang="en-US" altLang="en-US" dirty="0">
                <a:sym typeface="Symbol" panose="05050102010706020507" pitchFamily="18" charset="2"/>
              </a:rPr>
              <a:t> </a:t>
            </a:r>
            <a:r>
              <a:rPr lang="en-US" altLang="en-US" dirty="0" smtClean="0">
                <a:sym typeface="Symbol" panose="05050102010706020507" pitchFamily="18" charset="2"/>
              </a:rPr>
              <a:t>  </a:t>
            </a:r>
            <a:r>
              <a:rPr lang="en-US" altLang="en-US" dirty="0" smtClean="0"/>
              <a:t>change </a:t>
            </a:r>
            <a:r>
              <a:rPr lang="en-US" altLang="en-US" dirty="0"/>
              <a:t>in </a:t>
            </a:r>
            <a:r>
              <a:rPr lang="en-US" altLang="en-US" dirty="0" smtClean="0"/>
              <a:t>ellipse.</a:t>
            </a:r>
          </a:p>
        </p:txBody>
      </p:sp>
      <p:sp>
        <p:nvSpPr>
          <p:cNvPr id="2" name="Rectangle 1"/>
          <p:cNvSpPr/>
          <p:nvPr/>
        </p:nvSpPr>
        <p:spPr>
          <a:xfrm>
            <a:off x="6160476" y="3147648"/>
            <a:ext cx="500458" cy="523220"/>
          </a:xfrm>
          <a:prstGeom prst="rect">
            <a:avLst/>
          </a:prstGeom>
        </p:spPr>
        <p:txBody>
          <a:bodyPr wrap="none">
            <a:spAutoFit/>
          </a:bodyPr>
          <a:lstStyle/>
          <a:p>
            <a:r>
              <a:rPr lang="en-US" altLang="en-US" dirty="0"/>
              <a:t>c</a:t>
            </a:r>
            <a:r>
              <a:rPr lang="en-US" altLang="en-US" dirty="0">
                <a:sym typeface="Symbol" panose="05050102010706020507" pitchFamily="18" charset="2"/>
              </a:rPr>
              <a:t></a:t>
            </a:r>
            <a:endParaRPr lang="en-CA" dirty="0"/>
          </a:p>
        </p:txBody>
      </p:sp>
      <p:sp>
        <p:nvSpPr>
          <p:cNvPr id="4" name="Rectangle 3"/>
          <p:cNvSpPr/>
          <p:nvPr/>
        </p:nvSpPr>
        <p:spPr>
          <a:xfrm>
            <a:off x="3733800" y="2272732"/>
            <a:ext cx="1133644" cy="523220"/>
          </a:xfrm>
          <a:prstGeom prst="rect">
            <a:avLst/>
          </a:prstGeom>
        </p:spPr>
        <p:txBody>
          <a:bodyPr wrap="none">
            <a:spAutoFit/>
          </a:bodyPr>
          <a:lstStyle/>
          <a:p>
            <a:pPr eaLnBrk="1" hangingPunct="1"/>
            <a:r>
              <a:rPr lang="en-US" altLang="en-US" dirty="0">
                <a:sym typeface="Symbol" panose="05050102010706020507" pitchFamily="18" charset="2"/>
              </a:rPr>
              <a:t>c  </a:t>
            </a:r>
          </a:p>
        </p:txBody>
      </p:sp>
      <p:sp>
        <p:nvSpPr>
          <p:cNvPr id="13" name="Rectangle 12"/>
          <p:cNvSpPr/>
          <p:nvPr/>
        </p:nvSpPr>
        <p:spPr>
          <a:xfrm>
            <a:off x="3962400" y="3733800"/>
            <a:ext cx="5301451" cy="523220"/>
          </a:xfrm>
          <a:prstGeom prst="rect">
            <a:avLst/>
          </a:prstGeom>
        </p:spPr>
        <p:txBody>
          <a:bodyPr wrap="none">
            <a:spAutoFit/>
          </a:bodyPr>
          <a:lstStyle/>
          <a:p>
            <a:r>
              <a:rPr lang="en-US" altLang="en-US" dirty="0" smtClean="0"/>
              <a:t>But we need </a:t>
            </a:r>
            <a:r>
              <a:rPr lang="en-US" altLang="en-US" dirty="0" smtClean="0">
                <a:sym typeface="Symbol" panose="05050102010706020507" pitchFamily="18" charset="2"/>
              </a:rPr>
              <a:t> to go to zero with . </a:t>
            </a:r>
            <a:endParaRPr lang="en-CA" dirty="0"/>
          </a:p>
        </p:txBody>
      </p:sp>
    </p:spTree>
    <p:extLst>
      <p:ext uri="{BB962C8B-B14F-4D97-AF65-F5344CB8AC3E}">
        <p14:creationId xmlns:p14="http://schemas.microsoft.com/office/powerpoint/2010/main" val="1909752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hidden"/>
                                      </p:to>
                                    </p:set>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9" name="Rectangle 8"/>
          <p:cNvSpPr/>
          <p:nvPr/>
        </p:nvSpPr>
        <p:spPr>
          <a:xfrm>
            <a:off x="3505200" y="1447800"/>
            <a:ext cx="7577754" cy="2246769"/>
          </a:xfrm>
          <a:prstGeom prst="rect">
            <a:avLst/>
          </a:prstGeom>
        </p:spPr>
        <p:txBody>
          <a:bodyPr wrap="square">
            <a:spAutoFit/>
          </a:bodyPr>
          <a:lstStyle/>
          <a:p>
            <a:pPr eaLnBrk="1" hangingPunct="1"/>
            <a:r>
              <a:rPr lang="en-US" altLang="en-US" dirty="0" smtClean="0">
                <a:sym typeface="Symbol" panose="05050102010706020507" pitchFamily="18" charset="2"/>
              </a:rPr>
              <a:t>There is a metric space defining </a:t>
            </a:r>
            <a:br>
              <a:rPr lang="en-US" altLang="en-US" dirty="0" smtClean="0">
                <a:sym typeface="Symbol" panose="05050102010706020507" pitchFamily="18" charset="2"/>
              </a:rPr>
            </a:br>
            <a:r>
              <a:rPr lang="en-US" altLang="en-US" dirty="0" smtClean="0">
                <a:sym typeface="Symbol" panose="05050102010706020507" pitchFamily="18" charset="2"/>
              </a:rPr>
              <a:t>the “distance” between two ellipse.</a:t>
            </a:r>
          </a:p>
          <a:p>
            <a:r>
              <a:rPr lang="en-US" altLang="en-US" dirty="0" smtClean="0">
                <a:sym typeface="Symbol" panose="05050102010706020507" pitchFamily="18" charset="2"/>
              </a:rPr>
              <a:t> </a:t>
            </a:r>
            <a:r>
              <a:rPr lang="en-US" altLang="en-US" dirty="0" smtClean="0">
                <a:solidFill>
                  <a:srgbClr val="FF0000"/>
                </a:solidFill>
                <a:sym typeface="Symbol" panose="05050102010706020507" pitchFamily="18" charset="2"/>
              </a:rPr>
              <a:t> </a:t>
            </a:r>
            <a:endParaRPr lang="en-US" altLang="en-US" dirty="0" smtClean="0">
              <a:sym typeface="Symbol" panose="05050102010706020507" pitchFamily="18" charset="2"/>
            </a:endParaRPr>
          </a:p>
          <a:p>
            <a:pPr eaLnBrk="1" hangingPunct="1"/>
            <a:r>
              <a:rPr lang="en-US" altLang="en-US" dirty="0" smtClean="0">
                <a:sym typeface="Symbol" panose="05050102010706020507" pitchFamily="18" charset="2"/>
              </a:rPr>
              <a:t> </a:t>
            </a:r>
            <a:r>
              <a:rPr lang="en-US" altLang="en-US" dirty="0" smtClean="0"/>
              <a:t>change </a:t>
            </a:r>
            <a:r>
              <a:rPr lang="en-US" altLang="en-US" dirty="0"/>
              <a:t>one </a:t>
            </a:r>
            <a:r>
              <a:rPr lang="en-US" altLang="en-US" dirty="0" smtClean="0"/>
              <a:t>to one parameter</a:t>
            </a:r>
          </a:p>
          <a:p>
            <a:pPr eaLnBrk="1" hangingPunct="1"/>
            <a:r>
              <a:rPr lang="en-US" altLang="en-US" dirty="0" smtClean="0">
                <a:sym typeface="Wingdings" panose="05000000000000000000" pitchFamily="2" charset="2"/>
              </a:rPr>
              <a:t>    at most </a:t>
            </a:r>
            <a:r>
              <a:rPr lang="en-US" altLang="en-US" dirty="0" smtClean="0"/>
              <a:t>gives  </a:t>
            </a:r>
            <a:r>
              <a:rPr lang="en-US" altLang="en-US" dirty="0">
                <a:sym typeface="Symbol" panose="05050102010706020507" pitchFamily="18" charset="2"/>
              </a:rPr>
              <a:t> </a:t>
            </a:r>
            <a:r>
              <a:rPr lang="en-US" altLang="en-US" dirty="0" smtClean="0">
                <a:sym typeface="Symbol" panose="05050102010706020507" pitchFamily="18" charset="2"/>
              </a:rPr>
              <a:t>  </a:t>
            </a:r>
            <a:r>
              <a:rPr lang="en-US" altLang="en-US" dirty="0" smtClean="0"/>
              <a:t>change </a:t>
            </a:r>
            <a:r>
              <a:rPr lang="en-US" altLang="en-US" dirty="0"/>
              <a:t>in </a:t>
            </a:r>
            <a:r>
              <a:rPr lang="en-US" altLang="en-US" dirty="0" smtClean="0"/>
              <a:t>ellipse.</a:t>
            </a:r>
          </a:p>
        </p:txBody>
      </p:sp>
      <p:sp>
        <p:nvSpPr>
          <p:cNvPr id="2" name="Rectangle 1"/>
          <p:cNvSpPr/>
          <p:nvPr/>
        </p:nvSpPr>
        <p:spPr>
          <a:xfrm>
            <a:off x="6160476" y="3147648"/>
            <a:ext cx="500458" cy="523220"/>
          </a:xfrm>
          <a:prstGeom prst="rect">
            <a:avLst/>
          </a:prstGeom>
        </p:spPr>
        <p:txBody>
          <a:bodyPr wrap="none">
            <a:spAutoFit/>
          </a:bodyPr>
          <a:lstStyle/>
          <a:p>
            <a:r>
              <a:rPr lang="en-US" altLang="en-US" dirty="0"/>
              <a:t>c</a:t>
            </a:r>
            <a:r>
              <a:rPr lang="en-US" altLang="en-US" dirty="0">
                <a:sym typeface="Symbol" panose="05050102010706020507" pitchFamily="18" charset="2"/>
              </a:rPr>
              <a:t></a:t>
            </a:r>
            <a:endParaRPr lang="en-CA" dirty="0"/>
          </a:p>
        </p:txBody>
      </p:sp>
      <p:sp>
        <p:nvSpPr>
          <p:cNvPr id="4" name="Rectangle 3"/>
          <p:cNvSpPr/>
          <p:nvPr/>
        </p:nvSpPr>
        <p:spPr>
          <a:xfrm>
            <a:off x="3733800" y="2272732"/>
            <a:ext cx="1133644" cy="523220"/>
          </a:xfrm>
          <a:prstGeom prst="rect">
            <a:avLst/>
          </a:prstGeom>
        </p:spPr>
        <p:txBody>
          <a:bodyPr wrap="none">
            <a:spAutoFit/>
          </a:bodyPr>
          <a:lstStyle/>
          <a:p>
            <a:pPr eaLnBrk="1" hangingPunct="1"/>
            <a:r>
              <a:rPr lang="en-US" altLang="en-US" dirty="0">
                <a:sym typeface="Symbol" panose="05050102010706020507" pitchFamily="18" charset="2"/>
              </a:rPr>
              <a:t>c  </a:t>
            </a:r>
          </a:p>
        </p:txBody>
      </p:sp>
      <p:sp>
        <p:nvSpPr>
          <p:cNvPr id="16" name="Text Box 215"/>
          <p:cNvSpPr txBox="1">
            <a:spLocks noChangeArrowheads="1"/>
          </p:cNvSpPr>
          <p:nvPr/>
        </p:nvSpPr>
        <p:spPr bwMode="auto">
          <a:xfrm>
            <a:off x="304800" y="4648200"/>
            <a:ext cx="2630848"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33CC33"/>
                </a:solidFill>
              </a:rPr>
              <a:t>x</a:t>
            </a:r>
            <a:r>
              <a:rPr lang="en-US" altLang="en-US" baseline="-25000" dirty="0" smtClean="0">
                <a:solidFill>
                  <a:srgbClr val="33CC33"/>
                </a:solidFill>
              </a:rPr>
              <a:t>1</a:t>
            </a:r>
            <a:r>
              <a:rPr lang="en-US" altLang="en-US" dirty="0" smtClean="0">
                <a:solidFill>
                  <a:srgbClr val="33CC33"/>
                </a:solidFill>
              </a:rPr>
              <a:t> = .9999…</a:t>
            </a:r>
          </a:p>
          <a:p>
            <a:pPr eaLnBrk="1" hangingPunct="1"/>
            <a:r>
              <a:rPr lang="en-US" altLang="en-US" dirty="0" smtClean="0">
                <a:solidFill>
                  <a:srgbClr val="FF99FF"/>
                </a:solidFill>
              </a:rPr>
              <a:t>x</a:t>
            </a:r>
            <a:r>
              <a:rPr lang="en-US" altLang="en-US" baseline="-25000" dirty="0" smtClean="0">
                <a:solidFill>
                  <a:srgbClr val="FF99FF"/>
                </a:solidFill>
              </a:rPr>
              <a:t>2</a:t>
            </a:r>
            <a:r>
              <a:rPr lang="en-US" altLang="en-US" dirty="0" smtClean="0">
                <a:solidFill>
                  <a:srgbClr val="FF99FF"/>
                </a:solidFill>
              </a:rPr>
              <a:t> </a:t>
            </a:r>
            <a:r>
              <a:rPr lang="en-US" altLang="en-US" dirty="0">
                <a:solidFill>
                  <a:srgbClr val="FF99FF"/>
                </a:solidFill>
              </a:rPr>
              <a:t>= </a:t>
            </a:r>
            <a:r>
              <a:rPr lang="en-US" altLang="en-US" dirty="0" smtClean="0">
                <a:solidFill>
                  <a:srgbClr val="FF99FF"/>
                </a:solidFill>
              </a:rPr>
              <a:t>.9999…</a:t>
            </a:r>
          </a:p>
          <a:p>
            <a:pPr eaLnBrk="1" hangingPunct="1"/>
            <a:r>
              <a:rPr lang="en-US" altLang="en-US" dirty="0" smtClean="0"/>
              <a:t>Encode into</a:t>
            </a:r>
          </a:p>
          <a:p>
            <a:pPr eaLnBrk="1" hangingPunct="1"/>
            <a:r>
              <a:rPr lang="en-US" altLang="en-US" dirty="0" smtClean="0">
                <a:solidFill>
                  <a:srgbClr val="FF99FF"/>
                </a:solidFill>
              </a:rPr>
              <a:t>x </a:t>
            </a:r>
            <a:r>
              <a:rPr lang="en-US" altLang="en-US" dirty="0">
                <a:solidFill>
                  <a:srgbClr val="FF99FF"/>
                </a:solidFill>
              </a:rPr>
              <a:t>= </a:t>
            </a:r>
            <a:r>
              <a:rPr lang="en-US" altLang="en-US" dirty="0" smtClean="0">
                <a:solidFill>
                  <a:srgbClr val="FF99FF"/>
                </a:solidFill>
              </a:rPr>
              <a:t>.9</a:t>
            </a:r>
            <a:r>
              <a:rPr lang="en-US" altLang="en-US" dirty="0" smtClean="0">
                <a:solidFill>
                  <a:srgbClr val="33CC33"/>
                </a:solidFill>
              </a:rPr>
              <a:t>9</a:t>
            </a:r>
            <a:r>
              <a:rPr lang="en-US" altLang="en-US" dirty="0" smtClean="0">
                <a:solidFill>
                  <a:srgbClr val="FF99FF"/>
                </a:solidFill>
              </a:rPr>
              <a:t>9</a:t>
            </a:r>
            <a:r>
              <a:rPr lang="en-US" altLang="en-US" dirty="0" smtClean="0">
                <a:solidFill>
                  <a:srgbClr val="33CC33"/>
                </a:solidFill>
              </a:rPr>
              <a:t>9</a:t>
            </a:r>
            <a:r>
              <a:rPr lang="en-US" altLang="en-US" dirty="0" smtClean="0">
                <a:solidFill>
                  <a:srgbClr val="FF99FF"/>
                </a:solidFill>
              </a:rPr>
              <a:t>9</a:t>
            </a:r>
            <a:r>
              <a:rPr lang="en-US" altLang="en-US" dirty="0" smtClean="0">
                <a:solidFill>
                  <a:srgbClr val="33CC33"/>
                </a:solidFill>
              </a:rPr>
              <a:t>9</a:t>
            </a:r>
            <a:r>
              <a:rPr lang="en-US" altLang="en-US" dirty="0" smtClean="0">
                <a:solidFill>
                  <a:srgbClr val="FF99FF"/>
                </a:solidFill>
              </a:rPr>
              <a:t>9</a:t>
            </a:r>
            <a:r>
              <a:rPr lang="en-US" altLang="en-US" dirty="0" smtClean="0">
                <a:solidFill>
                  <a:srgbClr val="33CC33"/>
                </a:solidFill>
              </a:rPr>
              <a:t>9…</a:t>
            </a:r>
            <a:endParaRPr lang="en-US" altLang="en-US" dirty="0">
              <a:solidFill>
                <a:srgbClr val="FF99FF"/>
              </a:solidFill>
            </a:endParaRPr>
          </a:p>
        </p:txBody>
      </p:sp>
      <p:sp>
        <p:nvSpPr>
          <p:cNvPr id="17" name="Text Box 215"/>
          <p:cNvSpPr txBox="1">
            <a:spLocks noChangeArrowheads="1"/>
          </p:cNvSpPr>
          <p:nvPr/>
        </p:nvSpPr>
        <p:spPr bwMode="auto">
          <a:xfrm>
            <a:off x="3824224" y="4608360"/>
            <a:ext cx="2451312"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33CC33"/>
                </a:solidFill>
              </a:rPr>
              <a:t>x</a:t>
            </a:r>
            <a:r>
              <a:rPr lang="en-US" altLang="en-US" baseline="-25000" dirty="0" smtClean="0">
                <a:solidFill>
                  <a:srgbClr val="33CC33"/>
                </a:solidFill>
              </a:rPr>
              <a:t>1</a:t>
            </a:r>
            <a:r>
              <a:rPr lang="en-US" altLang="en-US" dirty="0" smtClean="0">
                <a:solidFill>
                  <a:srgbClr val="33CC33"/>
                </a:solidFill>
              </a:rPr>
              <a:t> = 1.0000…</a:t>
            </a:r>
          </a:p>
          <a:p>
            <a:pPr eaLnBrk="1" hangingPunct="1"/>
            <a:r>
              <a:rPr lang="en-US" altLang="en-US" dirty="0" smtClean="0">
                <a:solidFill>
                  <a:srgbClr val="FF99FF"/>
                </a:solidFill>
              </a:rPr>
              <a:t>x</a:t>
            </a:r>
            <a:r>
              <a:rPr lang="en-US" altLang="en-US" baseline="-25000" dirty="0" smtClean="0">
                <a:solidFill>
                  <a:srgbClr val="FF99FF"/>
                </a:solidFill>
              </a:rPr>
              <a:t>2</a:t>
            </a:r>
            <a:r>
              <a:rPr lang="en-US" altLang="en-US" dirty="0" smtClean="0">
                <a:solidFill>
                  <a:srgbClr val="FF99FF"/>
                </a:solidFill>
              </a:rPr>
              <a:t> </a:t>
            </a:r>
            <a:r>
              <a:rPr lang="en-US" altLang="en-US" dirty="0">
                <a:solidFill>
                  <a:srgbClr val="FF99FF"/>
                </a:solidFill>
              </a:rPr>
              <a:t>= </a:t>
            </a:r>
            <a:r>
              <a:rPr lang="en-US" altLang="en-US" dirty="0" smtClean="0">
                <a:solidFill>
                  <a:srgbClr val="FF99FF"/>
                </a:solidFill>
              </a:rPr>
              <a:t>0.0000…</a:t>
            </a:r>
          </a:p>
          <a:p>
            <a:pPr eaLnBrk="1" hangingPunct="1"/>
            <a:r>
              <a:rPr lang="en-US" altLang="en-US" dirty="0" smtClean="0"/>
              <a:t>Encode into</a:t>
            </a:r>
          </a:p>
          <a:p>
            <a:pPr eaLnBrk="1" hangingPunct="1"/>
            <a:r>
              <a:rPr lang="en-US" altLang="en-US" dirty="0" smtClean="0">
                <a:solidFill>
                  <a:srgbClr val="FF99FF"/>
                </a:solidFill>
              </a:rPr>
              <a:t>x </a:t>
            </a:r>
            <a:r>
              <a:rPr lang="en-US" altLang="en-US" dirty="0">
                <a:solidFill>
                  <a:srgbClr val="FF99FF"/>
                </a:solidFill>
              </a:rPr>
              <a:t>= </a:t>
            </a:r>
            <a:r>
              <a:rPr lang="en-US" altLang="en-US" dirty="0" smtClean="0">
                <a:solidFill>
                  <a:srgbClr val="33CC33"/>
                </a:solidFill>
              </a:rPr>
              <a:t>1</a:t>
            </a:r>
            <a:r>
              <a:rPr lang="en-US" altLang="en-US" dirty="0" smtClean="0">
                <a:solidFill>
                  <a:srgbClr val="FF99FF"/>
                </a:solidFill>
              </a:rPr>
              <a:t>.0</a:t>
            </a:r>
            <a:r>
              <a:rPr lang="en-US" altLang="en-US" dirty="0" smtClean="0">
                <a:solidFill>
                  <a:srgbClr val="33CC33"/>
                </a:solidFill>
              </a:rPr>
              <a:t>0</a:t>
            </a:r>
            <a:r>
              <a:rPr lang="en-US" altLang="en-US" dirty="0">
                <a:solidFill>
                  <a:srgbClr val="FF99FF"/>
                </a:solidFill>
              </a:rPr>
              <a:t>0</a:t>
            </a:r>
            <a:r>
              <a:rPr lang="en-US" altLang="en-US" dirty="0" smtClean="0">
                <a:solidFill>
                  <a:srgbClr val="33CC33"/>
                </a:solidFill>
              </a:rPr>
              <a:t>0</a:t>
            </a:r>
            <a:r>
              <a:rPr lang="en-US" altLang="en-US" dirty="0" smtClean="0">
                <a:solidFill>
                  <a:srgbClr val="FF99FF"/>
                </a:solidFill>
              </a:rPr>
              <a:t>0</a:t>
            </a:r>
            <a:r>
              <a:rPr lang="en-US" altLang="en-US" dirty="0" smtClean="0">
                <a:solidFill>
                  <a:srgbClr val="33CC33"/>
                </a:solidFill>
              </a:rPr>
              <a:t>0</a:t>
            </a:r>
            <a:r>
              <a:rPr lang="en-US" altLang="en-US" dirty="0" smtClean="0">
                <a:solidFill>
                  <a:srgbClr val="FF99FF"/>
                </a:solidFill>
              </a:rPr>
              <a:t>0</a:t>
            </a:r>
            <a:r>
              <a:rPr lang="en-US" altLang="en-US" dirty="0" smtClean="0">
                <a:solidFill>
                  <a:srgbClr val="33CC33"/>
                </a:solidFill>
              </a:rPr>
              <a:t>0</a:t>
            </a:r>
            <a:endParaRPr lang="en-US" altLang="en-US" dirty="0">
              <a:solidFill>
                <a:srgbClr val="FF99FF"/>
              </a:solidFill>
            </a:endParaRPr>
          </a:p>
        </p:txBody>
      </p:sp>
      <p:grpSp>
        <p:nvGrpSpPr>
          <p:cNvPr id="8" name="Group 7"/>
          <p:cNvGrpSpPr/>
          <p:nvPr/>
        </p:nvGrpSpPr>
        <p:grpSpPr>
          <a:xfrm>
            <a:off x="2426402" y="5884986"/>
            <a:ext cx="1535998" cy="810434"/>
            <a:chOff x="2426402" y="5884986"/>
            <a:chExt cx="1535998" cy="810434"/>
          </a:xfrm>
        </p:grpSpPr>
        <p:sp>
          <p:nvSpPr>
            <p:cNvPr id="6" name="Rectangle 5"/>
            <p:cNvSpPr/>
            <p:nvPr/>
          </p:nvSpPr>
          <p:spPr>
            <a:xfrm>
              <a:off x="2831124" y="5884986"/>
              <a:ext cx="625492" cy="523220"/>
            </a:xfrm>
            <a:prstGeom prst="rect">
              <a:avLst/>
            </a:prstGeom>
          </p:spPr>
          <p:txBody>
            <a:bodyPr wrap="none">
              <a:spAutoFit/>
            </a:bodyPr>
            <a:lstStyle/>
            <a:p>
              <a:r>
                <a:rPr lang="en-US" altLang="en-US" dirty="0">
                  <a:sym typeface="Wingdings" panose="05000000000000000000" pitchFamily="2" charset="2"/>
                </a:rPr>
                <a:t> </a:t>
              </a:r>
              <a:endParaRPr lang="en-CA" dirty="0"/>
            </a:p>
          </p:txBody>
        </p:sp>
        <p:sp>
          <p:nvSpPr>
            <p:cNvPr id="7" name="Rectangle 6"/>
            <p:cNvSpPr/>
            <p:nvPr/>
          </p:nvSpPr>
          <p:spPr>
            <a:xfrm>
              <a:off x="2426402" y="6172200"/>
              <a:ext cx="1535998" cy="523220"/>
            </a:xfrm>
            <a:prstGeom prst="rect">
              <a:avLst/>
            </a:prstGeom>
          </p:spPr>
          <p:txBody>
            <a:bodyPr wrap="none">
              <a:spAutoFit/>
            </a:bodyPr>
            <a:lstStyle/>
            <a:p>
              <a:r>
                <a:rPr lang="en-US" altLang="en-US" dirty="0">
                  <a:sym typeface="Symbol" panose="05050102010706020507" pitchFamily="18" charset="2"/>
                </a:rPr>
                <a:t> </a:t>
              </a:r>
              <a:r>
                <a:rPr lang="en-US" altLang="en-US" dirty="0"/>
                <a:t>change </a:t>
              </a:r>
              <a:endParaRPr lang="en-CA" dirty="0"/>
            </a:p>
          </p:txBody>
        </p:sp>
      </p:grpSp>
      <p:sp>
        <p:nvSpPr>
          <p:cNvPr id="22" name="Rectangle 21"/>
          <p:cNvSpPr/>
          <p:nvPr/>
        </p:nvSpPr>
        <p:spPr>
          <a:xfrm>
            <a:off x="2628220" y="4226172"/>
            <a:ext cx="1199366" cy="1384995"/>
          </a:xfrm>
          <a:prstGeom prst="rect">
            <a:avLst/>
          </a:prstGeom>
        </p:spPr>
        <p:txBody>
          <a:bodyPr wrap="none">
            <a:spAutoFit/>
          </a:bodyPr>
          <a:lstStyle/>
          <a:p>
            <a:pPr algn="ctr"/>
            <a:r>
              <a:rPr lang="en-US" altLang="en-US" dirty="0">
                <a:sym typeface="Symbol" panose="05050102010706020507" pitchFamily="18" charset="2"/>
              </a:rPr>
              <a:t>h</a:t>
            </a:r>
            <a:r>
              <a:rPr lang="en-US" altLang="en-US" dirty="0" smtClean="0">
                <a:sym typeface="Symbol" panose="05050102010706020507" pitchFamily="18" charset="2"/>
              </a:rPr>
              <a:t>uge</a:t>
            </a:r>
            <a:br>
              <a:rPr lang="en-US" altLang="en-US" dirty="0" smtClean="0">
                <a:sym typeface="Symbol" panose="05050102010706020507" pitchFamily="18" charset="2"/>
              </a:rPr>
            </a:br>
            <a:r>
              <a:rPr lang="en-US" altLang="en-US" dirty="0" smtClean="0"/>
              <a:t>change</a:t>
            </a:r>
          </a:p>
          <a:p>
            <a:pPr algn="ctr"/>
            <a:r>
              <a:rPr lang="en-US" altLang="en-US" dirty="0" smtClean="0">
                <a:sym typeface="Wingdings" panose="05000000000000000000" pitchFamily="2" charset="2"/>
              </a:rPr>
              <a:t></a:t>
            </a:r>
            <a:r>
              <a:rPr lang="en-US" altLang="en-US" dirty="0" smtClean="0"/>
              <a:t> </a:t>
            </a:r>
            <a:endParaRPr lang="en-CA" dirty="0"/>
          </a:p>
        </p:txBody>
      </p:sp>
    </p:spTree>
    <p:extLst>
      <p:ext uri="{BB962C8B-B14F-4D97-AF65-F5344CB8AC3E}">
        <p14:creationId xmlns:p14="http://schemas.microsoft.com/office/powerpoint/2010/main" val="506873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7">
                                            <p:txEl>
                                              <p:pRg st="3" end="3"/>
                                            </p:txEl>
                                          </p:spTgt>
                                        </p:tgtEl>
                                        <p:attrNameLst>
                                          <p:attrName>style.visibility</p:attrName>
                                        </p:attrNameLst>
                                      </p:cBhvr>
                                      <p:to>
                                        <p:strVal val="visible"/>
                                      </p:to>
                                    </p:set>
                                    <p:anim calcmode="lin" valueType="num">
                                      <p:cBhvr additive="base">
                                        <p:cTn id="19"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7">
                                            <p:txEl>
                                              <p:pRg st="2" end="2"/>
                                            </p:txEl>
                                          </p:spTgt>
                                        </p:tgtEl>
                                        <p:attrNameLst>
                                          <p:attrName>style.visibility</p:attrName>
                                        </p:attrNameLst>
                                      </p:cBhvr>
                                      <p:to>
                                        <p:strVal val="visible"/>
                                      </p:to>
                                    </p:set>
                                    <p:anim calcmode="lin" valueType="num">
                                      <p:cBhvr additive="base">
                                        <p:cTn id="25"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 calcmode="lin" valueType="num">
                                      <p:cBhvr additive="base">
                                        <p:cTn id="31"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7">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7">
                                            <p:txEl>
                                              <p:pRg st="1" end="1"/>
                                            </p:txEl>
                                          </p:spTgt>
                                        </p:tgtEl>
                                        <p:attrNameLst>
                                          <p:attrName>style.visibility</p:attrName>
                                        </p:attrNameLst>
                                      </p:cBhvr>
                                      <p:to>
                                        <p:strVal val="visible"/>
                                      </p:to>
                                    </p:set>
                                    <p:anim calcmode="lin" valueType="num">
                                      <p:cBhvr additive="base">
                                        <p:cTn id="35"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0-#ppt_w/2"/>
                                          </p:val>
                                        </p:tav>
                                        <p:tav tm="100000">
                                          <p:val>
                                            <p:strVal val="#ppt_x"/>
                                          </p:val>
                                        </p:tav>
                                      </p:tavLst>
                                    </p:anim>
                                    <p:anim calcmode="lin" valueType="num">
                                      <p:cBhvr additive="base">
                                        <p:cTn id="42"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sp>
        <p:nvSpPr>
          <p:cNvPr id="8" name="Text Box 215"/>
          <p:cNvSpPr txBox="1">
            <a:spLocks noChangeArrowheads="1"/>
          </p:cNvSpPr>
          <p:nvPr/>
        </p:nvSpPr>
        <p:spPr bwMode="auto">
          <a:xfrm>
            <a:off x="252566" y="4191000"/>
            <a:ext cx="8551508"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mapping from the </a:t>
            </a:r>
            <a:r>
              <a:rPr lang="en-US" altLang="en-US" i="1" dirty="0" smtClean="0">
                <a:solidFill>
                  <a:schemeClr val="accent1"/>
                </a:solidFill>
              </a:rPr>
              <a:t>d</a:t>
            </a:r>
            <a:r>
              <a:rPr lang="en-US" altLang="en-US" dirty="0" smtClean="0">
                <a:solidFill>
                  <a:schemeClr val="accent1"/>
                </a:solidFill>
              </a:rPr>
              <a:t>=5</a:t>
            </a:r>
            <a:r>
              <a:rPr lang="en-US" altLang="en-US" dirty="0" smtClean="0"/>
              <a:t> parameters</a:t>
            </a:r>
            <a:br>
              <a:rPr lang="en-US" altLang="en-US" dirty="0" smtClean="0"/>
            </a:br>
            <a:r>
              <a:rPr lang="en-US" altLang="en-US" dirty="0" smtClean="0"/>
              <a:t>to the location of a particular pixel in the ellipse.</a:t>
            </a:r>
          </a:p>
          <a:p>
            <a:pPr eaLnBrk="1" hangingPunct="1"/>
            <a:r>
              <a:rPr lang="en-US" altLang="en-US" dirty="0" smtClean="0"/>
              <a:t>This is a very complex function.</a:t>
            </a:r>
          </a:p>
          <a:p>
            <a:pPr eaLnBrk="1" hangingPunct="1"/>
            <a:r>
              <a:rPr lang="en-US" altLang="en-US" dirty="0" smtClean="0"/>
              <a:t>But locally, first order linear approximations are accurate.</a:t>
            </a:r>
          </a:p>
          <a:p>
            <a:pPr eaLnBrk="1" hangingPunct="1"/>
            <a:r>
              <a:rPr lang="en-US" altLang="en-US" dirty="0" smtClean="0"/>
              <a:t>i.e. locally it looks like a plane.</a:t>
            </a:r>
          </a:p>
          <a:p>
            <a:pPr eaLnBrk="1" hangingPunct="1"/>
            <a:r>
              <a:rPr lang="en-US" altLang="en-US" dirty="0" smtClean="0"/>
              <a:t>i.e. is a </a:t>
            </a:r>
            <a:r>
              <a:rPr lang="en-US" altLang="en-US" i="1" dirty="0" smtClean="0">
                <a:solidFill>
                  <a:schemeClr val="accent1"/>
                </a:solidFill>
              </a:rPr>
              <a:t>d</a:t>
            </a:r>
            <a:r>
              <a:rPr lang="en-US" altLang="en-US" dirty="0" smtClean="0"/>
              <a:t> dimensional vector space.</a:t>
            </a:r>
          </a:p>
        </p:txBody>
      </p:sp>
      <p:grpSp>
        <p:nvGrpSpPr>
          <p:cNvPr id="6" name="Group 5"/>
          <p:cNvGrpSpPr/>
          <p:nvPr/>
        </p:nvGrpSpPr>
        <p:grpSpPr>
          <a:xfrm>
            <a:off x="4311660" y="1481920"/>
            <a:ext cx="4298940" cy="2660176"/>
            <a:chOff x="3581401" y="1508853"/>
            <a:chExt cx="4527540" cy="2762812"/>
          </a:xfrm>
        </p:grpSpPr>
        <p:sp>
          <p:nvSpPr>
            <p:cNvPr id="4" name="Rectangle 3"/>
            <p:cNvSpPr/>
            <p:nvPr/>
          </p:nvSpPr>
          <p:spPr bwMode="auto">
            <a:xfrm>
              <a:off x="3581401" y="1508853"/>
              <a:ext cx="4527540" cy="2758347"/>
            </a:xfrm>
            <a:prstGeom prst="rect">
              <a:avLst/>
            </a:prstGeom>
            <a:solidFill>
              <a:srgbClr val="FAFAFA"/>
            </a:solidFill>
            <a:ln w="57150" cap="sq">
              <a:noFill/>
              <a:miter lim="800000"/>
              <a:headEnd/>
              <a:tailEnd/>
            </a:ln>
            <a:extLst/>
          </p:spPr>
          <p:txBody>
            <a:bodyPr lIns="0" tIns="0" rIns="0" bIns="0" rtlCol="0" anchor="ctr"/>
            <a:lstStyle/>
            <a:p>
              <a:pPr algn="ctr" eaLnBrk="0" hangingPunct="0"/>
              <a:endParaRPr lang="en-CA" dirty="0" smtClean="0"/>
            </a:p>
          </p:txBody>
        </p:sp>
        <p:pic>
          <p:nvPicPr>
            <p:cNvPr id="11" name="Picture 4" descr="Image result for gradient desc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8904" y="1513318"/>
              <a:ext cx="3210037" cy="275388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7078257" y="3810000"/>
              <a:ext cx="578074" cy="461665"/>
            </a:xfrm>
            <a:prstGeom prst="rect">
              <a:avLst/>
            </a:prstGeom>
          </p:spPr>
          <p:txBody>
            <a:bodyPr wrap="square">
              <a:spAutoFit/>
            </a:bodyPr>
            <a:lstStyle/>
            <a:p>
              <a:pPr algn="ctr"/>
              <a:r>
                <a:rPr lang="en-US" altLang="en-US" sz="2400" i="1" dirty="0">
                  <a:solidFill>
                    <a:schemeClr val="bg2"/>
                  </a:solidFill>
                </a:rPr>
                <a:t>c</a:t>
              </a:r>
              <a:r>
                <a:rPr lang="en-US" altLang="en-US" sz="2400" i="1" baseline="-25000" dirty="0" smtClean="0">
                  <a:solidFill>
                    <a:schemeClr val="bg2"/>
                  </a:solidFill>
                </a:rPr>
                <a:t>1</a:t>
              </a:r>
              <a:endParaRPr lang="en-CA" sz="2400" i="1" dirty="0">
                <a:solidFill>
                  <a:schemeClr val="bg2"/>
                </a:solidFill>
              </a:endParaRPr>
            </a:p>
          </p:txBody>
        </p:sp>
        <p:sp>
          <p:nvSpPr>
            <p:cNvPr id="13" name="Rectangle 12"/>
            <p:cNvSpPr/>
            <p:nvPr/>
          </p:nvSpPr>
          <p:spPr>
            <a:xfrm>
              <a:off x="5123307" y="3559405"/>
              <a:ext cx="578074" cy="461665"/>
            </a:xfrm>
            <a:prstGeom prst="rect">
              <a:avLst/>
            </a:prstGeom>
          </p:spPr>
          <p:txBody>
            <a:bodyPr wrap="square">
              <a:spAutoFit/>
            </a:bodyPr>
            <a:lstStyle/>
            <a:p>
              <a:pPr algn="ctr"/>
              <a:r>
                <a:rPr lang="en-US" altLang="en-US" sz="2400" i="1" dirty="0">
                  <a:solidFill>
                    <a:schemeClr val="bg2"/>
                  </a:solidFill>
                </a:rPr>
                <a:t>c</a:t>
              </a:r>
              <a:r>
                <a:rPr lang="en-US" altLang="en-US" sz="2400" i="1" baseline="-25000" dirty="0" smtClean="0">
                  <a:solidFill>
                    <a:schemeClr val="bg2"/>
                  </a:solidFill>
                </a:rPr>
                <a:t>2</a:t>
              </a:r>
              <a:endParaRPr lang="en-CA" sz="2400" i="1" dirty="0">
                <a:solidFill>
                  <a:schemeClr val="bg2"/>
                </a:solidFill>
              </a:endParaRPr>
            </a:p>
          </p:txBody>
        </p:sp>
        <p:sp>
          <p:nvSpPr>
            <p:cNvPr id="14" name="Rectangle 13"/>
            <p:cNvSpPr/>
            <p:nvPr/>
          </p:nvSpPr>
          <p:spPr>
            <a:xfrm>
              <a:off x="3657600" y="2185676"/>
              <a:ext cx="1626983" cy="1200329"/>
            </a:xfrm>
            <a:prstGeom prst="rect">
              <a:avLst/>
            </a:prstGeom>
          </p:spPr>
          <p:txBody>
            <a:bodyPr wrap="square">
              <a:spAutoFit/>
            </a:bodyPr>
            <a:lstStyle/>
            <a:p>
              <a:pPr algn="ctr"/>
              <a:r>
                <a:rPr lang="en-US" sz="2400" i="1" dirty="0" smtClean="0">
                  <a:solidFill>
                    <a:schemeClr val="bg2"/>
                  </a:solidFill>
                </a:rPr>
                <a:t>Location </a:t>
              </a:r>
              <a:br>
                <a:rPr lang="en-US" sz="2400" i="1" dirty="0" smtClean="0">
                  <a:solidFill>
                    <a:schemeClr val="bg2"/>
                  </a:solidFill>
                </a:rPr>
              </a:br>
              <a:r>
                <a:rPr lang="en-US" sz="2400" i="1" dirty="0" smtClean="0">
                  <a:solidFill>
                    <a:schemeClr val="bg2"/>
                  </a:solidFill>
                </a:rPr>
                <a:t>of ellipse pixel</a:t>
              </a:r>
              <a:endParaRPr lang="en-CA" sz="2400" i="1" dirty="0">
                <a:solidFill>
                  <a:schemeClr val="bg2"/>
                </a:solidFill>
              </a:endParaRPr>
            </a:p>
          </p:txBody>
        </p:sp>
      </p:grpSp>
      <p:sp>
        <p:nvSpPr>
          <p:cNvPr id="7" name="Rectangle 6"/>
          <p:cNvSpPr/>
          <p:nvPr/>
        </p:nvSpPr>
        <p:spPr>
          <a:xfrm>
            <a:off x="5792546" y="5867400"/>
            <a:ext cx="2894254" cy="523220"/>
          </a:xfrm>
          <a:prstGeom prst="rect">
            <a:avLst/>
          </a:prstGeom>
        </p:spPr>
        <p:txBody>
          <a:bodyPr wrap="none">
            <a:spAutoFit/>
          </a:bodyPr>
          <a:lstStyle/>
          <a:p>
            <a:r>
              <a:rPr lang="en-US" altLang="en-US" dirty="0" smtClean="0">
                <a:hlinkClick r:id="rId4" action="ppaction://hlinksldjump"/>
              </a:rPr>
              <a:t>See Taylor approx.</a:t>
            </a:r>
            <a:endParaRPr lang="en-CA" dirty="0"/>
          </a:p>
        </p:txBody>
      </p:sp>
    </p:spTree>
    <p:extLst>
      <p:ext uri="{BB962C8B-B14F-4D97-AF65-F5344CB8AC3E}">
        <p14:creationId xmlns:p14="http://schemas.microsoft.com/office/powerpoint/2010/main" val="2324798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1" end="1"/>
                                            </p:txEl>
                                          </p:spTgt>
                                        </p:tgtEl>
                                        <p:attrNameLst>
                                          <p:attrName>style.visibility</p:attrName>
                                        </p:attrNameLst>
                                      </p:cBhvr>
                                      <p:to>
                                        <p:strVal val="visible"/>
                                      </p:to>
                                    </p:set>
                                    <p:anim calcmode="lin" valueType="num">
                                      <p:cBhvr additive="base">
                                        <p:cTn id="19"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 calcmode="lin" valueType="num">
                                      <p:cBhvr additive="base">
                                        <p:cTn id="37"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
                                            <p:txEl>
                                              <p:pRg st="4" end="4"/>
                                            </p:txEl>
                                          </p:spTgt>
                                        </p:tgtEl>
                                        <p:attrNameLst>
                                          <p:attrName>style.visibility</p:attrName>
                                        </p:attrNameLst>
                                      </p:cBhvr>
                                      <p:to>
                                        <p:strVal val="visible"/>
                                      </p:to>
                                    </p:set>
                                    <p:anim calcmode="lin" valueType="num">
                                      <p:cBhvr additive="base">
                                        <p:cTn id="43"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mc:Choice xmlns:a14="http://schemas.microsoft.com/office/drawing/2010/main" Requires="a14">
          <p:sp>
            <p:nvSpPr>
              <p:cNvPr id="8" name="Text Box 215"/>
              <p:cNvSpPr txBox="1">
                <a:spLocks noChangeArrowheads="1"/>
              </p:cNvSpPr>
              <p:nvPr/>
            </p:nvSpPr>
            <p:spPr bwMode="auto">
              <a:xfrm>
                <a:off x="252566" y="4191000"/>
                <a:ext cx="7144905" cy="1815882"/>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i.e. is a </a:t>
                </a:r>
                <a:r>
                  <a:rPr lang="en-US" altLang="en-US" i="1" dirty="0" smtClean="0">
                    <a:solidFill>
                      <a:schemeClr val="accent1"/>
                    </a:solidFill>
                  </a:rPr>
                  <a:t>d</a:t>
                </a:r>
                <a:r>
                  <a:rPr lang="en-US" altLang="en-US" dirty="0" smtClean="0"/>
                  <a:t> dimensional vector space.</a:t>
                </a:r>
              </a:p>
              <a:p>
                <a:pPr eaLnBrk="1" hangingPunct="1"/>
                <a:r>
                  <a:rPr lang="en-US" altLang="en-US" dirty="0" smtClean="0"/>
                  <a:t>Let </a:t>
                </a:r>
                <a14:m>
                  <m:oMath xmlns:m="http://schemas.openxmlformats.org/officeDocument/2006/math">
                    <m:r>
                      <a:rPr lang="en-CA" altLang="en-US" i="1" dirty="0" smtClean="0">
                        <a:solidFill>
                          <a:schemeClr val="tx2"/>
                        </a:solidFill>
                        <a:latin typeface="Cambria Math" panose="02040503050406030204" pitchFamily="18" charset="0"/>
                      </a:rPr>
                      <m:t>𝑒𝑙𝑙𝑖𝑝𝑠𝑒</m:t>
                    </m:r>
                    <m:d>
                      <m:dPr>
                        <m:ctrlPr>
                          <a:rPr lang="en-CA" altLang="en-US" i="1" dirty="0" smtClean="0">
                            <a:solidFill>
                              <a:schemeClr val="tx2"/>
                            </a:solidFill>
                            <a:latin typeface="Cambria Math" panose="02040503050406030204" pitchFamily="18" charset="0"/>
                          </a:rPr>
                        </m:ctrlPr>
                      </m:dPr>
                      <m:e>
                        <m:sSub>
                          <m:sSubPr>
                            <m:ctrlPr>
                              <a:rPr lang="en-CA" altLang="en-US" i="1" dirty="0">
                                <a:solidFill>
                                  <a:schemeClr val="tx2"/>
                                </a:solidFill>
                                <a:latin typeface="Cambria Math" panose="02040503050406030204" pitchFamily="18" charset="0"/>
                              </a:rPr>
                            </m:ctrlPr>
                          </m:sSubPr>
                          <m:e>
                            <m:r>
                              <a:rPr lang="en-CA" altLang="en-US" i="1" dirty="0">
                                <a:solidFill>
                                  <a:schemeClr val="tx2"/>
                                </a:solidFill>
                                <a:latin typeface="Cambria Math" panose="02040503050406030204" pitchFamily="18" charset="0"/>
                              </a:rPr>
                              <m:t>𝑐</m:t>
                            </m:r>
                          </m:e>
                          <m:sub>
                            <m:r>
                              <a:rPr lang="en-CA" altLang="en-US" i="1" dirty="0">
                                <a:solidFill>
                                  <a:schemeClr val="tx2"/>
                                </a:solidFill>
                                <a:latin typeface="Cambria Math" panose="02040503050406030204" pitchFamily="18" charset="0"/>
                              </a:rPr>
                              <m:t>1</m:t>
                            </m:r>
                          </m:sub>
                        </m:sSub>
                        <m:r>
                          <a:rPr lang="en-CA" altLang="en-US" i="1" dirty="0">
                            <a:solidFill>
                              <a:schemeClr val="tx2"/>
                            </a:solidFill>
                            <a:latin typeface="Cambria Math" panose="02040503050406030204" pitchFamily="18" charset="0"/>
                          </a:rPr>
                          <m:t>,</m:t>
                        </m:r>
                        <m:r>
                          <a:rPr lang="en-CA" altLang="en-US" i="1" dirty="0">
                            <a:solidFill>
                              <a:schemeClr val="tx2"/>
                            </a:solidFill>
                            <a:latin typeface="Cambria Math" panose="02040503050406030204" pitchFamily="18" charset="0"/>
                            <a:ea typeface="Cambria Math" panose="02040503050406030204" pitchFamily="18" charset="0"/>
                          </a:rPr>
                          <m:t>…,</m:t>
                        </m:r>
                        <m:sSub>
                          <m:sSubPr>
                            <m:ctrlPr>
                              <a:rPr lang="en-CA" altLang="en-US" i="1" dirty="0" smtClean="0">
                                <a:solidFill>
                                  <a:schemeClr val="tx2"/>
                                </a:solidFill>
                                <a:latin typeface="Cambria Math" panose="02040503050406030204" pitchFamily="18" charset="0"/>
                              </a:rPr>
                            </m:ctrlPr>
                          </m:sSubPr>
                          <m:e>
                            <m:r>
                              <a:rPr lang="en-CA" altLang="en-US" i="1" dirty="0">
                                <a:solidFill>
                                  <a:schemeClr val="tx2"/>
                                </a:solidFill>
                                <a:latin typeface="Cambria Math" panose="02040503050406030204" pitchFamily="18" charset="0"/>
                              </a:rPr>
                              <m:t> </m:t>
                            </m:r>
                            <m:r>
                              <a:rPr lang="en-CA" altLang="en-US" i="1" dirty="0">
                                <a:solidFill>
                                  <a:schemeClr val="tx2"/>
                                </a:solidFill>
                                <a:latin typeface="Cambria Math" panose="02040503050406030204" pitchFamily="18" charset="0"/>
                              </a:rPr>
                              <m:t>𝑐</m:t>
                            </m:r>
                          </m:e>
                          <m:sub>
                            <m:r>
                              <a:rPr lang="en-CA" altLang="en-US" i="1" dirty="0">
                                <a:solidFill>
                                  <a:schemeClr val="tx2"/>
                                </a:solidFill>
                                <a:latin typeface="Cambria Math" panose="02040503050406030204" pitchFamily="18" charset="0"/>
                              </a:rPr>
                              <m:t>𝑑</m:t>
                            </m:r>
                          </m:sub>
                        </m:sSub>
                      </m:e>
                    </m:d>
                    <m:r>
                      <a:rPr lang="en-CA" altLang="en-US" b="0" i="0" dirty="0" smtClean="0">
                        <a:solidFill>
                          <a:schemeClr val="accent1"/>
                        </a:solidFill>
                        <a:latin typeface="Cambria Math" panose="02040503050406030204" pitchFamily="18" charset="0"/>
                      </a:rPr>
                      <m:t> </m:t>
                    </m:r>
                  </m:oMath>
                </a14:m>
                <a:r>
                  <a:rPr lang="en-US" altLang="en-US" dirty="0" smtClean="0"/>
                  <a:t>denote </a:t>
                </a:r>
                <a:r>
                  <a:rPr lang="en-US" altLang="en-US" dirty="0" smtClean="0"/>
                  <a:t>a vector </a:t>
                </a:r>
                <a:endParaRPr lang="en-US" altLang="en-US" dirty="0"/>
              </a:p>
              <a:p>
                <a:pPr eaLnBrk="1" hangingPunct="1"/>
                <a:r>
                  <a:rPr lang="en-US" altLang="en-US" dirty="0" smtClean="0"/>
                  <a:t> </a:t>
                </a:r>
                <a:r>
                  <a:rPr lang="en-US" altLang="en-US" dirty="0" smtClean="0"/>
                  <a:t>  giving </a:t>
                </a:r>
                <a:r>
                  <a:rPr lang="en-US" altLang="en-US" dirty="0" smtClean="0"/>
                  <a:t>the location of every pixel in the </a:t>
                </a:r>
                <a:r>
                  <a:rPr lang="en-US" altLang="en-US" dirty="0" smtClean="0"/>
                  <a:t>ellipse</a:t>
                </a:r>
              </a:p>
              <a:p>
                <a:pPr eaLnBrk="1" hangingPunct="1"/>
                <a:r>
                  <a:rPr lang="en-US" altLang="en-US" dirty="0" smtClean="0"/>
                  <a:t>   </a:t>
                </a:r>
                <a:r>
                  <a:rPr lang="en-US" altLang="en-US" dirty="0" smtClean="0"/>
                  <a:t>given these values of the </a:t>
                </a:r>
                <a:r>
                  <a:rPr lang="en-US" altLang="en-US" i="1" dirty="0">
                    <a:solidFill>
                      <a:schemeClr val="accent1"/>
                    </a:solidFill>
                  </a:rPr>
                  <a:t>d </a:t>
                </a:r>
                <a:r>
                  <a:rPr lang="en-US" altLang="en-US" dirty="0" smtClean="0"/>
                  <a:t>parameters </a:t>
                </a:r>
                <a:r>
                  <a:rPr lang="en-US" altLang="en-US" i="1" dirty="0" smtClean="0">
                    <a:solidFill>
                      <a:schemeClr val="accent1"/>
                    </a:solidFill>
                  </a:rPr>
                  <a:t>c</a:t>
                </a:r>
                <a:r>
                  <a:rPr lang="en-US" altLang="en-US" i="1" baseline="-25000" dirty="0" smtClean="0">
                    <a:solidFill>
                      <a:schemeClr val="accent1"/>
                    </a:solidFill>
                  </a:rPr>
                  <a:t>i</a:t>
                </a:r>
                <a:r>
                  <a:rPr lang="en-US" altLang="en-US" dirty="0" smtClean="0"/>
                  <a:t>.</a:t>
                </a:r>
              </a:p>
            </p:txBody>
          </p:sp>
        </mc:Choice>
        <mc:Fallback>
          <p:sp>
            <p:nvSpPr>
              <p:cNvPr id="8" name="Text Box 215"/>
              <p:cNvSpPr txBox="1">
                <a:spLocks noRot="1" noChangeAspect="1" noMove="1" noResize="1" noEditPoints="1" noAdjustHandles="1" noChangeArrowheads="1" noChangeShapeType="1" noTextEdit="1"/>
              </p:cNvSpPr>
              <p:nvPr/>
            </p:nvSpPr>
            <p:spPr bwMode="auto">
              <a:xfrm>
                <a:off x="252566" y="4191000"/>
                <a:ext cx="7144905" cy="1815882"/>
              </a:xfrm>
              <a:prstGeom prst="rect">
                <a:avLst/>
              </a:prstGeom>
              <a:blipFill>
                <a:blip r:embed="rId3"/>
                <a:stretch>
                  <a:fillRect l="-1706" t="-3704" r="-597" b="-841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16" name="Group 15"/>
          <p:cNvGrpSpPr/>
          <p:nvPr/>
        </p:nvGrpSpPr>
        <p:grpSpPr>
          <a:xfrm>
            <a:off x="4311660" y="1481920"/>
            <a:ext cx="4298940" cy="2660176"/>
            <a:chOff x="3581401" y="1508853"/>
            <a:chExt cx="4527540" cy="2762812"/>
          </a:xfrm>
        </p:grpSpPr>
        <p:sp>
          <p:nvSpPr>
            <p:cNvPr id="17" name="Rectangle 16"/>
            <p:cNvSpPr/>
            <p:nvPr/>
          </p:nvSpPr>
          <p:spPr bwMode="auto">
            <a:xfrm>
              <a:off x="3581401" y="1508853"/>
              <a:ext cx="4527540" cy="2758347"/>
            </a:xfrm>
            <a:prstGeom prst="rect">
              <a:avLst/>
            </a:prstGeom>
            <a:solidFill>
              <a:srgbClr val="FAFAFA"/>
            </a:solidFill>
            <a:ln w="57150" cap="sq">
              <a:noFill/>
              <a:miter lim="800000"/>
              <a:headEnd/>
              <a:tailEnd/>
            </a:ln>
            <a:extLst/>
          </p:spPr>
          <p:txBody>
            <a:bodyPr lIns="0" tIns="0" rIns="0" bIns="0" rtlCol="0" anchor="ctr"/>
            <a:lstStyle/>
            <a:p>
              <a:pPr algn="ctr" eaLnBrk="0" hangingPunct="0"/>
              <a:endParaRPr lang="en-CA" dirty="0" smtClean="0"/>
            </a:p>
          </p:txBody>
        </p:sp>
        <p:pic>
          <p:nvPicPr>
            <p:cNvPr id="18" name="Picture 4" descr="Image result for gradient descen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8904" y="1513318"/>
              <a:ext cx="3210037" cy="2753882"/>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7078257" y="3810000"/>
              <a:ext cx="578074" cy="461665"/>
            </a:xfrm>
            <a:prstGeom prst="rect">
              <a:avLst/>
            </a:prstGeom>
          </p:spPr>
          <p:txBody>
            <a:bodyPr wrap="square">
              <a:spAutoFit/>
            </a:bodyPr>
            <a:lstStyle/>
            <a:p>
              <a:pPr algn="ctr"/>
              <a:r>
                <a:rPr lang="en-US" altLang="en-US" sz="2400" i="1" dirty="0">
                  <a:solidFill>
                    <a:schemeClr val="bg2"/>
                  </a:solidFill>
                </a:rPr>
                <a:t>c</a:t>
              </a:r>
              <a:r>
                <a:rPr lang="en-US" altLang="en-US" sz="2400" i="1" baseline="-25000" dirty="0" smtClean="0">
                  <a:solidFill>
                    <a:schemeClr val="bg2"/>
                  </a:solidFill>
                </a:rPr>
                <a:t>1</a:t>
              </a:r>
              <a:endParaRPr lang="en-CA" sz="2400" i="1" dirty="0">
                <a:solidFill>
                  <a:schemeClr val="bg2"/>
                </a:solidFill>
              </a:endParaRPr>
            </a:p>
          </p:txBody>
        </p:sp>
        <p:sp>
          <p:nvSpPr>
            <p:cNvPr id="20" name="Rectangle 19"/>
            <p:cNvSpPr/>
            <p:nvPr/>
          </p:nvSpPr>
          <p:spPr>
            <a:xfrm>
              <a:off x="5123307" y="3559405"/>
              <a:ext cx="578074" cy="461665"/>
            </a:xfrm>
            <a:prstGeom prst="rect">
              <a:avLst/>
            </a:prstGeom>
          </p:spPr>
          <p:txBody>
            <a:bodyPr wrap="square">
              <a:spAutoFit/>
            </a:bodyPr>
            <a:lstStyle/>
            <a:p>
              <a:pPr algn="ctr"/>
              <a:r>
                <a:rPr lang="en-US" altLang="en-US" sz="2400" i="1" dirty="0">
                  <a:solidFill>
                    <a:schemeClr val="bg2"/>
                  </a:solidFill>
                </a:rPr>
                <a:t>c</a:t>
              </a:r>
              <a:r>
                <a:rPr lang="en-US" altLang="en-US" sz="2400" i="1" baseline="-25000" dirty="0" smtClean="0">
                  <a:solidFill>
                    <a:schemeClr val="bg2"/>
                  </a:solidFill>
                </a:rPr>
                <a:t>2</a:t>
              </a:r>
              <a:endParaRPr lang="en-CA" sz="2400" i="1" dirty="0">
                <a:solidFill>
                  <a:schemeClr val="bg2"/>
                </a:solidFill>
              </a:endParaRPr>
            </a:p>
          </p:txBody>
        </p:sp>
        <p:sp>
          <p:nvSpPr>
            <p:cNvPr id="21" name="Rectangle 20"/>
            <p:cNvSpPr/>
            <p:nvPr/>
          </p:nvSpPr>
          <p:spPr>
            <a:xfrm>
              <a:off x="3657600" y="2185676"/>
              <a:ext cx="1626983" cy="1200329"/>
            </a:xfrm>
            <a:prstGeom prst="rect">
              <a:avLst/>
            </a:prstGeom>
          </p:spPr>
          <p:txBody>
            <a:bodyPr wrap="square">
              <a:spAutoFit/>
            </a:bodyPr>
            <a:lstStyle/>
            <a:p>
              <a:pPr algn="ctr"/>
              <a:r>
                <a:rPr lang="en-US" sz="2400" i="1" dirty="0" smtClean="0">
                  <a:solidFill>
                    <a:schemeClr val="bg2"/>
                  </a:solidFill>
                </a:rPr>
                <a:t>Location </a:t>
              </a:r>
              <a:br>
                <a:rPr lang="en-US" sz="2400" i="1" dirty="0" smtClean="0">
                  <a:solidFill>
                    <a:schemeClr val="bg2"/>
                  </a:solidFill>
                </a:rPr>
              </a:br>
              <a:r>
                <a:rPr lang="en-US" sz="2400" i="1" dirty="0" smtClean="0">
                  <a:solidFill>
                    <a:schemeClr val="bg2"/>
                  </a:solidFill>
                </a:rPr>
                <a:t>of ellipse pixel</a:t>
              </a:r>
              <a:endParaRPr lang="en-CA" sz="2400" i="1" dirty="0">
                <a:solidFill>
                  <a:schemeClr val="bg2"/>
                </a:solidFill>
              </a:endParaRPr>
            </a:p>
          </p:txBody>
        </p:sp>
      </p:grpSp>
    </p:spTree>
    <p:extLst>
      <p:ext uri="{BB962C8B-B14F-4D97-AF65-F5344CB8AC3E}">
        <p14:creationId xmlns:p14="http://schemas.microsoft.com/office/powerpoint/2010/main" val="4139078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mc:AlternateContent xmlns:mc="http://schemas.openxmlformats.org/markup-compatibility/2006">
        <mc:Choice xmlns:a14="http://schemas.microsoft.com/office/drawing/2010/main" Requires="a14">
          <p:sp>
            <p:nvSpPr>
              <p:cNvPr id="8" name="Text Box 215"/>
              <p:cNvSpPr txBox="1">
                <a:spLocks noChangeArrowheads="1"/>
              </p:cNvSpPr>
              <p:nvPr/>
            </p:nvSpPr>
            <p:spPr bwMode="auto">
              <a:xfrm>
                <a:off x="252566" y="4191000"/>
                <a:ext cx="8650766" cy="2642326"/>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i.e. is a </a:t>
                </a:r>
                <a:r>
                  <a:rPr lang="en-US" altLang="en-US" i="1" dirty="0" smtClean="0">
                    <a:solidFill>
                      <a:schemeClr val="accent1"/>
                    </a:solidFill>
                  </a:rPr>
                  <a:t>d</a:t>
                </a:r>
                <a:r>
                  <a:rPr lang="en-US" altLang="en-US" dirty="0" smtClean="0"/>
                  <a:t> dimensional vector space.</a:t>
                </a:r>
              </a:p>
              <a:p>
                <a:pPr eaLnBrk="1" hangingPunct="1"/>
                <a:r>
                  <a:rPr lang="en-US" altLang="en-US" dirty="0" smtClean="0"/>
                  <a:t>For each of the </a:t>
                </a:r>
                <a:r>
                  <a:rPr lang="en-US" altLang="en-US" i="1" dirty="0">
                    <a:solidFill>
                      <a:schemeClr val="accent1"/>
                    </a:solidFill>
                  </a:rPr>
                  <a:t>d</a:t>
                </a:r>
                <a:r>
                  <a:rPr lang="en-US" altLang="en-US" dirty="0"/>
                  <a:t> </a:t>
                </a:r>
                <a:r>
                  <a:rPr lang="en-US" altLang="en-US" dirty="0" smtClean="0"/>
                  <a:t>parameters </a:t>
                </a:r>
                <a:r>
                  <a:rPr lang="en-US" altLang="en-US" i="1" dirty="0" smtClean="0">
                    <a:solidFill>
                      <a:schemeClr val="accent1"/>
                    </a:solidFill>
                  </a:rPr>
                  <a:t>c</a:t>
                </a:r>
                <a:r>
                  <a:rPr lang="en-US" altLang="en-US" i="1" baseline="-25000" dirty="0" smtClean="0">
                    <a:solidFill>
                      <a:schemeClr val="accent1"/>
                    </a:solidFill>
                  </a:rPr>
                  <a:t>i</a:t>
                </a:r>
                <a:r>
                  <a:rPr lang="en-US" altLang="en-US" dirty="0" smtClean="0"/>
                  <a:t>:</a:t>
                </a:r>
              </a:p>
              <a:p>
                <a:pPr eaLnBrk="1" hangingPunct="1"/>
                <a:r>
                  <a:rPr lang="en-US" altLang="en-US" dirty="0">
                    <a:solidFill>
                      <a:schemeClr val="accent1"/>
                    </a:solidFill>
                  </a:rPr>
                  <a:t> </a:t>
                </a:r>
                <a:r>
                  <a:rPr lang="en-US" altLang="en-US" dirty="0" smtClean="0">
                    <a:solidFill>
                      <a:schemeClr val="accent1"/>
                    </a:solidFill>
                  </a:rPr>
                  <a:t>    </a:t>
                </a:r>
                <a14:m>
                  <m:oMath xmlns:m="http://schemas.openxmlformats.org/officeDocument/2006/math">
                    <m:sSub>
                      <m:sSubPr>
                        <m:ctrlPr>
                          <a:rPr lang="en-US" altLang="en-US" i="1" dirty="0" smtClean="0">
                            <a:solidFill>
                              <a:schemeClr val="accent1"/>
                            </a:solidFill>
                            <a:latin typeface="Cambria Math" panose="02040503050406030204" pitchFamily="18" charset="0"/>
                          </a:rPr>
                        </m:ctrlPr>
                      </m:sSubPr>
                      <m:e>
                        <m:r>
                          <a:rPr lang="en-CA" altLang="en-US" b="0" i="1" dirty="0" smtClean="0">
                            <a:solidFill>
                              <a:schemeClr val="accent1"/>
                            </a:solidFill>
                            <a:latin typeface="Cambria Math" panose="02040503050406030204" pitchFamily="18" charset="0"/>
                          </a:rPr>
                          <m:t>𝑤</m:t>
                        </m:r>
                      </m:e>
                      <m:sub>
                        <m:r>
                          <a:rPr lang="en-CA" altLang="en-US" b="0" i="1" dirty="0" smtClean="0">
                            <a:solidFill>
                              <a:schemeClr val="accent1"/>
                            </a:solidFill>
                            <a:latin typeface="Cambria Math" panose="02040503050406030204" pitchFamily="18" charset="0"/>
                          </a:rPr>
                          <m:t>𝑖</m:t>
                        </m:r>
                      </m:sub>
                    </m:sSub>
                    <m:r>
                      <a:rPr lang="en-CA" altLang="en-US" b="0" i="1" dirty="0" smtClean="0">
                        <a:solidFill>
                          <a:schemeClr val="accent1"/>
                        </a:solidFill>
                        <a:latin typeface="Cambria Math" panose="02040503050406030204" pitchFamily="18" charset="0"/>
                      </a:rPr>
                      <m:t>= </m:t>
                    </m:r>
                  </m:oMath>
                </a14:m>
                <a:r>
                  <a:rPr lang="en-US" altLang="en-US" dirty="0" smtClean="0">
                    <a:sym typeface="Symbol" panose="05050102010706020507" pitchFamily="18" charset="2"/>
                  </a:rPr>
                  <a:t>the </a:t>
                </a:r>
                <a:r>
                  <a:rPr lang="en-US" altLang="en-US" dirty="0">
                    <a:sym typeface="Symbol" panose="05050102010706020507" pitchFamily="18" charset="2"/>
                  </a:rPr>
                  <a:t>change in the ellipse </a:t>
                </a:r>
                <a:r>
                  <a:rPr lang="en-US" altLang="en-US" dirty="0" smtClean="0">
                    <a:sym typeface="Symbol" panose="05050102010706020507" pitchFamily="18" charset="2"/>
                  </a:rPr>
                  <a:t>per small change </a:t>
                </a:r>
                <a:r>
                  <a:rPr lang="en-US" altLang="en-US" dirty="0">
                    <a:sym typeface="Symbol" panose="05050102010706020507" pitchFamily="18" charset="2"/>
                  </a:rPr>
                  <a:t>in </a:t>
                </a:r>
                <a:r>
                  <a:rPr lang="en-US" altLang="en-US" i="1" dirty="0">
                    <a:solidFill>
                      <a:schemeClr val="accent1"/>
                    </a:solidFill>
                  </a:rPr>
                  <a:t>c</a:t>
                </a:r>
                <a:r>
                  <a:rPr lang="en-US" altLang="en-US" i="1" baseline="-25000" dirty="0">
                    <a:solidFill>
                      <a:schemeClr val="accent1"/>
                    </a:solidFill>
                  </a:rPr>
                  <a:t>i</a:t>
                </a:r>
                <a:r>
                  <a:rPr lang="en-US" altLang="en-US" dirty="0" smtClean="0"/>
                  <a:t>.</a:t>
                </a:r>
                <a:endParaRPr lang="en-CA" altLang="en-US" b="0" i="1" dirty="0" smtClean="0">
                  <a:solidFill>
                    <a:schemeClr val="accent1"/>
                  </a:solidFill>
                  <a:latin typeface="Cambria Math" panose="02040503050406030204" pitchFamily="18" charset="0"/>
                </a:endParaRPr>
              </a:p>
              <a:p>
                <a:pPr eaLnBrk="1" hangingPunct="1"/>
                <a:r>
                  <a:rPr lang="en-CA" altLang="en-US" b="0" dirty="0" smtClean="0">
                    <a:solidFill>
                      <a:schemeClr val="accent1"/>
                    </a:solidFill>
                  </a:rPr>
                  <a:t>          </a:t>
                </a:r>
                <a14:m>
                  <m:oMath xmlns:m="http://schemas.openxmlformats.org/officeDocument/2006/math">
                    <m:r>
                      <a:rPr lang="en-CA" altLang="en-US" b="0" i="0" dirty="0" smtClean="0">
                        <a:solidFill>
                          <a:schemeClr val="accent1"/>
                        </a:solidFill>
                        <a:latin typeface="Cambria Math" panose="02040503050406030204" pitchFamily="18" charset="0"/>
                      </a:rPr>
                      <m:t>= </m:t>
                    </m:r>
                    <m:f>
                      <m:fPr>
                        <m:type m:val="skw"/>
                        <m:ctrlPr>
                          <a:rPr lang="en-CA" altLang="en-US" b="0" i="1" dirty="0" smtClean="0">
                            <a:solidFill>
                              <a:schemeClr val="accent1"/>
                            </a:solidFill>
                            <a:latin typeface="Cambria Math" panose="02040503050406030204" pitchFamily="18" charset="0"/>
                          </a:rPr>
                        </m:ctrlPr>
                      </m:fPr>
                      <m:num>
                        <m:r>
                          <a:rPr lang="en-CA" altLang="en-US" b="0" i="1" dirty="0" smtClean="0">
                            <a:solidFill>
                              <a:schemeClr val="accent1"/>
                            </a:solidFill>
                            <a:latin typeface="Cambria Math" panose="02040503050406030204" pitchFamily="18" charset="0"/>
                            <a:ea typeface="Cambria Math" panose="02040503050406030204" pitchFamily="18" charset="0"/>
                          </a:rPr>
                          <m:t>𝛿</m:t>
                        </m:r>
                        <m:r>
                          <a:rPr lang="en-CA" altLang="en-US" b="0" i="1" dirty="0" smtClean="0">
                            <a:solidFill>
                              <a:schemeClr val="accent1"/>
                            </a:solidFill>
                            <a:latin typeface="Cambria Math" panose="02040503050406030204" pitchFamily="18" charset="0"/>
                            <a:ea typeface="Cambria Math" panose="02040503050406030204" pitchFamily="18" charset="0"/>
                          </a:rPr>
                          <m:t> </m:t>
                        </m:r>
                        <m:r>
                          <a:rPr lang="en-CA" altLang="en-US" b="0" i="1" dirty="0" smtClean="0">
                            <a:solidFill>
                              <a:schemeClr val="accent1"/>
                            </a:solidFill>
                            <a:latin typeface="Cambria Math" panose="02040503050406030204" pitchFamily="18" charset="0"/>
                            <a:ea typeface="Cambria Math" panose="02040503050406030204" pitchFamily="18" charset="0"/>
                          </a:rPr>
                          <m:t>𝑒𝑙𝑙𝑖𝑝𝑠𝑒</m:t>
                        </m:r>
                      </m:num>
                      <m:den>
                        <m:r>
                          <a:rPr lang="en-CA" altLang="en-US" b="0" i="1" dirty="0" smtClean="0">
                            <a:solidFill>
                              <a:schemeClr val="accent1"/>
                            </a:solidFill>
                            <a:latin typeface="Cambria Math" panose="02040503050406030204" pitchFamily="18" charset="0"/>
                            <a:ea typeface="Cambria Math" panose="02040503050406030204" pitchFamily="18" charset="0"/>
                          </a:rPr>
                          <m:t>𝛿</m:t>
                        </m:r>
                        <m:r>
                          <a:rPr lang="en-CA" altLang="en-US" b="0" i="1" dirty="0" smtClean="0">
                            <a:solidFill>
                              <a:schemeClr val="accent1"/>
                            </a:solidFill>
                            <a:latin typeface="Cambria Math" panose="02040503050406030204" pitchFamily="18" charset="0"/>
                            <a:ea typeface="Cambria Math" panose="02040503050406030204" pitchFamily="18" charset="0"/>
                          </a:rPr>
                          <m:t> </m:t>
                        </m:r>
                        <m:sSub>
                          <m:sSubPr>
                            <m:ctrlPr>
                              <a:rPr lang="en-CA" altLang="en-US" b="0" i="1" dirty="0" smtClean="0">
                                <a:solidFill>
                                  <a:schemeClr val="accent1"/>
                                </a:solidFill>
                                <a:latin typeface="Cambria Math" panose="02040503050406030204" pitchFamily="18" charset="0"/>
                                <a:ea typeface="Cambria Math" panose="02040503050406030204" pitchFamily="18" charset="0"/>
                              </a:rPr>
                            </m:ctrlPr>
                          </m:sSubPr>
                          <m:e>
                            <m:r>
                              <a:rPr lang="en-CA" altLang="en-US" b="0" i="1" dirty="0" smtClean="0">
                                <a:solidFill>
                                  <a:schemeClr val="accent1"/>
                                </a:solidFill>
                                <a:latin typeface="Cambria Math" panose="02040503050406030204" pitchFamily="18" charset="0"/>
                                <a:ea typeface="Cambria Math" panose="02040503050406030204" pitchFamily="18" charset="0"/>
                              </a:rPr>
                              <m:t>𝑐</m:t>
                            </m:r>
                          </m:e>
                          <m:sub>
                            <m:r>
                              <a:rPr lang="en-CA" altLang="en-US" b="0" i="1" dirty="0" smtClean="0">
                                <a:solidFill>
                                  <a:schemeClr val="accent1"/>
                                </a:solidFill>
                                <a:latin typeface="Cambria Math" panose="02040503050406030204" pitchFamily="18" charset="0"/>
                                <a:ea typeface="Cambria Math" panose="02040503050406030204" pitchFamily="18" charset="0"/>
                              </a:rPr>
                              <m:t>𝑖</m:t>
                            </m:r>
                          </m:sub>
                        </m:sSub>
                      </m:den>
                    </m:f>
                  </m:oMath>
                </a14:m>
                <a:endParaRPr lang="en-CA" altLang="en-US" b="0" i="1" dirty="0" smtClean="0">
                  <a:solidFill>
                    <a:schemeClr val="accent1"/>
                  </a:solidFill>
                  <a:latin typeface="Cambria Math" panose="02040503050406030204" pitchFamily="18" charset="0"/>
                </a:endParaRPr>
              </a:p>
              <a:p>
                <a:pPr eaLnBrk="1" hangingPunct="1"/>
                <a:r>
                  <a:rPr lang="en-CA" altLang="en-US" b="0" dirty="0" smtClean="0">
                    <a:solidFill>
                      <a:schemeClr val="accent1"/>
                    </a:solidFill>
                  </a:rPr>
                  <a:t>          </a:t>
                </a:r>
                <a14:m>
                  <m:oMath xmlns:m="http://schemas.openxmlformats.org/officeDocument/2006/math">
                    <m:r>
                      <a:rPr lang="en-CA" altLang="en-US" b="0" i="1" dirty="0" smtClean="0">
                        <a:solidFill>
                          <a:schemeClr val="accent1"/>
                        </a:solidFill>
                        <a:latin typeface="Cambria Math" panose="02040503050406030204" pitchFamily="18" charset="0"/>
                      </a:rPr>
                      <m:t>=</m:t>
                    </m:r>
                    <m:sSub>
                      <m:sSubPr>
                        <m:ctrlPr>
                          <a:rPr lang="en-CA" altLang="en-US" b="0" i="1" dirty="0" smtClean="0">
                            <a:solidFill>
                              <a:schemeClr val="accent1"/>
                            </a:solidFill>
                            <a:latin typeface="Cambria Math" panose="02040503050406030204" pitchFamily="18" charset="0"/>
                          </a:rPr>
                        </m:ctrlPr>
                      </m:sSubPr>
                      <m:e>
                        <m:r>
                          <a:rPr lang="en-CA" altLang="en-US" b="0" i="1" dirty="0" smtClean="0">
                            <a:solidFill>
                              <a:schemeClr val="accent1"/>
                            </a:solidFill>
                            <a:latin typeface="Cambria Math" panose="02040503050406030204" pitchFamily="18" charset="0"/>
                          </a:rPr>
                          <m:t>𝑙𝑖𝑚</m:t>
                        </m:r>
                      </m:e>
                      <m:sub>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r>
                          <a:rPr lang="en-CA" altLang="en-US" b="0" i="1" dirty="0" smtClean="0">
                            <a:solidFill>
                              <a:srgbClr val="CC99FF"/>
                            </a:solidFill>
                            <a:latin typeface="Cambria Math" panose="02040503050406030204" pitchFamily="18" charset="0"/>
                            <a:ea typeface="Cambria Math" panose="02040503050406030204" pitchFamily="18" charset="0"/>
                          </a:rPr>
                          <m:t>→0</m:t>
                        </m:r>
                      </m:sub>
                    </m:sSub>
                    <m:r>
                      <a:rPr lang="en-CA" altLang="en-US" b="0" i="1" dirty="0" smtClean="0">
                        <a:solidFill>
                          <a:schemeClr val="accent1"/>
                        </a:solidFill>
                        <a:latin typeface="Cambria Math" panose="02040503050406030204" pitchFamily="18" charset="0"/>
                      </a:rPr>
                      <m:t> </m:t>
                    </m:r>
                    <m:f>
                      <m:fPr>
                        <m:ctrlPr>
                          <a:rPr lang="en-CA" altLang="en-US" b="0" i="1" dirty="0" smtClean="0">
                            <a:solidFill>
                              <a:schemeClr val="accent1"/>
                            </a:solidFill>
                            <a:latin typeface="Cambria Math" panose="02040503050406030204" pitchFamily="18" charset="0"/>
                          </a:rPr>
                        </m:ctrlPr>
                      </m:fPr>
                      <m:num>
                        <m:r>
                          <a:rPr lang="en-CA" altLang="en-US" b="0" i="1" dirty="0" smtClean="0">
                            <a:solidFill>
                              <a:srgbClr val="CC99FF"/>
                            </a:solidFill>
                            <a:latin typeface="Cambria Math" panose="02040503050406030204" pitchFamily="18" charset="0"/>
                          </a:rPr>
                          <m:t>𝑒𝑙𝑙𝑖𝑝𝑠𝑒</m:t>
                        </m:r>
                        <m:d>
                          <m:dPr>
                            <m:ctrlPr>
                              <a:rPr lang="en-CA" altLang="en-US" b="0" i="1" dirty="0" smtClean="0">
                                <a:solidFill>
                                  <a:srgbClr val="CC99FF"/>
                                </a:solidFill>
                                <a:latin typeface="Cambria Math" panose="02040503050406030204" pitchFamily="18" charset="0"/>
                              </a:rPr>
                            </m:ctrlPr>
                          </m:dPr>
                          <m:e>
                            <m:sSub>
                              <m:sSubPr>
                                <m:ctrlPr>
                                  <a:rPr lang="en-CA" altLang="en-US" b="0" i="1" dirty="0" smtClean="0">
                                    <a:solidFill>
                                      <a:srgbClr val="CC99FF"/>
                                    </a:solidFill>
                                    <a:latin typeface="Cambria Math" panose="02040503050406030204" pitchFamily="18" charset="0"/>
                                  </a:rPr>
                                </m:ctrlPr>
                              </m:sSubPr>
                              <m:e>
                                <m:r>
                                  <a:rPr lang="en-CA" altLang="en-US" b="0" i="1" dirty="0" smtClean="0">
                                    <a:solidFill>
                                      <a:srgbClr val="CC99FF"/>
                                    </a:solidFill>
                                    <a:latin typeface="Cambria Math" panose="02040503050406030204" pitchFamily="18" charset="0"/>
                                  </a:rPr>
                                  <m:t>𝑐</m:t>
                                </m:r>
                              </m:e>
                              <m:sub>
                                <m:r>
                                  <a:rPr lang="en-CA" altLang="en-US" b="0" i="1" dirty="0" smtClean="0">
                                    <a:solidFill>
                                      <a:srgbClr val="CC99FF"/>
                                    </a:solidFill>
                                    <a:latin typeface="Cambria Math" panose="02040503050406030204" pitchFamily="18" charset="0"/>
                                  </a:rPr>
                                  <m:t>1</m:t>
                                </m:r>
                              </m:sub>
                            </m:sSub>
                            <m:r>
                              <a:rPr lang="en-CA" altLang="en-US" b="0" i="1" dirty="0" smtClean="0">
                                <a:solidFill>
                                  <a:srgbClr val="CC99FF"/>
                                </a:solidFill>
                                <a:latin typeface="Cambria Math" panose="02040503050406030204" pitchFamily="18" charset="0"/>
                              </a:rPr>
                              <m:t>, …,   </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b="0" i="1" dirty="0" smtClean="0">
                                    <a:solidFill>
                                      <a:srgbClr val="CC99FF"/>
                                    </a:solidFill>
                                    <a:latin typeface="Cambria Math" panose="02040503050406030204" pitchFamily="18" charset="0"/>
                                  </a:rPr>
                                  <m:t>𝑖</m:t>
                                </m:r>
                              </m:sub>
                            </m:sSub>
                            <m:r>
                              <a:rPr lang="en-CA" altLang="en-US" b="0" i="1" dirty="0" smtClean="0">
                                <a:solidFill>
                                  <a:srgbClr val="CC99FF"/>
                                </a:solidFill>
                                <a:latin typeface="Cambria Math" panose="02040503050406030204" pitchFamily="18" charset="0"/>
                              </a:rPr>
                              <m:t>+</m:t>
                            </m:r>
                            <m:sSub>
                              <m:sSubPr>
                                <m:ctrlPr>
                                  <a:rPr lang="en-CA" altLang="en-US" b="0"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𝑖</m:t>
                                </m:r>
                              </m:sub>
                            </m:sSub>
                            <m:r>
                              <a:rPr lang="en-CA" altLang="en-US" b="0" i="1" dirty="0" smtClean="0">
                                <a:solidFill>
                                  <a:srgbClr val="CC99FF"/>
                                </a:solidFill>
                                <a:latin typeface="Cambria Math" panose="02040503050406030204" pitchFamily="18" charset="0"/>
                                <a:ea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b="0" i="1" dirty="0" smtClean="0">
                                    <a:solidFill>
                                      <a:srgbClr val="CC99FF"/>
                                    </a:solidFill>
                                    <a:latin typeface="Cambria Math" panose="02040503050406030204" pitchFamily="18" charset="0"/>
                                  </a:rPr>
                                  <m:t> </m:t>
                                </m:r>
                                <m:r>
                                  <a:rPr lang="en-CA" altLang="en-US" i="1" dirty="0">
                                    <a:solidFill>
                                      <a:srgbClr val="CC99FF"/>
                                    </a:solidFill>
                                    <a:latin typeface="Cambria Math" panose="02040503050406030204" pitchFamily="18" charset="0"/>
                                  </a:rPr>
                                  <m:t>𝑐</m:t>
                                </m:r>
                              </m:e>
                              <m:sub>
                                <m:r>
                                  <a:rPr lang="en-CA" altLang="en-US" b="0" i="1" dirty="0" smtClean="0">
                                    <a:solidFill>
                                      <a:srgbClr val="CC99FF"/>
                                    </a:solidFill>
                                    <a:latin typeface="Cambria Math" panose="02040503050406030204" pitchFamily="18" charset="0"/>
                                  </a:rPr>
                                  <m:t>𝑑</m:t>
                                </m:r>
                              </m:sub>
                            </m:sSub>
                          </m:e>
                        </m:d>
                        <m:r>
                          <a:rPr lang="en-CA" altLang="en-US" i="1" dirty="0">
                            <a:solidFill>
                              <a:schemeClr val="accent1"/>
                            </a:solidFill>
                            <a:latin typeface="Cambria Math" panose="02040503050406030204" pitchFamily="18" charset="0"/>
                          </a:rPr>
                          <m:t>−</m:t>
                        </m:r>
                        <m:r>
                          <a:rPr lang="en-CA" altLang="en-US" i="1" dirty="0" smtClean="0">
                            <a:solidFill>
                              <a:schemeClr val="tx2"/>
                            </a:solidFill>
                            <a:latin typeface="Cambria Math" panose="02040503050406030204" pitchFamily="18" charset="0"/>
                          </a:rPr>
                          <m:t>𝑒𝑙𝑙𝑖𝑝𝑠𝑒</m:t>
                        </m:r>
                        <m:d>
                          <m:dPr>
                            <m:ctrlPr>
                              <a:rPr lang="en-CA" altLang="en-US" i="1" dirty="0">
                                <a:solidFill>
                                  <a:schemeClr val="tx2"/>
                                </a:solidFill>
                                <a:latin typeface="Cambria Math" panose="02040503050406030204" pitchFamily="18" charset="0"/>
                              </a:rPr>
                            </m:ctrlPr>
                          </m:dPr>
                          <m:e>
                            <m:sSub>
                              <m:sSubPr>
                                <m:ctrlPr>
                                  <a:rPr lang="en-CA" altLang="en-US" i="1" dirty="0">
                                    <a:solidFill>
                                      <a:schemeClr val="tx2"/>
                                    </a:solidFill>
                                    <a:latin typeface="Cambria Math" panose="02040503050406030204" pitchFamily="18" charset="0"/>
                                  </a:rPr>
                                </m:ctrlPr>
                              </m:sSubPr>
                              <m:e>
                                <m:r>
                                  <a:rPr lang="en-CA" altLang="en-US" i="1" dirty="0">
                                    <a:solidFill>
                                      <a:schemeClr val="tx2"/>
                                    </a:solidFill>
                                    <a:latin typeface="Cambria Math" panose="02040503050406030204" pitchFamily="18" charset="0"/>
                                  </a:rPr>
                                  <m:t>𝑐</m:t>
                                </m:r>
                              </m:e>
                              <m:sub>
                                <m:r>
                                  <a:rPr lang="en-CA" altLang="en-US" i="1" dirty="0">
                                    <a:solidFill>
                                      <a:schemeClr val="tx2"/>
                                    </a:solidFill>
                                    <a:latin typeface="Cambria Math" panose="02040503050406030204" pitchFamily="18" charset="0"/>
                                  </a:rPr>
                                  <m:t>1</m:t>
                                </m:r>
                              </m:sub>
                            </m:sSub>
                            <m:r>
                              <a:rPr lang="en-CA" altLang="en-US" i="1" dirty="0">
                                <a:solidFill>
                                  <a:schemeClr val="tx2"/>
                                </a:solidFill>
                                <a:latin typeface="Cambria Math" panose="02040503050406030204" pitchFamily="18" charset="0"/>
                              </a:rPr>
                              <m:t>, …,   </m:t>
                            </m:r>
                            <m:sSub>
                              <m:sSubPr>
                                <m:ctrlPr>
                                  <a:rPr lang="en-CA" altLang="en-US" i="1" dirty="0">
                                    <a:solidFill>
                                      <a:schemeClr val="tx2"/>
                                    </a:solidFill>
                                    <a:latin typeface="Cambria Math" panose="02040503050406030204" pitchFamily="18" charset="0"/>
                                  </a:rPr>
                                </m:ctrlPr>
                              </m:sSubPr>
                              <m:e>
                                <m:r>
                                  <a:rPr lang="en-CA" altLang="en-US" i="1" dirty="0">
                                    <a:solidFill>
                                      <a:schemeClr val="tx2"/>
                                    </a:solidFill>
                                    <a:latin typeface="Cambria Math" panose="02040503050406030204" pitchFamily="18" charset="0"/>
                                  </a:rPr>
                                  <m:t>𝑐</m:t>
                                </m:r>
                              </m:e>
                              <m:sub>
                                <m:r>
                                  <a:rPr lang="en-CA" altLang="en-US" i="1" dirty="0">
                                    <a:solidFill>
                                      <a:schemeClr val="tx2"/>
                                    </a:solidFill>
                                    <a:latin typeface="Cambria Math" panose="02040503050406030204" pitchFamily="18" charset="0"/>
                                  </a:rPr>
                                  <m:t>𝑖</m:t>
                                </m:r>
                              </m:sub>
                            </m:sSub>
                            <m:r>
                              <a:rPr lang="en-CA" altLang="en-US" i="1" dirty="0">
                                <a:solidFill>
                                  <a:schemeClr val="tx2"/>
                                </a:solidFill>
                                <a:latin typeface="Cambria Math" panose="02040503050406030204" pitchFamily="18" charset="0"/>
                                <a:ea typeface="Cambria Math" panose="02040503050406030204" pitchFamily="18" charset="0"/>
                              </a:rPr>
                              <m:t>,</m:t>
                            </m:r>
                            <m:r>
                              <a:rPr lang="en-CA" altLang="en-US" b="0" i="1" dirty="0" smtClean="0">
                                <a:solidFill>
                                  <a:schemeClr val="tx2"/>
                                </a:solidFill>
                                <a:latin typeface="Cambria Math" panose="02040503050406030204" pitchFamily="18" charset="0"/>
                                <a:ea typeface="Cambria Math" panose="02040503050406030204" pitchFamily="18" charset="0"/>
                              </a:rPr>
                              <m:t> </m:t>
                            </m:r>
                            <m:r>
                              <a:rPr lang="en-CA" altLang="en-US" i="1" dirty="0">
                                <a:solidFill>
                                  <a:schemeClr val="tx2"/>
                                </a:solidFill>
                                <a:latin typeface="Cambria Math" panose="02040503050406030204" pitchFamily="18" charset="0"/>
                                <a:ea typeface="Cambria Math" panose="02040503050406030204" pitchFamily="18" charset="0"/>
                              </a:rPr>
                              <m:t>…,</m:t>
                            </m:r>
                            <m:sSub>
                              <m:sSubPr>
                                <m:ctrlPr>
                                  <a:rPr lang="en-CA" altLang="en-US" i="1" dirty="0">
                                    <a:solidFill>
                                      <a:schemeClr val="tx2"/>
                                    </a:solidFill>
                                    <a:latin typeface="Cambria Math" panose="02040503050406030204" pitchFamily="18" charset="0"/>
                                  </a:rPr>
                                </m:ctrlPr>
                              </m:sSubPr>
                              <m:e>
                                <m:r>
                                  <a:rPr lang="en-CA" altLang="en-US" i="1" dirty="0">
                                    <a:solidFill>
                                      <a:schemeClr val="tx2"/>
                                    </a:solidFill>
                                    <a:latin typeface="Cambria Math" panose="02040503050406030204" pitchFamily="18" charset="0"/>
                                  </a:rPr>
                                  <m:t> </m:t>
                                </m:r>
                                <m:r>
                                  <a:rPr lang="en-CA" altLang="en-US" i="1" dirty="0">
                                    <a:solidFill>
                                      <a:schemeClr val="tx2"/>
                                    </a:solidFill>
                                    <a:latin typeface="Cambria Math" panose="02040503050406030204" pitchFamily="18" charset="0"/>
                                  </a:rPr>
                                  <m:t>𝑐</m:t>
                                </m:r>
                              </m:e>
                              <m:sub>
                                <m:r>
                                  <a:rPr lang="en-CA" altLang="en-US" i="1" dirty="0">
                                    <a:solidFill>
                                      <a:schemeClr val="tx2"/>
                                    </a:solidFill>
                                    <a:latin typeface="Cambria Math" panose="02040503050406030204" pitchFamily="18" charset="0"/>
                                  </a:rPr>
                                  <m:t>𝑑</m:t>
                                </m:r>
                              </m:sub>
                            </m:sSub>
                          </m:e>
                        </m:d>
                      </m:num>
                      <m:den>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den>
                    </m:f>
                    <m:r>
                      <a:rPr lang="en-CA" altLang="en-US" b="0" i="1" baseline="-25000" dirty="0" smtClean="0">
                        <a:solidFill>
                          <a:schemeClr val="accent1"/>
                        </a:solidFill>
                        <a:latin typeface="Cambria Math" panose="02040503050406030204" pitchFamily="18" charset="0"/>
                      </a:rPr>
                      <m:t> </m:t>
                    </m:r>
                    <m:r>
                      <a:rPr lang="en-US" altLang="en-US" i="1" baseline="-25000" dirty="0" smtClean="0">
                        <a:solidFill>
                          <a:schemeClr val="accent1"/>
                        </a:solidFill>
                        <a:latin typeface="Cambria Math" panose="02040503050406030204" pitchFamily="18" charset="0"/>
                      </a:rPr>
                      <m:t> </m:t>
                    </m:r>
                  </m:oMath>
                </a14:m>
                <a:endParaRPr lang="en-US" altLang="en-US" dirty="0" smtClean="0">
                  <a:sym typeface="Symbol" panose="05050102010706020507" pitchFamily="18" charset="2"/>
                </a:endParaRPr>
              </a:p>
            </p:txBody>
          </p:sp>
        </mc:Choice>
        <mc:Fallback>
          <p:sp>
            <p:nvSpPr>
              <p:cNvPr id="8" name="Text Box 215"/>
              <p:cNvSpPr txBox="1">
                <a:spLocks noRot="1" noChangeAspect="1" noMove="1" noResize="1" noEditPoints="1" noAdjustHandles="1" noChangeArrowheads="1" noChangeShapeType="1" noTextEdit="1"/>
              </p:cNvSpPr>
              <p:nvPr/>
            </p:nvSpPr>
            <p:spPr bwMode="auto">
              <a:xfrm>
                <a:off x="252566" y="4191000"/>
                <a:ext cx="8650766" cy="2642326"/>
              </a:xfrm>
              <a:prstGeom prst="rect">
                <a:avLst/>
              </a:prstGeom>
              <a:blipFill>
                <a:blip r:embed="rId3"/>
                <a:stretch>
                  <a:fillRect l="-1408" t="-254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4" name="Group 3"/>
          <p:cNvGrpSpPr/>
          <p:nvPr/>
        </p:nvGrpSpPr>
        <p:grpSpPr>
          <a:xfrm>
            <a:off x="5016507" y="2133600"/>
            <a:ext cx="1155693" cy="1511300"/>
            <a:chOff x="5016507" y="2133600"/>
            <a:chExt cx="1155693" cy="1511300"/>
          </a:xfrm>
        </p:grpSpPr>
        <p:sp>
          <p:nvSpPr>
            <p:cNvPr id="14" name="Line 63"/>
            <p:cNvSpPr>
              <a:spLocks noChangeShapeType="1"/>
            </p:cNvSpPr>
            <p:nvPr/>
          </p:nvSpPr>
          <p:spPr bwMode="auto">
            <a:xfrm flipV="1">
              <a:off x="5016507" y="2133600"/>
              <a:ext cx="1155693" cy="15113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 name="Text Box 215"/>
            <p:cNvSpPr txBox="1">
              <a:spLocks noChangeArrowheads="1"/>
            </p:cNvSpPr>
            <p:nvPr/>
          </p:nvSpPr>
          <p:spPr bwMode="auto">
            <a:xfrm rot="18470491">
              <a:off x="5215086" y="2632745"/>
              <a:ext cx="11192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tx2"/>
                  </a:solidFill>
                </a:rPr>
                <a:t>ellipse</a:t>
              </a:r>
              <a:endParaRPr lang="en-US" altLang="en-US" dirty="0">
                <a:solidFill>
                  <a:schemeClr val="tx2"/>
                </a:solidFill>
              </a:endParaRPr>
            </a:p>
          </p:txBody>
        </p:sp>
      </p:grpSp>
      <p:grpSp>
        <p:nvGrpSpPr>
          <p:cNvPr id="12" name="Group 11"/>
          <p:cNvGrpSpPr/>
          <p:nvPr/>
        </p:nvGrpSpPr>
        <p:grpSpPr>
          <a:xfrm>
            <a:off x="4919195" y="1848767"/>
            <a:ext cx="1155693" cy="1806905"/>
            <a:chOff x="4919195" y="1848767"/>
            <a:chExt cx="1155693" cy="1806905"/>
          </a:xfrm>
        </p:grpSpPr>
        <p:sp>
          <p:nvSpPr>
            <p:cNvPr id="23" name="Line 63"/>
            <p:cNvSpPr>
              <a:spLocks noChangeShapeType="1"/>
            </p:cNvSpPr>
            <p:nvPr/>
          </p:nvSpPr>
          <p:spPr bwMode="auto">
            <a:xfrm rot="21234932" flipV="1">
              <a:off x="4919195" y="2068836"/>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4" name="Text Box 215"/>
            <p:cNvSpPr txBox="1">
              <a:spLocks noChangeArrowheads="1"/>
            </p:cNvSpPr>
            <p:nvPr/>
          </p:nvSpPr>
          <p:spPr bwMode="auto">
            <a:xfrm rot="18112255">
              <a:off x="4417148" y="2490610"/>
              <a:ext cx="18069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CC99FF"/>
                  </a:solidFill>
                </a:rPr>
                <a:t>n</a:t>
              </a:r>
              <a:r>
                <a:rPr lang="en-US" altLang="en-US" dirty="0" smtClean="0">
                  <a:solidFill>
                    <a:srgbClr val="CC99FF"/>
                  </a:solidFill>
                </a:rPr>
                <a:t>ew ellipse</a:t>
              </a:r>
              <a:endParaRPr lang="en-US" altLang="en-US" dirty="0">
                <a:solidFill>
                  <a:srgbClr val="CC99FF"/>
                </a:solidFill>
              </a:endParaRPr>
            </a:p>
          </p:txBody>
        </p:sp>
      </p:grpSp>
      <p:grpSp>
        <p:nvGrpSpPr>
          <p:cNvPr id="13" name="Group 12"/>
          <p:cNvGrpSpPr/>
          <p:nvPr/>
        </p:nvGrpSpPr>
        <p:grpSpPr>
          <a:xfrm>
            <a:off x="5881614" y="1578906"/>
            <a:ext cx="914546" cy="547070"/>
            <a:chOff x="5881614" y="1578906"/>
            <a:chExt cx="914546" cy="547070"/>
          </a:xfrm>
        </p:grpSpPr>
        <p:sp>
          <p:nvSpPr>
            <p:cNvPr id="26" name="Line 63"/>
            <p:cNvSpPr>
              <a:spLocks noChangeShapeType="1"/>
            </p:cNvSpPr>
            <p:nvPr/>
          </p:nvSpPr>
          <p:spPr bwMode="auto">
            <a:xfrm flipH="1" flipV="1">
              <a:off x="5995481" y="1983868"/>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7" name="Rectangle 6"/>
                <p:cNvSpPr/>
                <p:nvPr/>
              </p:nvSpPr>
              <p:spPr>
                <a:xfrm>
                  <a:off x="5881614" y="1578906"/>
                  <a:ext cx="914546" cy="52322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sSub>
                          <m:sSubPr>
                            <m:ctrlPr>
                              <a:rPr lang="en-US" altLang="en-US" i="1" dirty="0">
                                <a:solidFill>
                                  <a:schemeClr val="accent1"/>
                                </a:solidFill>
                                <a:latin typeface="Cambria Math" panose="02040503050406030204" pitchFamily="18" charset="0"/>
                              </a:rPr>
                            </m:ctrlPr>
                          </m:sSubPr>
                          <m:e>
                            <m:r>
                              <a:rPr lang="en-CA" altLang="en-US" i="1" dirty="0">
                                <a:solidFill>
                                  <a:schemeClr val="accent1"/>
                                </a:solidFill>
                                <a:latin typeface="Cambria Math" panose="02040503050406030204" pitchFamily="18" charset="0"/>
                              </a:rPr>
                              <m:t>𝑤</m:t>
                            </m:r>
                          </m:e>
                          <m:sub>
                            <m:r>
                              <a:rPr lang="en-CA" altLang="en-US" i="1" dirty="0">
                                <a:solidFill>
                                  <a:schemeClr val="accent1"/>
                                </a:solidFill>
                                <a:latin typeface="Cambria Math" panose="02040503050406030204" pitchFamily="18" charset="0"/>
                              </a:rPr>
                              <m:t>𝑖</m:t>
                            </m:r>
                          </m:sub>
                        </m:sSub>
                      </m:oMath>
                    </m:oMathPara>
                  </a14:m>
                  <a:endParaRPr lang="en-CA" dirty="0"/>
                </a:p>
              </p:txBody>
            </p:sp>
          </mc:Choice>
          <mc:Fallback>
            <p:sp>
              <p:nvSpPr>
                <p:cNvPr id="7" name="Rectangle 6"/>
                <p:cNvSpPr>
                  <a:spLocks noRot="1" noChangeAspect="1" noMove="1" noResize="1" noEditPoints="1" noAdjustHandles="1" noChangeArrowheads="1" noChangeShapeType="1" noTextEdit="1"/>
                </p:cNvSpPr>
                <p:nvPr/>
              </p:nvSpPr>
              <p:spPr>
                <a:xfrm>
                  <a:off x="5881614" y="1578906"/>
                  <a:ext cx="914546" cy="523220"/>
                </a:xfrm>
                <a:prstGeom prst="rect">
                  <a:avLst/>
                </a:prstGeom>
                <a:blipFill>
                  <a:blip r:embed="rId4"/>
                  <a:stretch>
                    <a:fillRect/>
                  </a:stretch>
                </a:blipFill>
              </p:spPr>
              <p:txBody>
                <a:bodyPr/>
                <a:lstStyle/>
                <a:p>
                  <a:r>
                    <a:rPr lang="en-CA">
                      <a:noFill/>
                    </a:rPr>
                    <a:t> </a:t>
                  </a:r>
                </a:p>
              </p:txBody>
            </p:sp>
          </mc:Fallback>
        </mc:AlternateContent>
      </p:grpSp>
    </p:spTree>
    <p:extLst>
      <p:ext uri="{BB962C8B-B14F-4D97-AF65-F5344CB8AC3E}">
        <p14:creationId xmlns:p14="http://schemas.microsoft.com/office/powerpoint/2010/main" val="49366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 calcmode="lin" valueType="num">
                                      <p:cBhvr additive="base">
                                        <p:cTn id="1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additive="base">
                                        <p:cTn id="19"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0-#ppt_w/2"/>
                                          </p:val>
                                        </p:tav>
                                        <p:tav tm="100000">
                                          <p:val>
                                            <p:strVal val="#ppt_x"/>
                                          </p:val>
                                        </p:tav>
                                      </p:tavLst>
                                    </p:anim>
                                    <p:anim calcmode="lin" valueType="num">
                                      <p:cBhvr additive="base">
                                        <p:cTn id="3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0-#ppt_w/2"/>
                                          </p:val>
                                        </p:tav>
                                        <p:tav tm="100000">
                                          <p:val>
                                            <p:strVal val="#ppt_x"/>
                                          </p:val>
                                        </p:tav>
                                      </p:tavLst>
                                    </p:anim>
                                    <p:anim calcmode="lin" valueType="num">
                                      <p:cBhvr additive="base">
                                        <p:cTn id="44"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cxnSp>
        <p:nvCxnSpPr>
          <p:cNvPr id="4" name="Straight Connector 3"/>
          <p:cNvCxnSpPr/>
          <p:nvPr/>
        </p:nvCxnSpPr>
        <p:spPr bwMode="auto">
          <a:xfrm>
            <a:off x="5067607" y="5301117"/>
            <a:ext cx="3505200" cy="152400"/>
          </a:xfrm>
          <a:prstGeom prst="line">
            <a:avLst/>
          </a:prstGeom>
          <a:noFill/>
          <a:ln w="25400" cap="flat" cmpd="sng" algn="ctr">
            <a:solidFill>
              <a:srgbClr val="FF0000"/>
            </a:solidFill>
            <a:prstDash val="solid"/>
            <a:round/>
            <a:headEnd type="none" w="med" len="med"/>
            <a:tailEnd type="none" w="med" len="med"/>
          </a:ln>
          <a:effectLst/>
        </p:spPr>
      </p:cxnSp>
      <p:grpSp>
        <p:nvGrpSpPr>
          <p:cNvPr id="11" name="Group 10"/>
          <p:cNvGrpSpPr/>
          <p:nvPr/>
        </p:nvGrpSpPr>
        <p:grpSpPr>
          <a:xfrm>
            <a:off x="6160770" y="5831927"/>
            <a:ext cx="2892670" cy="545425"/>
            <a:chOff x="6507328" y="5397520"/>
            <a:chExt cx="2892670" cy="545425"/>
          </a:xfrm>
        </p:grpSpPr>
        <p:sp>
          <p:nvSpPr>
            <p:cNvPr id="2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6507328" y="5419725"/>
              <a:ext cx="18213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 </a:t>
              </a:r>
              <a:r>
                <a:rPr lang="en-US" altLang="en-US" dirty="0">
                  <a:solidFill>
                    <a:schemeClr val="accent1"/>
                  </a:solidFill>
                </a:rPr>
                <a:t>[     ,   </a:t>
              </a:r>
              <a:r>
                <a:rPr lang="en-US" altLang="en-US" dirty="0" smtClean="0">
                  <a:solidFill>
                    <a:schemeClr val="accent1"/>
                  </a:solidFill>
                </a:rPr>
                <a:t>] </a:t>
              </a:r>
              <a:r>
                <a:rPr lang="en-US" altLang="en-US" dirty="0" smtClean="0"/>
                <a:t>vs</a:t>
              </a:r>
              <a:r>
                <a:rPr lang="en-US" altLang="en-US" dirty="0" smtClean="0">
                  <a:solidFill>
                    <a:schemeClr val="accent1"/>
                  </a:solidFill>
                </a:rPr>
                <a:t> </a:t>
              </a:r>
              <a:endParaRPr lang="en-US" altLang="en-US" dirty="0">
                <a:solidFill>
                  <a:schemeClr val="accent1"/>
                </a:solidFill>
              </a:endParaRPr>
            </a:p>
          </p:txBody>
        </p:sp>
        <p:sp>
          <p:nvSpPr>
            <p:cNvPr id="25"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7495857" y="5463983"/>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6"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6997605" y="5514375"/>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7" name="Rectangle 54">
              <a:extLst>
                <a:ext uri="{FF2B5EF4-FFF2-40B4-BE49-F238E27FC236}">
                  <a16:creationId xmlns:a16="http://schemas.microsoft.com/office/drawing/2014/main" id="{7A1177D1-2AA0-40F3-858B-12F1B4F44389}"/>
                </a:ext>
              </a:extLst>
            </p:cNvPr>
            <p:cNvSpPr>
              <a:spLocks noChangeArrowheads="1"/>
            </p:cNvSpPr>
            <p:nvPr/>
          </p:nvSpPr>
          <p:spPr bwMode="auto">
            <a:xfrm>
              <a:off x="8077200" y="5397520"/>
              <a:ext cx="13227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 </a:t>
              </a:r>
              <a:r>
                <a:rPr lang="en-US" altLang="en-US" dirty="0">
                  <a:solidFill>
                    <a:schemeClr val="accent1"/>
                  </a:solidFill>
                </a:rPr>
                <a:t>[     ,   ]</a:t>
              </a:r>
            </a:p>
          </p:txBody>
        </p:sp>
        <p:sp>
          <p:nvSpPr>
            <p:cNvPr id="28"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V="1">
              <a:off x="8965751" y="5455948"/>
              <a:ext cx="253938" cy="316509"/>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2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8567477" y="5492170"/>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37" name="Rectangle 36"/>
          <p:cNvSpPr/>
          <p:nvPr/>
        </p:nvSpPr>
        <p:spPr>
          <a:xfrm>
            <a:off x="746678" y="6346200"/>
            <a:ext cx="5958922" cy="523220"/>
          </a:xfrm>
          <a:prstGeom prst="rect">
            <a:avLst/>
          </a:prstGeom>
        </p:spPr>
        <p:txBody>
          <a:bodyPr wrap="square">
            <a:spAutoFit/>
          </a:bodyPr>
          <a:lstStyle/>
          <a:p>
            <a:pPr eaLnBrk="1" hangingPunct="1"/>
            <a:r>
              <a:rPr lang="en-US" altLang="en-US" dirty="0" smtClean="0">
                <a:sym typeface="Symbol" panose="05050102010706020507" pitchFamily="18" charset="2"/>
              </a:rPr>
              <a:t>No. They are lineally independent. </a:t>
            </a:r>
            <a:endParaRPr lang="en-US" altLang="en-US" dirty="0">
              <a:solidFill>
                <a:schemeClr val="accent1"/>
              </a:solidFill>
              <a:sym typeface="Symbol" panose="05050102010706020507" pitchFamily="18" charset="2"/>
            </a:endParaRPr>
          </a:p>
        </p:txBody>
      </p:sp>
      <mc:AlternateContent xmlns:mc="http://schemas.openxmlformats.org/markup-compatibility/2006">
        <mc:Choice xmlns:a14="http://schemas.microsoft.com/office/drawing/2010/main" Requires="a14">
          <p:sp>
            <p:nvSpPr>
              <p:cNvPr id="2" name="Rectangle 1"/>
              <p:cNvSpPr/>
              <p:nvPr/>
            </p:nvSpPr>
            <p:spPr>
              <a:xfrm>
                <a:off x="5029200" y="5064372"/>
                <a:ext cx="3916585" cy="523220"/>
              </a:xfrm>
              <a:prstGeom prst="rect">
                <a:avLst/>
              </a:prstGeom>
            </p:spPr>
            <p:txBody>
              <a:bodyPr wrap="none">
                <a:spAutoFit/>
              </a:bodyPr>
              <a:lstStyle/>
              <a:p>
                <a:pPr eaLnBrk="1" hangingPunct="1"/>
                <a:r>
                  <a:rPr lang="en-US" altLang="en-US" dirty="0">
                    <a:solidFill>
                      <a:schemeClr val="accent1"/>
                    </a:solidFill>
                    <a:sym typeface="Symbol" panose="05050102010706020507" pitchFamily="18" charset="2"/>
                  </a:rPr>
                  <a:t>+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1</m:t>
                        </m:r>
                      </m:sub>
                    </m:sSub>
                  </m:oMath>
                </a14:m>
                <a:r>
                  <a:rPr lang="en-US" altLang="en-US" i="1" dirty="0">
                    <a:solidFill>
                      <a:schemeClr val="accent1"/>
                    </a:solidFill>
                  </a:rPr>
                  <a:t>w</a:t>
                </a:r>
                <a:r>
                  <a:rPr lang="en-US" altLang="en-US" i="1" baseline="-25000" dirty="0">
                    <a:solidFill>
                      <a:schemeClr val="accent1"/>
                    </a:solidFill>
                  </a:rPr>
                  <a:t>1 </a:t>
                </a:r>
                <a:r>
                  <a:rPr lang="en-US" altLang="en-US" i="1" dirty="0">
                    <a:solidFill>
                      <a:schemeClr val="accent1"/>
                    </a:solidFill>
                  </a:rPr>
                  <a:t>+</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2</m:t>
                        </m:r>
                      </m:sub>
                    </m:sSub>
                  </m:oMath>
                </a14:m>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dirty="0">
                    <a:solidFill>
                      <a:schemeClr val="accent1"/>
                    </a:solidFill>
                    <a:sym typeface="Symbol" panose="05050102010706020507" pitchFamily="18" charset="2"/>
                  </a:rPr>
                  <a:t> … +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𝑑</m:t>
                        </m:r>
                      </m:sub>
                    </m:sSub>
                  </m:oMath>
                </a14:m>
                <a:r>
                  <a:rPr lang="en-US" altLang="en-US" i="1" dirty="0">
                    <a:solidFill>
                      <a:schemeClr val="accent1"/>
                    </a:solidFill>
                  </a:rPr>
                  <a:t>w</a:t>
                </a:r>
                <a:r>
                  <a:rPr lang="en-US" altLang="en-US" i="1" baseline="-25000" dirty="0">
                    <a:solidFill>
                      <a:schemeClr val="accent1"/>
                    </a:solidFill>
                  </a:rPr>
                  <a:t>d</a:t>
                </a:r>
                <a:endParaRPr lang="en-US" altLang="en-US" i="1" baseline="-25000" dirty="0">
                  <a:solidFill>
                    <a:schemeClr val="accent1"/>
                  </a:solidFill>
                </a:endParaRPr>
              </a:p>
            </p:txBody>
          </p:sp>
        </mc:Choice>
        <mc:Fallback>
          <p:sp>
            <p:nvSpPr>
              <p:cNvPr id="2" name="Rectangle 1"/>
              <p:cNvSpPr>
                <a:spLocks noRot="1" noChangeAspect="1" noMove="1" noResize="1" noEditPoints="1" noAdjustHandles="1" noChangeArrowheads="1" noChangeShapeType="1" noTextEdit="1"/>
              </p:cNvSpPr>
              <p:nvPr/>
            </p:nvSpPr>
            <p:spPr>
              <a:xfrm>
                <a:off x="5029200" y="5064372"/>
                <a:ext cx="3916585" cy="523220"/>
              </a:xfrm>
              <a:prstGeom prst="rect">
                <a:avLst/>
              </a:prstGeom>
              <a:blipFill>
                <a:blip r:embed="rId3"/>
                <a:stretch>
                  <a:fillRect l="-3115" t="-12791" r="-312" b="-31395"/>
                </a:stretch>
              </a:blipFill>
            </p:spPr>
            <p:txBody>
              <a:bodyPr/>
              <a:lstStyle/>
              <a:p>
                <a:r>
                  <a:rPr lang="en-CA">
                    <a:noFill/>
                  </a:rPr>
                  <a:t> </a:t>
                </a:r>
              </a:p>
            </p:txBody>
          </p:sp>
        </mc:Fallback>
      </mc:AlternateContent>
      <p:sp>
        <p:nvSpPr>
          <p:cNvPr id="46" name="Line 63"/>
          <p:cNvSpPr>
            <a:spLocks noChangeShapeType="1"/>
          </p:cNvSpPr>
          <p:nvPr/>
        </p:nvSpPr>
        <p:spPr bwMode="auto">
          <a:xfrm flipH="1" flipV="1">
            <a:off x="5995481" y="1983868"/>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56" name="Text Box 215"/>
              <p:cNvSpPr txBox="1">
                <a:spLocks noChangeArrowheads="1"/>
              </p:cNvSpPr>
              <p:nvPr/>
            </p:nvSpPr>
            <p:spPr bwMode="auto">
              <a:xfrm>
                <a:off x="252566" y="4191000"/>
                <a:ext cx="8688597" cy="2246769"/>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&lt;</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w</a:t>
                </a:r>
                <a:r>
                  <a:rPr lang="en-US" altLang="en-US" i="1" baseline="-25000" dirty="0" err="1">
                    <a:solidFill>
                      <a:schemeClr val="accent1"/>
                    </a:solidFill>
                  </a:rPr>
                  <a:t>d</a:t>
                </a:r>
                <a:r>
                  <a:rPr lang="en-US" altLang="en-US" i="1" dirty="0">
                    <a:solidFill>
                      <a:schemeClr val="accent1"/>
                    </a:solidFill>
                  </a:rPr>
                  <a:t>&gt;</a:t>
                </a:r>
                <a:r>
                  <a:rPr lang="en-US" altLang="en-US" dirty="0"/>
                  <a:t> </a:t>
                </a:r>
                <a:r>
                  <a:rPr lang="en-US" altLang="en-US" dirty="0">
                    <a:sym typeface="Symbol" panose="05050102010706020507" pitchFamily="18" charset="2"/>
                  </a:rPr>
                  <a:t>w</a:t>
                </a:r>
                <a:r>
                  <a:rPr lang="en-US" altLang="en-US" dirty="0" smtClean="0">
                    <a:sym typeface="Symbol" panose="05050102010706020507" pitchFamily="18" charset="2"/>
                  </a:rPr>
                  <a:t>ill form a basis for this local vector space.</a:t>
                </a:r>
              </a:p>
              <a:p>
                <a:pPr eaLnBrk="1" hangingPunct="1"/>
                <a:r>
                  <a:rPr lang="en-US" altLang="en-US" dirty="0">
                    <a:sym typeface="Symbol" panose="05050102010706020507" pitchFamily="18" charset="2"/>
                  </a:rPr>
                  <a:t> </a:t>
                </a:r>
                <a:r>
                  <a:rPr lang="en-US" altLang="en-US" dirty="0" smtClean="0">
                    <a:sym typeface="Symbol" panose="05050102010706020507" pitchFamily="18" charset="2"/>
                  </a:rPr>
                  <a:t>   </a:t>
                </a:r>
                <a14:m>
                  <m:oMath xmlns:m="http://schemas.openxmlformats.org/officeDocument/2006/math">
                    <m:r>
                      <a:rPr lang="en-CA" altLang="en-US" i="1" dirty="0" smtClean="0">
                        <a:solidFill>
                          <a:srgbClr val="CC99FF"/>
                        </a:solidFill>
                        <a:latin typeface="Cambria Math" panose="02040503050406030204" pitchFamily="18" charset="0"/>
                      </a:rPr>
                      <m:t>𝑒𝑙𝑙𝑖𝑝𝑠𝑒</m:t>
                    </m:r>
                    <m:d>
                      <m:dPr>
                        <m:ctrlPr>
                          <a:rPr lang="en-CA" altLang="en-US" i="1" dirty="0">
                            <a:solidFill>
                              <a:srgbClr val="CC99FF"/>
                            </a:solidFill>
                            <a:latin typeface="Cambria Math" panose="02040503050406030204" pitchFamily="18" charset="0"/>
                          </a:rPr>
                        </m:ctrlPr>
                      </m:dPr>
                      <m:e>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1</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ea typeface="Cambria Math" panose="02040503050406030204" pitchFamily="18" charset="0"/>
                              </a:rPr>
                              <m:t>1</m:t>
                            </m:r>
                          </m:sub>
                        </m:sSub>
                        <m:r>
                          <a:rPr lang="en-CA" altLang="en-US" i="1" dirty="0">
                            <a:solidFill>
                              <a:srgbClr val="CC99FF"/>
                            </a:solidFill>
                            <a:latin typeface="Cambria Math" panose="02040503050406030204" pitchFamily="18" charset="0"/>
                          </a:rPr>
                          <m:t>, …,   </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rPr>
                          <m:t>+</m:t>
                        </m:r>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ea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 </m:t>
                            </m:r>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𝑑</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𝑑</m:t>
                            </m:r>
                          </m:sub>
                        </m:sSub>
                      </m:e>
                    </m:d>
                  </m:oMath>
                </a14:m>
                <a:endParaRPr lang="en-CA" altLang="en-US" dirty="0" smtClean="0">
                  <a:solidFill>
                    <a:schemeClr val="accent1"/>
                  </a:solidFill>
                </a:endParaRPr>
              </a:p>
              <a:p>
                <a:pPr eaLnBrk="1" hangingPunct="1"/>
                <a:r>
                  <a:rPr lang="en-CA" altLang="en-US" i="1" dirty="0" smtClean="0">
                    <a:solidFill>
                      <a:schemeClr val="accent1"/>
                    </a:solidFill>
                    <a:latin typeface="Cambria Math" panose="02040503050406030204" pitchFamily="18" charset="0"/>
                  </a:rPr>
                  <a:t>      </a:t>
                </a:r>
                <a14:m>
                  <m:oMath xmlns:m="http://schemas.openxmlformats.org/officeDocument/2006/math">
                    <m:r>
                      <a:rPr lang="en-CA" altLang="en-US" b="0" i="1" dirty="0" smtClean="0">
                        <a:solidFill>
                          <a:schemeClr val="accent1"/>
                        </a:solidFill>
                        <a:latin typeface="Cambria Math" panose="02040503050406030204" pitchFamily="18" charset="0"/>
                      </a:rPr>
                      <m:t>=</m:t>
                    </m:r>
                    <m:r>
                      <a:rPr lang="en-CA" altLang="en-US" i="1" dirty="0" smtClean="0">
                        <a:solidFill>
                          <a:srgbClr val="FFFF00"/>
                        </a:solidFill>
                        <a:latin typeface="Cambria Math" panose="02040503050406030204" pitchFamily="18" charset="0"/>
                      </a:rPr>
                      <m:t>𝑒𝑙𝑙𝑖𝑝𝑠𝑒</m:t>
                    </m:r>
                    <m:d>
                      <m:dPr>
                        <m:ctrlPr>
                          <a:rPr lang="en-CA" altLang="en-US" i="1" dirty="0">
                            <a:solidFill>
                              <a:srgbClr val="FFFF00"/>
                            </a:solidFill>
                            <a:latin typeface="Cambria Math" panose="02040503050406030204" pitchFamily="18" charset="0"/>
                          </a:rPr>
                        </m:ctrlPr>
                      </m:dPr>
                      <m:e>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1</m:t>
                            </m:r>
                          </m:sub>
                        </m:sSub>
                        <m:r>
                          <a:rPr lang="en-CA" altLang="en-US" i="1" dirty="0">
                            <a:solidFill>
                              <a:srgbClr val="FFFF00"/>
                            </a:solidFill>
                            <a:latin typeface="Cambria Math" panose="02040503050406030204" pitchFamily="18" charset="0"/>
                          </a:rPr>
                          <m:t>, …,   </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𝑖</m:t>
                            </m:r>
                          </m:sub>
                        </m:sSub>
                        <m:r>
                          <a:rPr lang="en-CA" altLang="en-US" i="1" dirty="0">
                            <a:solidFill>
                              <a:srgbClr val="FFFF00"/>
                            </a:solidFill>
                            <a:latin typeface="Cambria Math" panose="02040503050406030204" pitchFamily="18" charset="0"/>
                            <a:ea typeface="Cambria Math" panose="02040503050406030204" pitchFamily="18" charset="0"/>
                          </a:rPr>
                          <m:t>,</m:t>
                        </m:r>
                        <m:r>
                          <a:rPr lang="en-CA" altLang="en-US" i="1" dirty="0">
                            <a:solidFill>
                              <a:srgbClr val="FFFF00"/>
                            </a:solidFill>
                            <a:latin typeface="Cambria Math" panose="02040503050406030204" pitchFamily="18" charset="0"/>
                            <a:ea typeface="Cambria Math" panose="02040503050406030204" pitchFamily="18" charset="0"/>
                          </a:rPr>
                          <m:t> </m:t>
                        </m:r>
                        <m:r>
                          <a:rPr lang="en-CA" altLang="en-US" i="1" dirty="0">
                            <a:solidFill>
                              <a:srgbClr val="FFFF00"/>
                            </a:solidFill>
                            <a:latin typeface="Cambria Math" panose="02040503050406030204" pitchFamily="18" charset="0"/>
                            <a:ea typeface="Cambria Math" panose="02040503050406030204" pitchFamily="18" charset="0"/>
                          </a:rPr>
                          <m:t>…,</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 </m:t>
                            </m:r>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𝑑</m:t>
                            </m:r>
                          </m:sub>
                        </m:sSub>
                      </m:e>
                    </m:d>
                  </m:oMath>
                </a14:m>
                <a:r>
                  <a:rPr lang="en-US" altLang="en-US" dirty="0" smtClean="0">
                    <a:solidFill>
                      <a:srgbClr val="FFFF00"/>
                    </a:solidFill>
                    <a:sym typeface="Symbol" panose="05050102010706020507" pitchFamily="18" charset="2"/>
                  </a:rPr>
                  <a:t> </a:t>
                </a:r>
              </a:p>
              <a:p>
                <a:pPr eaLnBrk="1" hangingPunct="1"/>
                <a:r>
                  <a:rPr lang="en-US" altLang="en-US" dirty="0">
                    <a:sym typeface="Symbol" panose="05050102010706020507" pitchFamily="18" charset="2"/>
                  </a:rPr>
                  <a:t>Sorry, not this </a:t>
                </a:r>
                <a:r>
                  <a:rPr lang="en-US" altLang="en-US" dirty="0" smtClean="0">
                    <a:sym typeface="Symbol" panose="05050102010706020507" pitchFamily="18" charset="2"/>
                  </a:rPr>
                  <a:t>easy.</a:t>
                </a:r>
              </a:p>
              <a:p>
                <a:pPr eaLnBrk="1" hangingPunct="1"/>
                <a:r>
                  <a:rPr lang="en-US" altLang="en-US" dirty="0" smtClean="0">
                    <a:sym typeface="Symbol" panose="05050102010706020507" pitchFamily="18" charset="2"/>
                  </a:rPr>
                  <a:t>This </a:t>
                </a:r>
                <a:r>
                  <a:rPr lang="en-US" altLang="en-US" dirty="0">
                    <a:sym typeface="Symbol" panose="05050102010706020507" pitchFamily="18" charset="2"/>
                  </a:rPr>
                  <a:t>only works if the </a:t>
                </a:r>
                <a:r>
                  <a:rPr lang="en-US" altLang="en-US" i="1" dirty="0" err="1">
                    <a:solidFill>
                      <a:schemeClr val="accent1"/>
                    </a:solidFill>
                    <a:sym typeface="Symbol" panose="05050102010706020507" pitchFamily="18" charset="2"/>
                  </a:rPr>
                  <a:t>w</a:t>
                </a:r>
                <a:r>
                  <a:rPr lang="en-US" altLang="en-US" i="1" baseline="-25000" dirty="0" err="1">
                    <a:solidFill>
                      <a:schemeClr val="accent1"/>
                    </a:solidFill>
                  </a:rPr>
                  <a:t>i</a:t>
                </a:r>
                <a:r>
                  <a:rPr lang="en-US" altLang="en-US" i="1" dirty="0">
                    <a:solidFill>
                      <a:schemeClr val="accent1"/>
                    </a:solidFill>
                  </a:rPr>
                  <a:t> </a:t>
                </a:r>
                <a:r>
                  <a:rPr lang="en-US" altLang="en-US" dirty="0">
                    <a:sym typeface="Symbol" panose="05050102010706020507" pitchFamily="18" charset="2"/>
                  </a:rPr>
                  <a:t>are orthogonal. </a:t>
                </a:r>
              </a:p>
            </p:txBody>
          </p:sp>
        </mc:Choice>
        <mc:Fallback>
          <p:sp>
            <p:nvSpPr>
              <p:cNvPr id="56" name="Text Box 215"/>
              <p:cNvSpPr txBox="1">
                <a:spLocks noRot="1" noChangeAspect="1" noMove="1" noResize="1" noEditPoints="1" noAdjustHandles="1" noChangeArrowheads="1" noChangeShapeType="1" noTextEdit="1"/>
              </p:cNvSpPr>
              <p:nvPr/>
            </p:nvSpPr>
            <p:spPr bwMode="auto">
              <a:xfrm>
                <a:off x="252566" y="4191000"/>
                <a:ext cx="8688597" cy="2246769"/>
              </a:xfrm>
              <a:prstGeom prst="rect">
                <a:avLst/>
              </a:prstGeom>
              <a:blipFill>
                <a:blip r:embed="rId4"/>
                <a:stretch>
                  <a:fillRect l="-1403" t="-2989" r="-561" b="-65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58" name="Group 57"/>
          <p:cNvGrpSpPr/>
          <p:nvPr/>
        </p:nvGrpSpPr>
        <p:grpSpPr>
          <a:xfrm>
            <a:off x="5016507" y="2133600"/>
            <a:ext cx="1155693" cy="1511300"/>
            <a:chOff x="5016507" y="2133600"/>
            <a:chExt cx="1155693" cy="1511300"/>
          </a:xfrm>
        </p:grpSpPr>
        <p:sp>
          <p:nvSpPr>
            <p:cNvPr id="59" name="Line 63"/>
            <p:cNvSpPr>
              <a:spLocks noChangeShapeType="1"/>
            </p:cNvSpPr>
            <p:nvPr/>
          </p:nvSpPr>
          <p:spPr bwMode="auto">
            <a:xfrm flipV="1">
              <a:off x="5016507" y="2133600"/>
              <a:ext cx="1155693" cy="15113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0" name="Text Box 215"/>
            <p:cNvSpPr txBox="1">
              <a:spLocks noChangeArrowheads="1"/>
            </p:cNvSpPr>
            <p:nvPr/>
          </p:nvSpPr>
          <p:spPr bwMode="auto">
            <a:xfrm rot="18470491">
              <a:off x="5215086" y="2632745"/>
              <a:ext cx="11192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tx2"/>
                  </a:solidFill>
                </a:rPr>
                <a:t>ellipse</a:t>
              </a:r>
              <a:endParaRPr lang="en-US" altLang="en-US" dirty="0">
                <a:solidFill>
                  <a:schemeClr val="tx2"/>
                </a:solidFill>
              </a:endParaRPr>
            </a:p>
          </p:txBody>
        </p:sp>
      </p:grpSp>
      <p:grpSp>
        <p:nvGrpSpPr>
          <p:cNvPr id="16" name="Group 15"/>
          <p:cNvGrpSpPr/>
          <p:nvPr/>
        </p:nvGrpSpPr>
        <p:grpSpPr>
          <a:xfrm>
            <a:off x="4939864" y="2457757"/>
            <a:ext cx="2061603" cy="1076672"/>
            <a:chOff x="4939864" y="2457757"/>
            <a:chExt cx="2061603" cy="1076672"/>
          </a:xfrm>
        </p:grpSpPr>
        <p:sp>
          <p:nvSpPr>
            <p:cNvPr id="62" name="Line 63"/>
            <p:cNvSpPr>
              <a:spLocks noChangeShapeType="1"/>
            </p:cNvSpPr>
            <p:nvPr/>
          </p:nvSpPr>
          <p:spPr bwMode="auto">
            <a:xfrm rot="21234932" flipV="1">
              <a:off x="4939864" y="2457757"/>
              <a:ext cx="1995058" cy="107667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3" name="Text Box 215"/>
            <p:cNvSpPr txBox="1">
              <a:spLocks noChangeArrowheads="1"/>
            </p:cNvSpPr>
            <p:nvPr/>
          </p:nvSpPr>
          <p:spPr bwMode="auto">
            <a:xfrm rot="19487450">
              <a:off x="5194562" y="2823987"/>
              <a:ext cx="18069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CC99FF"/>
                  </a:solidFill>
                </a:rPr>
                <a:t>n</a:t>
              </a:r>
              <a:r>
                <a:rPr lang="en-US" altLang="en-US" dirty="0" smtClean="0">
                  <a:solidFill>
                    <a:srgbClr val="CC99FF"/>
                  </a:solidFill>
                </a:rPr>
                <a:t>ew ellipse</a:t>
              </a:r>
              <a:endParaRPr lang="en-US" altLang="en-US" dirty="0">
                <a:solidFill>
                  <a:srgbClr val="CC99FF"/>
                </a:solidFill>
              </a:endParaRPr>
            </a:p>
          </p:txBody>
        </p:sp>
      </p:grpSp>
      <p:sp>
        <p:nvSpPr>
          <p:cNvPr id="65" name="Line 63"/>
          <p:cNvSpPr>
            <a:spLocks noChangeShapeType="1"/>
          </p:cNvSpPr>
          <p:nvPr/>
        </p:nvSpPr>
        <p:spPr bwMode="auto">
          <a:xfrm flipH="1" flipV="1">
            <a:off x="5995481" y="1983868"/>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66" name="Rectangle 65"/>
              <p:cNvSpPr/>
              <p:nvPr/>
            </p:nvSpPr>
            <p:spPr>
              <a:xfrm>
                <a:off x="5881614" y="1578906"/>
                <a:ext cx="914546" cy="52322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sSub>
                        <m:sSubPr>
                          <m:ctrlPr>
                            <a:rPr lang="en-US" altLang="en-US" i="1" dirty="0">
                              <a:solidFill>
                                <a:schemeClr val="accent1"/>
                              </a:solidFill>
                              <a:latin typeface="Cambria Math" panose="02040503050406030204" pitchFamily="18" charset="0"/>
                            </a:rPr>
                          </m:ctrlPr>
                        </m:sSubPr>
                        <m:e>
                          <m:r>
                            <a:rPr lang="en-CA" altLang="en-US" i="1" dirty="0">
                              <a:solidFill>
                                <a:schemeClr val="accent1"/>
                              </a:solidFill>
                              <a:latin typeface="Cambria Math" panose="02040503050406030204" pitchFamily="18" charset="0"/>
                            </a:rPr>
                            <m:t>𝑤</m:t>
                          </m:r>
                        </m:e>
                        <m:sub>
                          <m:r>
                            <a:rPr lang="en-CA" altLang="en-US" i="1" dirty="0">
                              <a:solidFill>
                                <a:schemeClr val="accent1"/>
                              </a:solidFill>
                              <a:latin typeface="Cambria Math" panose="02040503050406030204" pitchFamily="18" charset="0"/>
                            </a:rPr>
                            <m:t>𝑖</m:t>
                          </m:r>
                        </m:sub>
                      </m:sSub>
                    </m:oMath>
                  </m:oMathPara>
                </a14:m>
                <a:endParaRPr lang="en-CA" dirty="0"/>
              </a:p>
            </p:txBody>
          </p:sp>
        </mc:Choice>
        <mc:Fallback>
          <p:sp>
            <p:nvSpPr>
              <p:cNvPr id="66" name="Rectangle 65"/>
              <p:cNvSpPr>
                <a:spLocks noRot="1" noChangeAspect="1" noMove="1" noResize="1" noEditPoints="1" noAdjustHandles="1" noChangeArrowheads="1" noChangeShapeType="1" noTextEdit="1"/>
              </p:cNvSpPr>
              <p:nvPr/>
            </p:nvSpPr>
            <p:spPr>
              <a:xfrm>
                <a:off x="5881614" y="1578906"/>
                <a:ext cx="914546" cy="523220"/>
              </a:xfrm>
              <a:prstGeom prst="rect">
                <a:avLst/>
              </a:prstGeom>
              <a:blipFill>
                <a:blip r:embed="rId5"/>
                <a:stretch>
                  <a:fillRect/>
                </a:stretch>
              </a:blipFill>
            </p:spPr>
            <p:txBody>
              <a:bodyPr/>
              <a:lstStyle/>
              <a:p>
                <a:r>
                  <a:rPr lang="en-CA">
                    <a:noFill/>
                  </a:rPr>
                  <a:t> </a:t>
                </a:r>
              </a:p>
            </p:txBody>
          </p:sp>
        </mc:Fallback>
      </mc:AlternateContent>
      <p:grpSp>
        <p:nvGrpSpPr>
          <p:cNvPr id="17" name="Group 16"/>
          <p:cNvGrpSpPr/>
          <p:nvPr/>
        </p:nvGrpSpPr>
        <p:grpSpPr>
          <a:xfrm>
            <a:off x="6190417" y="2102125"/>
            <a:ext cx="819983" cy="437768"/>
            <a:chOff x="6190417" y="2102125"/>
            <a:chExt cx="819983" cy="437768"/>
          </a:xfrm>
        </p:grpSpPr>
        <p:sp>
          <p:nvSpPr>
            <p:cNvPr id="69" name="Line 63"/>
            <p:cNvSpPr>
              <a:spLocks noChangeShapeType="1"/>
            </p:cNvSpPr>
            <p:nvPr/>
          </p:nvSpPr>
          <p:spPr bwMode="auto">
            <a:xfrm>
              <a:off x="6190418" y="213184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0" name="Line 63"/>
            <p:cNvSpPr>
              <a:spLocks noChangeShapeType="1"/>
            </p:cNvSpPr>
            <p:nvPr/>
          </p:nvSpPr>
          <p:spPr bwMode="auto">
            <a:xfrm flipV="1">
              <a:off x="6190417" y="2102125"/>
              <a:ext cx="819983" cy="22205"/>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nvGrpSpPr>
          <p:cNvPr id="19" name="Group 18"/>
          <p:cNvGrpSpPr/>
          <p:nvPr/>
        </p:nvGrpSpPr>
        <p:grpSpPr>
          <a:xfrm>
            <a:off x="6872242" y="2113693"/>
            <a:ext cx="245311" cy="408050"/>
            <a:chOff x="6872242" y="2113693"/>
            <a:chExt cx="245311" cy="408050"/>
          </a:xfrm>
        </p:grpSpPr>
        <p:sp>
          <p:nvSpPr>
            <p:cNvPr id="74" name="Line 63"/>
            <p:cNvSpPr>
              <a:spLocks noChangeShapeType="1"/>
            </p:cNvSpPr>
            <p:nvPr/>
          </p:nvSpPr>
          <p:spPr bwMode="auto">
            <a:xfrm flipH="1" flipV="1">
              <a:off x="6872242" y="2355057"/>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18" name="Group 17"/>
            <p:cNvGrpSpPr/>
            <p:nvPr/>
          </p:nvGrpSpPr>
          <p:grpSpPr>
            <a:xfrm>
              <a:off x="6872242" y="2113693"/>
              <a:ext cx="245311" cy="408050"/>
              <a:chOff x="6872242" y="2113693"/>
              <a:chExt cx="245311" cy="408050"/>
            </a:xfrm>
          </p:grpSpPr>
          <p:sp>
            <p:nvSpPr>
              <p:cNvPr id="73" name="Line 63"/>
              <p:cNvSpPr>
                <a:spLocks noChangeShapeType="1"/>
              </p:cNvSpPr>
              <p:nvPr/>
            </p:nvSpPr>
            <p:spPr bwMode="auto">
              <a:xfrm>
                <a:off x="6995703" y="211369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5" name="Line 63"/>
              <p:cNvSpPr>
                <a:spLocks noChangeShapeType="1"/>
              </p:cNvSpPr>
              <p:nvPr/>
            </p:nvSpPr>
            <p:spPr bwMode="auto">
              <a:xfrm flipH="1" flipV="1">
                <a:off x="6872242" y="2355057"/>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sp>
        <p:nvSpPr>
          <p:cNvPr id="76" name="Rectangle 75"/>
          <p:cNvSpPr/>
          <p:nvPr/>
        </p:nvSpPr>
        <p:spPr>
          <a:xfrm>
            <a:off x="6096000" y="6188102"/>
            <a:ext cx="3050629" cy="707886"/>
          </a:xfrm>
          <a:prstGeom prst="rect">
            <a:avLst/>
          </a:prstGeom>
        </p:spPr>
        <p:txBody>
          <a:bodyPr wrap="square">
            <a:spAutoFit/>
          </a:bodyPr>
          <a:lstStyle/>
          <a:p>
            <a:pPr algn="ctr" eaLnBrk="1" hangingPunct="1"/>
            <a:r>
              <a:rPr lang="en-US" altLang="en-US" sz="2000" dirty="0" smtClean="0">
                <a:sym typeface="Symbol" panose="05050102010706020507" pitchFamily="18" charset="2"/>
              </a:rPr>
              <a:t>i.e. linear combinations </a:t>
            </a:r>
          </a:p>
          <a:p>
            <a:pPr algn="ctr" eaLnBrk="1" hangingPunct="1"/>
            <a:r>
              <a:rPr lang="en-US" altLang="en-US" sz="2000" dirty="0" smtClean="0">
                <a:sym typeface="Symbol" panose="05050102010706020507" pitchFamily="18" charset="2"/>
              </a:rPr>
              <a:t>don’t sum to zero.</a:t>
            </a:r>
            <a:endParaRPr lang="en-US" altLang="en-US" sz="2000" dirty="0">
              <a:solidFill>
                <a:schemeClr val="accent1"/>
              </a:solidFill>
              <a:sym typeface="Symbol" panose="05050102010706020507" pitchFamily="18" charset="2"/>
            </a:endParaRPr>
          </a:p>
        </p:txBody>
      </p:sp>
    </p:spTree>
    <p:extLst>
      <p:ext uri="{BB962C8B-B14F-4D97-AF65-F5344CB8AC3E}">
        <p14:creationId xmlns:p14="http://schemas.microsoft.com/office/powerpoint/2010/main" val="134087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6">
                                            <p:txEl>
                                              <p:pRg st="2" end="2"/>
                                            </p:txEl>
                                          </p:spTgt>
                                        </p:tgtEl>
                                        <p:attrNameLst>
                                          <p:attrName>style.visibility</p:attrName>
                                        </p:attrNameLst>
                                      </p:cBhvr>
                                      <p:to>
                                        <p:strVal val="visible"/>
                                      </p:to>
                                    </p:set>
                                    <p:anim calcmode="lin" valueType="num">
                                      <p:cBhvr additive="base">
                                        <p:cTn id="23" dur="500" fill="hold"/>
                                        <p:tgtEl>
                                          <p:spTgt spid="56">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0-#ppt_w/2"/>
                                          </p:val>
                                        </p:tav>
                                        <p:tav tm="100000">
                                          <p:val>
                                            <p:strVal val="#ppt_x"/>
                                          </p:val>
                                        </p:tav>
                                      </p:tavLst>
                                    </p:anim>
                                    <p:anim calcmode="lin" valueType="num">
                                      <p:cBhvr additive="base">
                                        <p:cTn id="3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0-#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56">
                                            <p:txEl>
                                              <p:pRg st="3" end="3"/>
                                            </p:txEl>
                                          </p:spTgt>
                                        </p:tgtEl>
                                        <p:attrNameLst>
                                          <p:attrName>style.visibility</p:attrName>
                                        </p:attrNameLst>
                                      </p:cBhvr>
                                      <p:to>
                                        <p:strVal val="visible"/>
                                      </p:to>
                                    </p:set>
                                    <p:anim calcmode="lin" valueType="num">
                                      <p:cBhvr additive="base">
                                        <p:cTn id="47" dur="500" fill="hold"/>
                                        <p:tgtEl>
                                          <p:spTgt spid="56">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6">
                                            <p:txEl>
                                              <p:pRg st="3" end="3"/>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500" fill="hold"/>
                                        <p:tgtEl>
                                          <p:spTgt spid="4"/>
                                        </p:tgtEl>
                                        <p:attrNameLst>
                                          <p:attrName>ppt_x</p:attrName>
                                        </p:attrNameLst>
                                      </p:cBhvr>
                                      <p:tavLst>
                                        <p:tav tm="0">
                                          <p:val>
                                            <p:strVal val="0-#ppt_w/2"/>
                                          </p:val>
                                        </p:tav>
                                        <p:tav tm="100000">
                                          <p:val>
                                            <p:strVal val="#ppt_x"/>
                                          </p:val>
                                        </p:tav>
                                      </p:tavLst>
                                    </p:anim>
                                    <p:anim calcmode="lin" valueType="num">
                                      <p:cBhvr additive="base">
                                        <p:cTn id="5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6">
                                            <p:txEl>
                                              <p:pRg st="4" end="4"/>
                                            </p:txEl>
                                          </p:spTgt>
                                        </p:tgtEl>
                                        <p:attrNameLst>
                                          <p:attrName>style.visibility</p:attrName>
                                        </p:attrNameLst>
                                      </p:cBhvr>
                                      <p:to>
                                        <p:strVal val="visible"/>
                                      </p:to>
                                    </p:set>
                                    <p:anim calcmode="lin" valueType="num">
                                      <p:cBhvr additive="base">
                                        <p:cTn id="57" dur="500" fill="hold"/>
                                        <p:tgtEl>
                                          <p:spTgt spid="56">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6">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0-#ppt_w/2"/>
                                          </p:val>
                                        </p:tav>
                                        <p:tav tm="100000">
                                          <p:val>
                                            <p:strVal val="#ppt_x"/>
                                          </p:val>
                                        </p:tav>
                                      </p:tavLst>
                                    </p:anim>
                                    <p:anim calcmode="lin" valueType="num">
                                      <p:cBhvr additive="base">
                                        <p:cTn id="6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500" fill="hold"/>
                                        <p:tgtEl>
                                          <p:spTgt spid="37"/>
                                        </p:tgtEl>
                                        <p:attrNameLst>
                                          <p:attrName>ppt_x</p:attrName>
                                        </p:attrNameLst>
                                      </p:cBhvr>
                                      <p:tavLst>
                                        <p:tav tm="0">
                                          <p:val>
                                            <p:strVal val="0-#ppt_w/2"/>
                                          </p:val>
                                        </p:tav>
                                        <p:tav tm="100000">
                                          <p:val>
                                            <p:strVal val="#ppt_x"/>
                                          </p:val>
                                        </p:tav>
                                      </p:tavLst>
                                    </p:anim>
                                    <p:anim calcmode="lin" valueType="num">
                                      <p:cBhvr additive="base">
                                        <p:cTn id="6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additive="base">
                                        <p:cTn id="73" dur="500" fill="hold"/>
                                        <p:tgtEl>
                                          <p:spTgt spid="76"/>
                                        </p:tgtEl>
                                        <p:attrNameLst>
                                          <p:attrName>ppt_x</p:attrName>
                                        </p:attrNameLst>
                                      </p:cBhvr>
                                      <p:tavLst>
                                        <p:tav tm="0">
                                          <p:val>
                                            <p:strVal val="#ppt_x"/>
                                          </p:val>
                                        </p:tav>
                                        <p:tav tm="100000">
                                          <p:val>
                                            <p:strVal val="#ppt_x"/>
                                          </p:val>
                                        </p:tav>
                                      </p:tavLst>
                                    </p:anim>
                                    <p:anim calcmode="lin" valueType="num">
                                      <p:cBhvr additive="base">
                                        <p:cTn id="7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2" grpId="0"/>
      <p:bldP spid="7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cxnSp>
        <p:nvCxnSpPr>
          <p:cNvPr id="4" name="Straight Connector 3"/>
          <p:cNvCxnSpPr/>
          <p:nvPr/>
        </p:nvCxnSpPr>
        <p:spPr bwMode="auto">
          <a:xfrm>
            <a:off x="5067607" y="5301117"/>
            <a:ext cx="3505200" cy="152400"/>
          </a:xfrm>
          <a:prstGeom prst="line">
            <a:avLst/>
          </a:prstGeom>
          <a:noFill/>
          <a:ln w="25400" cap="flat" cmpd="sng" algn="ctr">
            <a:solidFill>
              <a:srgbClr val="FF0000"/>
            </a:solidFill>
            <a:prstDash val="solid"/>
            <a:round/>
            <a:headEnd type="none" w="med" len="med"/>
            <a:tailEnd type="none" w="med" len="med"/>
          </a:ln>
          <a:effectLst/>
        </p:spPr>
      </p:cxnSp>
      <p:grpSp>
        <p:nvGrpSpPr>
          <p:cNvPr id="11" name="Group 10"/>
          <p:cNvGrpSpPr/>
          <p:nvPr/>
        </p:nvGrpSpPr>
        <p:grpSpPr>
          <a:xfrm>
            <a:off x="6160770" y="5831927"/>
            <a:ext cx="2892670" cy="545425"/>
            <a:chOff x="6507328" y="5397520"/>
            <a:chExt cx="2892670" cy="545425"/>
          </a:xfrm>
        </p:grpSpPr>
        <p:sp>
          <p:nvSpPr>
            <p:cNvPr id="23" name="Rectangle 54">
              <a:extLst>
                <a:ext uri="{FF2B5EF4-FFF2-40B4-BE49-F238E27FC236}">
                  <a16:creationId xmlns:a16="http://schemas.microsoft.com/office/drawing/2014/main" id="{7A1177D1-2AA0-40F3-858B-12F1B4F44389}"/>
                </a:ext>
              </a:extLst>
            </p:cNvPr>
            <p:cNvSpPr>
              <a:spLocks noChangeArrowheads="1"/>
            </p:cNvSpPr>
            <p:nvPr/>
          </p:nvSpPr>
          <p:spPr bwMode="auto">
            <a:xfrm>
              <a:off x="6507328" y="5419725"/>
              <a:ext cx="18213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 </a:t>
              </a:r>
              <a:r>
                <a:rPr lang="en-US" altLang="en-US" dirty="0">
                  <a:solidFill>
                    <a:schemeClr val="accent1"/>
                  </a:solidFill>
                </a:rPr>
                <a:t>[     ,   </a:t>
              </a:r>
              <a:r>
                <a:rPr lang="en-US" altLang="en-US" dirty="0" smtClean="0">
                  <a:solidFill>
                    <a:schemeClr val="accent1"/>
                  </a:solidFill>
                </a:rPr>
                <a:t>] </a:t>
              </a:r>
              <a:r>
                <a:rPr lang="en-US" altLang="en-US" dirty="0" smtClean="0"/>
                <a:t>vs</a:t>
              </a:r>
              <a:r>
                <a:rPr lang="en-US" altLang="en-US" dirty="0" smtClean="0">
                  <a:solidFill>
                    <a:schemeClr val="accent1"/>
                  </a:solidFill>
                </a:rPr>
                <a:t> </a:t>
              </a:r>
              <a:endParaRPr lang="en-US" altLang="en-US" dirty="0">
                <a:solidFill>
                  <a:schemeClr val="accent1"/>
                </a:solidFill>
              </a:endParaRPr>
            </a:p>
          </p:txBody>
        </p:sp>
        <p:sp>
          <p:nvSpPr>
            <p:cNvPr id="25"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H="1" flipV="1">
              <a:off x="7495857" y="5463983"/>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6"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6997605" y="5514375"/>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27" name="Rectangle 54">
              <a:extLst>
                <a:ext uri="{FF2B5EF4-FFF2-40B4-BE49-F238E27FC236}">
                  <a16:creationId xmlns:a16="http://schemas.microsoft.com/office/drawing/2014/main" id="{7A1177D1-2AA0-40F3-858B-12F1B4F44389}"/>
                </a:ext>
              </a:extLst>
            </p:cNvPr>
            <p:cNvSpPr>
              <a:spLocks noChangeArrowheads="1"/>
            </p:cNvSpPr>
            <p:nvPr/>
          </p:nvSpPr>
          <p:spPr bwMode="auto">
            <a:xfrm>
              <a:off x="8077200" y="5397520"/>
              <a:ext cx="13227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 </a:t>
              </a:r>
              <a:r>
                <a:rPr lang="en-US" altLang="en-US" dirty="0">
                  <a:solidFill>
                    <a:schemeClr val="accent1"/>
                  </a:solidFill>
                </a:rPr>
                <a:t>[     ,   ]</a:t>
              </a:r>
            </a:p>
          </p:txBody>
        </p:sp>
        <p:sp>
          <p:nvSpPr>
            <p:cNvPr id="28"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V="1">
              <a:off x="8965751" y="5455948"/>
              <a:ext cx="253938" cy="316509"/>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29"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8567477" y="5492170"/>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grpSp>
      <p:sp>
        <p:nvSpPr>
          <p:cNvPr id="12" name="Rectangle 11"/>
          <p:cNvSpPr/>
          <p:nvPr/>
        </p:nvSpPr>
        <p:spPr>
          <a:xfrm>
            <a:off x="-1371600" y="6334780"/>
            <a:ext cx="5958922" cy="523220"/>
          </a:xfrm>
          <a:prstGeom prst="rect">
            <a:avLst/>
          </a:prstGeom>
        </p:spPr>
        <p:txBody>
          <a:bodyPr wrap="square">
            <a:spAutoFit/>
          </a:bodyPr>
          <a:lstStyle/>
          <a:p>
            <a:pPr algn="ctr" eaLnBrk="1" hangingPunct="1"/>
            <a:r>
              <a:rPr lang="en-US" altLang="en-US" dirty="0" smtClean="0">
                <a:sym typeface="Symbol" panose="05050102010706020507" pitchFamily="18" charset="2"/>
              </a:rPr>
              <a:t>The problem is that</a:t>
            </a:r>
          </a:p>
        </p:txBody>
      </p:sp>
      <p:grpSp>
        <p:nvGrpSpPr>
          <p:cNvPr id="13" name="Group 12"/>
          <p:cNvGrpSpPr/>
          <p:nvPr/>
        </p:nvGrpSpPr>
        <p:grpSpPr>
          <a:xfrm>
            <a:off x="3083029" y="6346200"/>
            <a:ext cx="6137171" cy="523220"/>
            <a:chOff x="3083029" y="7325380"/>
            <a:chExt cx="6137171" cy="523220"/>
          </a:xfrm>
        </p:grpSpPr>
        <p:sp>
          <p:nvSpPr>
            <p:cNvPr id="35" name="Line 5">
              <a:extLst>
                <a:ext uri="{FF2B5EF4-FFF2-40B4-BE49-F238E27FC236}">
                  <a16:creationId xmlns:a16="http://schemas.microsoft.com/office/drawing/2014/main" id="{5534FB61-13F6-4049-862D-6A3C77769300}"/>
                </a:ext>
              </a:extLst>
            </p:cNvPr>
            <p:cNvSpPr>
              <a:spLocks noChangeShapeType="1"/>
            </p:cNvSpPr>
            <p:nvPr/>
          </p:nvSpPr>
          <p:spPr bwMode="auto">
            <a:xfrm rot="20269142" flipV="1">
              <a:off x="3083029" y="7419667"/>
              <a:ext cx="253938" cy="316509"/>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dirty="0"/>
            </a:p>
          </p:txBody>
        </p:sp>
        <p:sp>
          <p:nvSpPr>
            <p:cNvPr id="36" name="Line 5">
              <a:extLst>
                <a:ext uri="{FF2B5EF4-FFF2-40B4-BE49-F238E27FC236}">
                  <a16:creationId xmlns:a16="http://schemas.microsoft.com/office/drawing/2014/main" id="{5534FB61-13F6-4049-862D-6A3C77769300}"/>
                </a:ext>
              </a:extLst>
            </p:cNvPr>
            <p:cNvSpPr>
              <a:spLocks noChangeShapeType="1"/>
            </p:cNvSpPr>
            <p:nvPr/>
          </p:nvSpPr>
          <p:spPr bwMode="auto">
            <a:xfrm rot="4069142" flipH="1" flipV="1">
              <a:off x="7868330" y="7414729"/>
              <a:ext cx="0" cy="381001"/>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dirty="0"/>
            </a:p>
          </p:txBody>
        </p:sp>
        <p:sp>
          <p:nvSpPr>
            <p:cNvPr id="37" name="Rectangle 36"/>
            <p:cNvSpPr/>
            <p:nvPr/>
          </p:nvSpPr>
          <p:spPr>
            <a:xfrm>
              <a:off x="3261278" y="7325380"/>
              <a:ext cx="5958922" cy="523220"/>
            </a:xfrm>
            <a:prstGeom prst="rect">
              <a:avLst/>
            </a:prstGeom>
          </p:spPr>
          <p:txBody>
            <a:bodyPr wrap="square">
              <a:spAutoFit/>
            </a:bodyPr>
            <a:lstStyle/>
            <a:p>
              <a:pPr eaLnBrk="1" hangingPunct="1"/>
              <a:r>
                <a:rPr lang="en-US" altLang="en-US" dirty="0" smtClean="0">
                  <a:sym typeface="Symbol" panose="05050102010706020507" pitchFamily="18" charset="2"/>
                </a:rPr>
                <a:t>repeats some the changes that      makes.</a:t>
              </a:r>
              <a:endParaRPr lang="en-US" altLang="en-US" dirty="0">
                <a:solidFill>
                  <a:schemeClr val="accent1"/>
                </a:solidFill>
                <a:sym typeface="Symbol" panose="05050102010706020507" pitchFamily="18" charset="2"/>
              </a:endParaRPr>
            </a:p>
          </p:txBody>
        </p:sp>
      </p:grpSp>
      <mc:AlternateContent xmlns:mc="http://schemas.openxmlformats.org/markup-compatibility/2006">
        <mc:Choice xmlns:a14="http://schemas.microsoft.com/office/drawing/2010/main" Requires="a14">
          <p:sp>
            <p:nvSpPr>
              <p:cNvPr id="2" name="Rectangle 1"/>
              <p:cNvSpPr/>
              <p:nvPr/>
            </p:nvSpPr>
            <p:spPr>
              <a:xfrm>
                <a:off x="5029200" y="5064372"/>
                <a:ext cx="3916585" cy="523220"/>
              </a:xfrm>
              <a:prstGeom prst="rect">
                <a:avLst/>
              </a:prstGeom>
            </p:spPr>
            <p:txBody>
              <a:bodyPr wrap="none">
                <a:spAutoFit/>
              </a:bodyPr>
              <a:lstStyle/>
              <a:p>
                <a:pPr eaLnBrk="1" hangingPunct="1"/>
                <a:r>
                  <a:rPr lang="en-US" altLang="en-US" dirty="0">
                    <a:solidFill>
                      <a:schemeClr val="accent1"/>
                    </a:solidFill>
                    <a:sym typeface="Symbol" panose="05050102010706020507" pitchFamily="18" charset="2"/>
                  </a:rPr>
                  <a:t>+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1</m:t>
                        </m:r>
                      </m:sub>
                    </m:sSub>
                  </m:oMath>
                </a14:m>
                <a:r>
                  <a:rPr lang="en-US" altLang="en-US" i="1" dirty="0">
                    <a:solidFill>
                      <a:schemeClr val="accent1"/>
                    </a:solidFill>
                  </a:rPr>
                  <a:t>w</a:t>
                </a:r>
                <a:r>
                  <a:rPr lang="en-US" altLang="en-US" i="1" baseline="-25000" dirty="0">
                    <a:solidFill>
                      <a:schemeClr val="accent1"/>
                    </a:solidFill>
                  </a:rPr>
                  <a:t>1 </a:t>
                </a:r>
                <a:r>
                  <a:rPr lang="en-US" altLang="en-US" i="1" dirty="0">
                    <a:solidFill>
                      <a:schemeClr val="accent1"/>
                    </a:solidFill>
                  </a:rPr>
                  <a:t>+</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2</m:t>
                        </m:r>
                      </m:sub>
                    </m:sSub>
                  </m:oMath>
                </a14:m>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dirty="0">
                    <a:solidFill>
                      <a:schemeClr val="accent1"/>
                    </a:solidFill>
                    <a:sym typeface="Symbol" panose="05050102010706020507" pitchFamily="18" charset="2"/>
                  </a:rPr>
                  <a:t> … +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𝑑</m:t>
                        </m:r>
                      </m:sub>
                    </m:sSub>
                  </m:oMath>
                </a14:m>
                <a:r>
                  <a:rPr lang="en-US" altLang="en-US" i="1" dirty="0">
                    <a:solidFill>
                      <a:schemeClr val="accent1"/>
                    </a:solidFill>
                  </a:rPr>
                  <a:t>w</a:t>
                </a:r>
                <a:r>
                  <a:rPr lang="en-US" altLang="en-US" i="1" baseline="-25000" dirty="0">
                    <a:solidFill>
                      <a:schemeClr val="accent1"/>
                    </a:solidFill>
                  </a:rPr>
                  <a:t>d</a:t>
                </a:r>
                <a:endParaRPr lang="en-US" altLang="en-US" i="1" baseline="-25000" dirty="0">
                  <a:solidFill>
                    <a:schemeClr val="accent1"/>
                  </a:solidFill>
                </a:endParaRPr>
              </a:p>
            </p:txBody>
          </p:sp>
        </mc:Choice>
        <mc:Fallback>
          <p:sp>
            <p:nvSpPr>
              <p:cNvPr id="2" name="Rectangle 1"/>
              <p:cNvSpPr>
                <a:spLocks noRot="1" noChangeAspect="1" noMove="1" noResize="1" noEditPoints="1" noAdjustHandles="1" noChangeArrowheads="1" noChangeShapeType="1" noTextEdit="1"/>
              </p:cNvSpPr>
              <p:nvPr/>
            </p:nvSpPr>
            <p:spPr>
              <a:xfrm>
                <a:off x="5029200" y="5064372"/>
                <a:ext cx="3916585" cy="523220"/>
              </a:xfrm>
              <a:prstGeom prst="rect">
                <a:avLst/>
              </a:prstGeom>
              <a:blipFill>
                <a:blip r:embed="rId3"/>
                <a:stretch>
                  <a:fillRect l="-3115" t="-12791" r="-312" b="-31395"/>
                </a:stretch>
              </a:blipFill>
            </p:spPr>
            <p:txBody>
              <a:bodyPr/>
              <a:lstStyle/>
              <a:p>
                <a:r>
                  <a:rPr lang="en-CA">
                    <a:noFill/>
                  </a:rPr>
                  <a:t> </a:t>
                </a:r>
              </a:p>
            </p:txBody>
          </p:sp>
        </mc:Fallback>
      </mc:AlternateContent>
      <p:sp>
        <p:nvSpPr>
          <p:cNvPr id="46" name="Line 63"/>
          <p:cNvSpPr>
            <a:spLocks noChangeShapeType="1"/>
          </p:cNvSpPr>
          <p:nvPr/>
        </p:nvSpPr>
        <p:spPr bwMode="auto">
          <a:xfrm flipH="1" flipV="1">
            <a:off x="5995481" y="1983868"/>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56" name="Text Box 215"/>
              <p:cNvSpPr txBox="1">
                <a:spLocks noChangeArrowheads="1"/>
              </p:cNvSpPr>
              <p:nvPr/>
            </p:nvSpPr>
            <p:spPr bwMode="auto">
              <a:xfrm>
                <a:off x="252566" y="4191000"/>
                <a:ext cx="8688597" cy="2246769"/>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&lt;</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w</a:t>
                </a:r>
                <a:r>
                  <a:rPr lang="en-US" altLang="en-US" i="1" baseline="-25000" dirty="0" err="1">
                    <a:solidFill>
                      <a:schemeClr val="accent1"/>
                    </a:solidFill>
                  </a:rPr>
                  <a:t>d</a:t>
                </a:r>
                <a:r>
                  <a:rPr lang="en-US" altLang="en-US" i="1" dirty="0">
                    <a:solidFill>
                      <a:schemeClr val="accent1"/>
                    </a:solidFill>
                  </a:rPr>
                  <a:t>&gt;</a:t>
                </a:r>
                <a:r>
                  <a:rPr lang="en-US" altLang="en-US" dirty="0"/>
                  <a:t> </a:t>
                </a:r>
                <a:r>
                  <a:rPr lang="en-US" altLang="en-US" dirty="0">
                    <a:sym typeface="Symbol" panose="05050102010706020507" pitchFamily="18" charset="2"/>
                  </a:rPr>
                  <a:t>w</a:t>
                </a:r>
                <a:r>
                  <a:rPr lang="en-US" altLang="en-US" dirty="0" smtClean="0">
                    <a:sym typeface="Symbol" panose="05050102010706020507" pitchFamily="18" charset="2"/>
                  </a:rPr>
                  <a:t>ill form a basis for this local vector space.</a:t>
                </a:r>
              </a:p>
              <a:p>
                <a:pPr eaLnBrk="1" hangingPunct="1"/>
                <a:r>
                  <a:rPr lang="en-US" altLang="en-US" dirty="0">
                    <a:sym typeface="Symbol" panose="05050102010706020507" pitchFamily="18" charset="2"/>
                  </a:rPr>
                  <a:t> </a:t>
                </a:r>
                <a:r>
                  <a:rPr lang="en-US" altLang="en-US" dirty="0" smtClean="0">
                    <a:sym typeface="Symbol" panose="05050102010706020507" pitchFamily="18" charset="2"/>
                  </a:rPr>
                  <a:t>   </a:t>
                </a:r>
                <a14:m>
                  <m:oMath xmlns:m="http://schemas.openxmlformats.org/officeDocument/2006/math">
                    <m:r>
                      <a:rPr lang="en-CA" altLang="en-US" i="1" dirty="0" smtClean="0">
                        <a:solidFill>
                          <a:srgbClr val="CC99FF"/>
                        </a:solidFill>
                        <a:latin typeface="Cambria Math" panose="02040503050406030204" pitchFamily="18" charset="0"/>
                      </a:rPr>
                      <m:t>𝑒𝑙𝑙𝑖𝑝𝑠𝑒</m:t>
                    </m:r>
                    <m:d>
                      <m:dPr>
                        <m:ctrlPr>
                          <a:rPr lang="en-CA" altLang="en-US" i="1" dirty="0">
                            <a:solidFill>
                              <a:srgbClr val="CC99FF"/>
                            </a:solidFill>
                            <a:latin typeface="Cambria Math" panose="02040503050406030204" pitchFamily="18" charset="0"/>
                          </a:rPr>
                        </m:ctrlPr>
                      </m:dPr>
                      <m:e>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1</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ea typeface="Cambria Math" panose="02040503050406030204" pitchFamily="18" charset="0"/>
                              </a:rPr>
                              <m:t>1</m:t>
                            </m:r>
                          </m:sub>
                        </m:sSub>
                        <m:r>
                          <a:rPr lang="en-CA" altLang="en-US" i="1" dirty="0">
                            <a:solidFill>
                              <a:srgbClr val="CC99FF"/>
                            </a:solidFill>
                            <a:latin typeface="Cambria Math" panose="02040503050406030204" pitchFamily="18" charset="0"/>
                          </a:rPr>
                          <m:t>, …,   </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rPr>
                          <m:t>+</m:t>
                        </m:r>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ea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 </m:t>
                            </m:r>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𝑑</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𝑑</m:t>
                            </m:r>
                          </m:sub>
                        </m:sSub>
                      </m:e>
                    </m:d>
                  </m:oMath>
                </a14:m>
                <a:endParaRPr lang="en-CA" altLang="en-US" dirty="0" smtClean="0">
                  <a:solidFill>
                    <a:schemeClr val="accent1"/>
                  </a:solidFill>
                </a:endParaRPr>
              </a:p>
              <a:p>
                <a:pPr eaLnBrk="1" hangingPunct="1"/>
                <a:r>
                  <a:rPr lang="en-CA" altLang="en-US" i="1" dirty="0" smtClean="0">
                    <a:solidFill>
                      <a:schemeClr val="accent1"/>
                    </a:solidFill>
                    <a:latin typeface="Cambria Math" panose="02040503050406030204" pitchFamily="18" charset="0"/>
                  </a:rPr>
                  <a:t>      </a:t>
                </a:r>
                <a14:m>
                  <m:oMath xmlns:m="http://schemas.openxmlformats.org/officeDocument/2006/math">
                    <m:r>
                      <a:rPr lang="en-CA" altLang="en-US" b="0" i="1" dirty="0" smtClean="0">
                        <a:solidFill>
                          <a:schemeClr val="accent1"/>
                        </a:solidFill>
                        <a:latin typeface="Cambria Math" panose="02040503050406030204" pitchFamily="18" charset="0"/>
                      </a:rPr>
                      <m:t>=</m:t>
                    </m:r>
                    <m:r>
                      <a:rPr lang="en-CA" altLang="en-US" i="1" dirty="0" smtClean="0">
                        <a:solidFill>
                          <a:srgbClr val="FFFF00"/>
                        </a:solidFill>
                        <a:latin typeface="Cambria Math" panose="02040503050406030204" pitchFamily="18" charset="0"/>
                      </a:rPr>
                      <m:t>𝑒𝑙𝑙𝑖𝑝𝑠𝑒</m:t>
                    </m:r>
                    <m:d>
                      <m:dPr>
                        <m:ctrlPr>
                          <a:rPr lang="en-CA" altLang="en-US" i="1" dirty="0">
                            <a:solidFill>
                              <a:srgbClr val="FFFF00"/>
                            </a:solidFill>
                            <a:latin typeface="Cambria Math" panose="02040503050406030204" pitchFamily="18" charset="0"/>
                          </a:rPr>
                        </m:ctrlPr>
                      </m:dPr>
                      <m:e>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1</m:t>
                            </m:r>
                          </m:sub>
                        </m:sSub>
                        <m:r>
                          <a:rPr lang="en-CA" altLang="en-US" i="1" dirty="0">
                            <a:solidFill>
                              <a:srgbClr val="FFFF00"/>
                            </a:solidFill>
                            <a:latin typeface="Cambria Math" panose="02040503050406030204" pitchFamily="18" charset="0"/>
                          </a:rPr>
                          <m:t>, …,   </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𝑖</m:t>
                            </m:r>
                          </m:sub>
                        </m:sSub>
                        <m:r>
                          <a:rPr lang="en-CA" altLang="en-US" i="1" dirty="0">
                            <a:solidFill>
                              <a:srgbClr val="FFFF00"/>
                            </a:solidFill>
                            <a:latin typeface="Cambria Math" panose="02040503050406030204" pitchFamily="18" charset="0"/>
                            <a:ea typeface="Cambria Math" panose="02040503050406030204" pitchFamily="18" charset="0"/>
                          </a:rPr>
                          <m:t>,</m:t>
                        </m:r>
                        <m:r>
                          <a:rPr lang="en-CA" altLang="en-US" i="1" dirty="0">
                            <a:solidFill>
                              <a:srgbClr val="FFFF00"/>
                            </a:solidFill>
                            <a:latin typeface="Cambria Math" panose="02040503050406030204" pitchFamily="18" charset="0"/>
                            <a:ea typeface="Cambria Math" panose="02040503050406030204" pitchFamily="18" charset="0"/>
                          </a:rPr>
                          <m:t> </m:t>
                        </m:r>
                        <m:r>
                          <a:rPr lang="en-CA" altLang="en-US" i="1" dirty="0">
                            <a:solidFill>
                              <a:srgbClr val="FFFF00"/>
                            </a:solidFill>
                            <a:latin typeface="Cambria Math" panose="02040503050406030204" pitchFamily="18" charset="0"/>
                            <a:ea typeface="Cambria Math" panose="02040503050406030204" pitchFamily="18" charset="0"/>
                          </a:rPr>
                          <m:t>…,</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 </m:t>
                            </m:r>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𝑑</m:t>
                            </m:r>
                          </m:sub>
                        </m:sSub>
                      </m:e>
                    </m:d>
                  </m:oMath>
                </a14:m>
                <a:r>
                  <a:rPr lang="en-US" altLang="en-US" dirty="0" smtClean="0">
                    <a:solidFill>
                      <a:srgbClr val="FFFF00"/>
                    </a:solidFill>
                    <a:sym typeface="Symbol" panose="05050102010706020507" pitchFamily="18" charset="2"/>
                  </a:rPr>
                  <a:t> </a:t>
                </a:r>
              </a:p>
              <a:p>
                <a:pPr eaLnBrk="1" hangingPunct="1"/>
                <a:r>
                  <a:rPr lang="en-US" altLang="en-US" dirty="0">
                    <a:sym typeface="Symbol" panose="05050102010706020507" pitchFamily="18" charset="2"/>
                  </a:rPr>
                  <a:t>Sorry, not this </a:t>
                </a:r>
                <a:r>
                  <a:rPr lang="en-US" altLang="en-US" dirty="0" smtClean="0">
                    <a:sym typeface="Symbol" panose="05050102010706020507" pitchFamily="18" charset="2"/>
                  </a:rPr>
                  <a:t>easy.</a:t>
                </a:r>
              </a:p>
              <a:p>
                <a:pPr eaLnBrk="1" hangingPunct="1"/>
                <a:r>
                  <a:rPr lang="en-US" altLang="en-US" dirty="0" smtClean="0">
                    <a:sym typeface="Symbol" panose="05050102010706020507" pitchFamily="18" charset="2"/>
                  </a:rPr>
                  <a:t>This </a:t>
                </a:r>
                <a:r>
                  <a:rPr lang="en-US" altLang="en-US" dirty="0">
                    <a:sym typeface="Symbol" panose="05050102010706020507" pitchFamily="18" charset="2"/>
                  </a:rPr>
                  <a:t>only works if the </a:t>
                </a:r>
                <a:r>
                  <a:rPr lang="en-US" altLang="en-US" i="1" dirty="0" err="1">
                    <a:solidFill>
                      <a:schemeClr val="accent1"/>
                    </a:solidFill>
                    <a:sym typeface="Symbol" panose="05050102010706020507" pitchFamily="18" charset="2"/>
                  </a:rPr>
                  <a:t>w</a:t>
                </a:r>
                <a:r>
                  <a:rPr lang="en-US" altLang="en-US" i="1" baseline="-25000" dirty="0" err="1">
                    <a:solidFill>
                      <a:schemeClr val="accent1"/>
                    </a:solidFill>
                  </a:rPr>
                  <a:t>i</a:t>
                </a:r>
                <a:r>
                  <a:rPr lang="en-US" altLang="en-US" i="1" dirty="0">
                    <a:solidFill>
                      <a:schemeClr val="accent1"/>
                    </a:solidFill>
                  </a:rPr>
                  <a:t> </a:t>
                </a:r>
                <a:r>
                  <a:rPr lang="en-US" altLang="en-US" dirty="0">
                    <a:sym typeface="Symbol" panose="05050102010706020507" pitchFamily="18" charset="2"/>
                  </a:rPr>
                  <a:t>are orthogonal. </a:t>
                </a:r>
              </a:p>
            </p:txBody>
          </p:sp>
        </mc:Choice>
        <mc:Fallback>
          <p:sp>
            <p:nvSpPr>
              <p:cNvPr id="56" name="Text Box 215"/>
              <p:cNvSpPr txBox="1">
                <a:spLocks noRot="1" noChangeAspect="1" noMove="1" noResize="1" noEditPoints="1" noAdjustHandles="1" noChangeArrowheads="1" noChangeShapeType="1" noTextEdit="1"/>
              </p:cNvSpPr>
              <p:nvPr/>
            </p:nvSpPr>
            <p:spPr bwMode="auto">
              <a:xfrm>
                <a:off x="252566" y="4191000"/>
                <a:ext cx="8688597" cy="2246769"/>
              </a:xfrm>
              <a:prstGeom prst="rect">
                <a:avLst/>
              </a:prstGeom>
              <a:blipFill>
                <a:blip r:embed="rId4"/>
                <a:stretch>
                  <a:fillRect l="-1403" t="-2989" r="-561" b="-652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p:grpSp>
        <p:nvGrpSpPr>
          <p:cNvPr id="58" name="Group 57"/>
          <p:cNvGrpSpPr/>
          <p:nvPr/>
        </p:nvGrpSpPr>
        <p:grpSpPr>
          <a:xfrm>
            <a:off x="5016507" y="2133600"/>
            <a:ext cx="1155693" cy="1511300"/>
            <a:chOff x="5016507" y="2133600"/>
            <a:chExt cx="1155693" cy="1511300"/>
          </a:xfrm>
        </p:grpSpPr>
        <p:sp>
          <p:nvSpPr>
            <p:cNvPr id="59" name="Line 63"/>
            <p:cNvSpPr>
              <a:spLocks noChangeShapeType="1"/>
            </p:cNvSpPr>
            <p:nvPr/>
          </p:nvSpPr>
          <p:spPr bwMode="auto">
            <a:xfrm flipV="1">
              <a:off x="5016507" y="2133600"/>
              <a:ext cx="1155693" cy="15113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0" name="Text Box 215"/>
            <p:cNvSpPr txBox="1">
              <a:spLocks noChangeArrowheads="1"/>
            </p:cNvSpPr>
            <p:nvPr/>
          </p:nvSpPr>
          <p:spPr bwMode="auto">
            <a:xfrm rot="18470491">
              <a:off x="5215086" y="2632745"/>
              <a:ext cx="11192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tx2"/>
                  </a:solidFill>
                </a:rPr>
                <a:t>ellipse</a:t>
              </a:r>
              <a:endParaRPr lang="en-US" altLang="en-US" dirty="0">
                <a:solidFill>
                  <a:schemeClr val="tx2"/>
                </a:solidFill>
              </a:endParaRPr>
            </a:p>
          </p:txBody>
        </p:sp>
      </p:grpSp>
      <p:grpSp>
        <p:nvGrpSpPr>
          <p:cNvPr id="16" name="Group 15"/>
          <p:cNvGrpSpPr/>
          <p:nvPr/>
        </p:nvGrpSpPr>
        <p:grpSpPr>
          <a:xfrm>
            <a:off x="4939864" y="2457757"/>
            <a:ext cx="2061603" cy="1076672"/>
            <a:chOff x="4939864" y="2457757"/>
            <a:chExt cx="2061603" cy="1076672"/>
          </a:xfrm>
        </p:grpSpPr>
        <p:sp>
          <p:nvSpPr>
            <p:cNvPr id="62" name="Line 63"/>
            <p:cNvSpPr>
              <a:spLocks noChangeShapeType="1"/>
            </p:cNvSpPr>
            <p:nvPr/>
          </p:nvSpPr>
          <p:spPr bwMode="auto">
            <a:xfrm rot="21234932" flipV="1">
              <a:off x="4939864" y="2457757"/>
              <a:ext cx="1995058" cy="107667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3" name="Text Box 215"/>
            <p:cNvSpPr txBox="1">
              <a:spLocks noChangeArrowheads="1"/>
            </p:cNvSpPr>
            <p:nvPr/>
          </p:nvSpPr>
          <p:spPr bwMode="auto">
            <a:xfrm rot="19487450">
              <a:off x="5194562" y="2823987"/>
              <a:ext cx="18069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CC99FF"/>
                  </a:solidFill>
                </a:rPr>
                <a:t>n</a:t>
              </a:r>
              <a:r>
                <a:rPr lang="en-US" altLang="en-US" dirty="0" smtClean="0">
                  <a:solidFill>
                    <a:srgbClr val="CC99FF"/>
                  </a:solidFill>
                </a:rPr>
                <a:t>ew ellipse</a:t>
              </a:r>
              <a:endParaRPr lang="en-US" altLang="en-US" dirty="0">
                <a:solidFill>
                  <a:srgbClr val="CC99FF"/>
                </a:solidFill>
              </a:endParaRPr>
            </a:p>
          </p:txBody>
        </p:sp>
      </p:grpSp>
      <p:sp>
        <p:nvSpPr>
          <p:cNvPr id="65" name="Line 63"/>
          <p:cNvSpPr>
            <a:spLocks noChangeShapeType="1"/>
          </p:cNvSpPr>
          <p:nvPr/>
        </p:nvSpPr>
        <p:spPr bwMode="auto">
          <a:xfrm flipH="1" flipV="1">
            <a:off x="5995481" y="1983868"/>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66" name="Rectangle 65"/>
              <p:cNvSpPr/>
              <p:nvPr/>
            </p:nvSpPr>
            <p:spPr>
              <a:xfrm>
                <a:off x="5881614" y="1578906"/>
                <a:ext cx="914546" cy="52322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sSub>
                        <m:sSubPr>
                          <m:ctrlPr>
                            <a:rPr lang="en-US" altLang="en-US" i="1" dirty="0">
                              <a:solidFill>
                                <a:schemeClr val="accent1"/>
                              </a:solidFill>
                              <a:latin typeface="Cambria Math" panose="02040503050406030204" pitchFamily="18" charset="0"/>
                            </a:rPr>
                          </m:ctrlPr>
                        </m:sSubPr>
                        <m:e>
                          <m:r>
                            <a:rPr lang="en-CA" altLang="en-US" i="1" dirty="0">
                              <a:solidFill>
                                <a:schemeClr val="accent1"/>
                              </a:solidFill>
                              <a:latin typeface="Cambria Math" panose="02040503050406030204" pitchFamily="18" charset="0"/>
                            </a:rPr>
                            <m:t>𝑤</m:t>
                          </m:r>
                        </m:e>
                        <m:sub>
                          <m:r>
                            <a:rPr lang="en-CA" altLang="en-US" i="1" dirty="0">
                              <a:solidFill>
                                <a:schemeClr val="accent1"/>
                              </a:solidFill>
                              <a:latin typeface="Cambria Math" panose="02040503050406030204" pitchFamily="18" charset="0"/>
                            </a:rPr>
                            <m:t>𝑖</m:t>
                          </m:r>
                        </m:sub>
                      </m:sSub>
                    </m:oMath>
                  </m:oMathPara>
                </a14:m>
                <a:endParaRPr lang="en-CA" dirty="0"/>
              </a:p>
            </p:txBody>
          </p:sp>
        </mc:Choice>
        <mc:Fallback>
          <p:sp>
            <p:nvSpPr>
              <p:cNvPr id="66" name="Rectangle 65"/>
              <p:cNvSpPr>
                <a:spLocks noRot="1" noChangeAspect="1" noMove="1" noResize="1" noEditPoints="1" noAdjustHandles="1" noChangeArrowheads="1" noChangeShapeType="1" noTextEdit="1"/>
              </p:cNvSpPr>
              <p:nvPr/>
            </p:nvSpPr>
            <p:spPr>
              <a:xfrm>
                <a:off x="5881614" y="1578906"/>
                <a:ext cx="914546" cy="523220"/>
              </a:xfrm>
              <a:prstGeom prst="rect">
                <a:avLst/>
              </a:prstGeom>
              <a:blipFill>
                <a:blip r:embed="rId5"/>
                <a:stretch>
                  <a:fillRect/>
                </a:stretch>
              </a:blipFill>
            </p:spPr>
            <p:txBody>
              <a:bodyPr/>
              <a:lstStyle/>
              <a:p>
                <a:r>
                  <a:rPr lang="en-CA">
                    <a:noFill/>
                  </a:rPr>
                  <a:t> </a:t>
                </a:r>
              </a:p>
            </p:txBody>
          </p:sp>
        </mc:Fallback>
      </mc:AlternateContent>
      <p:grpSp>
        <p:nvGrpSpPr>
          <p:cNvPr id="17" name="Group 16"/>
          <p:cNvGrpSpPr/>
          <p:nvPr/>
        </p:nvGrpSpPr>
        <p:grpSpPr>
          <a:xfrm>
            <a:off x="6190417" y="2102125"/>
            <a:ext cx="819983" cy="437768"/>
            <a:chOff x="6190417" y="2102125"/>
            <a:chExt cx="819983" cy="437768"/>
          </a:xfrm>
        </p:grpSpPr>
        <p:sp>
          <p:nvSpPr>
            <p:cNvPr id="69" name="Line 63"/>
            <p:cNvSpPr>
              <a:spLocks noChangeShapeType="1"/>
            </p:cNvSpPr>
            <p:nvPr/>
          </p:nvSpPr>
          <p:spPr bwMode="auto">
            <a:xfrm>
              <a:off x="6190418" y="213184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0" name="Line 63"/>
            <p:cNvSpPr>
              <a:spLocks noChangeShapeType="1"/>
            </p:cNvSpPr>
            <p:nvPr/>
          </p:nvSpPr>
          <p:spPr bwMode="auto">
            <a:xfrm flipV="1">
              <a:off x="6190417" y="2102125"/>
              <a:ext cx="819983" cy="22205"/>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nvGrpSpPr>
          <p:cNvPr id="19" name="Group 18"/>
          <p:cNvGrpSpPr/>
          <p:nvPr/>
        </p:nvGrpSpPr>
        <p:grpSpPr>
          <a:xfrm>
            <a:off x="6872242" y="2113693"/>
            <a:ext cx="245311" cy="408050"/>
            <a:chOff x="6872242" y="2113693"/>
            <a:chExt cx="245311" cy="408050"/>
          </a:xfrm>
        </p:grpSpPr>
        <p:sp>
          <p:nvSpPr>
            <p:cNvPr id="74" name="Line 63"/>
            <p:cNvSpPr>
              <a:spLocks noChangeShapeType="1"/>
            </p:cNvSpPr>
            <p:nvPr/>
          </p:nvSpPr>
          <p:spPr bwMode="auto">
            <a:xfrm flipH="1" flipV="1">
              <a:off x="6872242" y="2355057"/>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18" name="Group 17"/>
            <p:cNvGrpSpPr/>
            <p:nvPr/>
          </p:nvGrpSpPr>
          <p:grpSpPr>
            <a:xfrm>
              <a:off x="6872242" y="2113693"/>
              <a:ext cx="245311" cy="408050"/>
              <a:chOff x="6872242" y="2113693"/>
              <a:chExt cx="245311" cy="408050"/>
            </a:xfrm>
          </p:grpSpPr>
          <p:sp>
            <p:nvSpPr>
              <p:cNvPr id="73" name="Line 63"/>
              <p:cNvSpPr>
                <a:spLocks noChangeShapeType="1"/>
              </p:cNvSpPr>
              <p:nvPr/>
            </p:nvSpPr>
            <p:spPr bwMode="auto">
              <a:xfrm>
                <a:off x="6995703" y="211369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5" name="Line 63"/>
              <p:cNvSpPr>
                <a:spLocks noChangeShapeType="1"/>
              </p:cNvSpPr>
              <p:nvPr/>
            </p:nvSpPr>
            <p:spPr bwMode="auto">
              <a:xfrm flipH="1" flipV="1">
                <a:off x="6872242" y="2355057"/>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spTree>
    <p:extLst>
      <p:ext uri="{BB962C8B-B14F-4D97-AF65-F5344CB8AC3E}">
        <p14:creationId xmlns:p14="http://schemas.microsoft.com/office/powerpoint/2010/main" val="7146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0-#ppt_w/2"/>
                                          </p:val>
                                        </p:tav>
                                        <p:tav tm="100000">
                                          <p:val>
                                            <p:strVal val="#ppt_x"/>
                                          </p:val>
                                        </p:tav>
                                      </p:tavLst>
                                    </p:anim>
                                    <p:anim calcmode="lin" valueType="num">
                                      <p:cBhvr additive="base">
                                        <p:cTn id="14"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dirty="0" smtClean="0"/>
              <a:t>Degrees of Freedom</a:t>
            </a:r>
            <a:endParaRPr lang="en-US" altLang="en-US" sz="4000" dirty="0"/>
          </a:p>
        </p:txBody>
      </p:sp>
      <p:sp>
        <p:nvSpPr>
          <p:cNvPr id="197847" name="Text Box 215"/>
          <p:cNvSpPr txBox="1">
            <a:spLocks noChangeArrowheads="1"/>
          </p:cNvSpPr>
          <p:nvPr/>
        </p:nvSpPr>
        <p:spPr bwMode="auto">
          <a:xfrm>
            <a:off x="381000" y="914400"/>
            <a:ext cx="67762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t>Consider the set of all ellipse in the 2-d plane.</a:t>
            </a:r>
            <a:endParaRPr lang="en-US" altLang="en-US" dirty="0"/>
          </a:p>
        </p:txBody>
      </p:sp>
      <p:cxnSp>
        <p:nvCxnSpPr>
          <p:cNvPr id="3" name="Straight Connector 2"/>
          <p:cNvCxnSpPr/>
          <p:nvPr/>
        </p:nvCxnSpPr>
        <p:spPr bwMode="auto">
          <a:xfrm>
            <a:off x="685800" y="1666220"/>
            <a:ext cx="0" cy="2600980"/>
          </a:xfrm>
          <a:prstGeom prst="line">
            <a:avLst/>
          </a:prstGeom>
          <a:noFill/>
          <a:ln w="25400" cap="flat" cmpd="sng" algn="ctr">
            <a:solidFill>
              <a:schemeClr val="accent1"/>
            </a:solidFill>
            <a:prstDash val="solid"/>
            <a:round/>
            <a:headEnd type="none" w="med" len="med"/>
            <a:tailEnd type="none" w="med" len="med"/>
          </a:ln>
          <a:effectLst/>
        </p:spPr>
      </p:cxnSp>
      <p:cxnSp>
        <p:nvCxnSpPr>
          <p:cNvPr id="5" name="Straight Connector 4"/>
          <p:cNvCxnSpPr/>
          <p:nvPr/>
        </p:nvCxnSpPr>
        <p:spPr bwMode="auto">
          <a:xfrm>
            <a:off x="228600" y="3810000"/>
            <a:ext cx="3505200" cy="0"/>
          </a:xfrm>
          <a:prstGeom prst="line">
            <a:avLst/>
          </a:prstGeom>
          <a:noFill/>
          <a:ln w="25400" cap="flat" cmpd="sng" algn="ctr">
            <a:solidFill>
              <a:schemeClr val="accent1"/>
            </a:solidFill>
            <a:prstDash val="solid"/>
            <a:round/>
            <a:headEnd type="none" w="med" len="med"/>
            <a:tailEnd type="none" w="med" len="med"/>
          </a:ln>
          <a:effectLst/>
        </p:spPr>
      </p:cxnSp>
      <p:sp>
        <p:nvSpPr>
          <p:cNvPr id="10" name="Oval 9"/>
          <p:cNvSpPr/>
          <p:nvPr/>
        </p:nvSpPr>
        <p:spPr bwMode="auto">
          <a:xfrm rot="20051441">
            <a:off x="1066800" y="2362200"/>
            <a:ext cx="1828800" cy="762000"/>
          </a:xfrm>
          <a:prstGeom prst="ellipse">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eaLnBrk="0" hangingPunct="0"/>
            <a:endParaRPr lang="en-CA" dirty="0" smtClean="0"/>
          </a:p>
        </p:txBody>
      </p:sp>
      <p:cxnSp>
        <p:nvCxnSpPr>
          <p:cNvPr id="4" name="Straight Connector 3"/>
          <p:cNvCxnSpPr/>
          <p:nvPr/>
        </p:nvCxnSpPr>
        <p:spPr bwMode="auto">
          <a:xfrm>
            <a:off x="5067607" y="5301117"/>
            <a:ext cx="3505200" cy="152400"/>
          </a:xfrm>
          <a:prstGeom prst="line">
            <a:avLst/>
          </a:prstGeom>
          <a:noFill/>
          <a:ln w="25400" cap="flat" cmpd="sng" algn="ctr">
            <a:solidFill>
              <a:srgbClr val="FF0000"/>
            </a:solidFill>
            <a:prstDash val="solid"/>
            <a:round/>
            <a:headEnd type="none" w="med" len="med"/>
            <a:tailEnd type="none" w="med" len="med"/>
          </a:ln>
          <a:effectLst/>
        </p:spPr>
      </p:cxnSp>
      <mc:AlternateContent xmlns:mc="http://schemas.openxmlformats.org/markup-compatibility/2006">
        <mc:Choice xmlns:a14="http://schemas.microsoft.com/office/drawing/2010/main" Requires="a14">
          <p:sp>
            <p:nvSpPr>
              <p:cNvPr id="2" name="Rectangle 1"/>
              <p:cNvSpPr/>
              <p:nvPr/>
            </p:nvSpPr>
            <p:spPr>
              <a:xfrm>
                <a:off x="5029200" y="5064372"/>
                <a:ext cx="3916585" cy="523220"/>
              </a:xfrm>
              <a:prstGeom prst="rect">
                <a:avLst/>
              </a:prstGeom>
            </p:spPr>
            <p:txBody>
              <a:bodyPr wrap="none">
                <a:spAutoFit/>
              </a:bodyPr>
              <a:lstStyle/>
              <a:p>
                <a:pPr eaLnBrk="1" hangingPunct="1"/>
                <a:r>
                  <a:rPr lang="en-US" altLang="en-US" dirty="0">
                    <a:solidFill>
                      <a:schemeClr val="accent1"/>
                    </a:solidFill>
                    <a:sym typeface="Symbol" panose="05050102010706020507" pitchFamily="18" charset="2"/>
                  </a:rPr>
                  <a:t>+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1</m:t>
                        </m:r>
                      </m:sub>
                    </m:sSub>
                  </m:oMath>
                </a14:m>
                <a:r>
                  <a:rPr lang="en-US" altLang="en-US" i="1" dirty="0">
                    <a:solidFill>
                      <a:schemeClr val="accent1"/>
                    </a:solidFill>
                  </a:rPr>
                  <a:t>w</a:t>
                </a:r>
                <a:r>
                  <a:rPr lang="en-US" altLang="en-US" i="1" baseline="-25000" dirty="0">
                    <a:solidFill>
                      <a:schemeClr val="accent1"/>
                    </a:solidFill>
                  </a:rPr>
                  <a:t>1 </a:t>
                </a:r>
                <a:r>
                  <a:rPr lang="en-US" altLang="en-US" i="1" dirty="0">
                    <a:solidFill>
                      <a:schemeClr val="accent1"/>
                    </a:solidFill>
                  </a:rPr>
                  <a:t>+</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ea typeface="Cambria Math" panose="02040503050406030204" pitchFamily="18" charset="0"/>
                          </a:rPr>
                          <m:t>2</m:t>
                        </m:r>
                      </m:sub>
                    </m:sSub>
                  </m:oMath>
                </a14:m>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dirty="0">
                    <a:solidFill>
                      <a:schemeClr val="accent1"/>
                    </a:solidFill>
                    <a:sym typeface="Symbol" panose="05050102010706020507" pitchFamily="18" charset="2"/>
                  </a:rPr>
                  <a:t> … +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𝑑</m:t>
                        </m:r>
                      </m:sub>
                    </m:sSub>
                  </m:oMath>
                </a14:m>
                <a:r>
                  <a:rPr lang="en-US" altLang="en-US" i="1" dirty="0">
                    <a:solidFill>
                      <a:schemeClr val="accent1"/>
                    </a:solidFill>
                  </a:rPr>
                  <a:t>w</a:t>
                </a:r>
                <a:r>
                  <a:rPr lang="en-US" altLang="en-US" i="1" baseline="-25000" dirty="0">
                    <a:solidFill>
                      <a:schemeClr val="accent1"/>
                    </a:solidFill>
                  </a:rPr>
                  <a:t>d</a:t>
                </a:r>
                <a:endParaRPr lang="en-US" altLang="en-US" i="1" baseline="-25000" dirty="0">
                  <a:solidFill>
                    <a:schemeClr val="accent1"/>
                  </a:solidFill>
                </a:endParaRPr>
              </a:p>
            </p:txBody>
          </p:sp>
        </mc:Choice>
        <mc:Fallback>
          <p:sp>
            <p:nvSpPr>
              <p:cNvPr id="2" name="Rectangle 1"/>
              <p:cNvSpPr>
                <a:spLocks noRot="1" noChangeAspect="1" noMove="1" noResize="1" noEditPoints="1" noAdjustHandles="1" noChangeArrowheads="1" noChangeShapeType="1" noTextEdit="1"/>
              </p:cNvSpPr>
              <p:nvPr/>
            </p:nvSpPr>
            <p:spPr>
              <a:xfrm>
                <a:off x="5029200" y="5064372"/>
                <a:ext cx="3916585" cy="523220"/>
              </a:xfrm>
              <a:prstGeom prst="rect">
                <a:avLst/>
              </a:prstGeom>
              <a:blipFill>
                <a:blip r:embed="rId3"/>
                <a:stretch>
                  <a:fillRect l="-3115" t="-12791" r="-312" b="-31395"/>
                </a:stretch>
              </a:blipFill>
            </p:spPr>
            <p:txBody>
              <a:bodyPr/>
              <a:lstStyle/>
              <a:p>
                <a:r>
                  <a:rPr lang="en-CA">
                    <a:noFill/>
                  </a:rPr>
                  <a:t> </a:t>
                </a:r>
              </a:p>
            </p:txBody>
          </p:sp>
        </mc:Fallback>
      </mc:AlternateContent>
      <mc:AlternateContent xmlns:mc="http://schemas.openxmlformats.org/markup-compatibility/2006">
        <mc:Choice xmlns:a14="http://schemas.microsoft.com/office/drawing/2010/main" Requires="a14">
          <p:sp>
            <p:nvSpPr>
              <p:cNvPr id="56" name="Text Box 215"/>
              <p:cNvSpPr txBox="1">
                <a:spLocks noChangeArrowheads="1"/>
              </p:cNvSpPr>
              <p:nvPr/>
            </p:nvSpPr>
            <p:spPr bwMode="auto">
              <a:xfrm>
                <a:off x="252566" y="4191000"/>
                <a:ext cx="8688597" cy="1384995"/>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smtClean="0">
                    <a:solidFill>
                      <a:schemeClr val="accent1"/>
                    </a:solidFill>
                  </a:rPr>
                  <a:t>&lt;</a:t>
                </a:r>
                <a:r>
                  <a:rPr lang="en-US" altLang="en-US" i="1" dirty="0">
                    <a:solidFill>
                      <a:schemeClr val="accent1"/>
                    </a:solidFill>
                  </a:rPr>
                  <a:t>w</a:t>
                </a:r>
                <a:r>
                  <a:rPr lang="en-US" altLang="en-US" i="1" baseline="-25000" dirty="0">
                    <a:solidFill>
                      <a:schemeClr val="accent1"/>
                    </a:solidFill>
                  </a:rPr>
                  <a:t>1</a:t>
                </a:r>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i="1" dirty="0" err="1">
                    <a:solidFill>
                      <a:schemeClr val="accent1"/>
                    </a:solidFill>
                  </a:rPr>
                  <a:t>w</a:t>
                </a:r>
                <a:r>
                  <a:rPr lang="en-US" altLang="en-US" i="1" baseline="-25000" dirty="0" err="1">
                    <a:solidFill>
                      <a:schemeClr val="accent1"/>
                    </a:solidFill>
                  </a:rPr>
                  <a:t>d</a:t>
                </a:r>
                <a:r>
                  <a:rPr lang="en-US" altLang="en-US" i="1" dirty="0">
                    <a:solidFill>
                      <a:schemeClr val="accent1"/>
                    </a:solidFill>
                  </a:rPr>
                  <a:t>&gt;</a:t>
                </a:r>
                <a:r>
                  <a:rPr lang="en-US" altLang="en-US" dirty="0"/>
                  <a:t> </a:t>
                </a:r>
                <a:r>
                  <a:rPr lang="en-US" altLang="en-US" dirty="0">
                    <a:sym typeface="Symbol" panose="05050102010706020507" pitchFamily="18" charset="2"/>
                  </a:rPr>
                  <a:t>w</a:t>
                </a:r>
                <a:r>
                  <a:rPr lang="en-US" altLang="en-US" dirty="0" smtClean="0">
                    <a:sym typeface="Symbol" panose="05050102010706020507" pitchFamily="18" charset="2"/>
                  </a:rPr>
                  <a:t>ill form a basis for this local vector space.</a:t>
                </a:r>
              </a:p>
              <a:p>
                <a:pPr eaLnBrk="1" hangingPunct="1"/>
                <a:r>
                  <a:rPr lang="en-US" altLang="en-US" dirty="0">
                    <a:sym typeface="Symbol" panose="05050102010706020507" pitchFamily="18" charset="2"/>
                  </a:rPr>
                  <a:t> </a:t>
                </a:r>
                <a:r>
                  <a:rPr lang="en-US" altLang="en-US" dirty="0" smtClean="0">
                    <a:sym typeface="Symbol" panose="05050102010706020507" pitchFamily="18" charset="2"/>
                  </a:rPr>
                  <a:t>   </a:t>
                </a:r>
                <a14:m>
                  <m:oMath xmlns:m="http://schemas.openxmlformats.org/officeDocument/2006/math">
                    <m:r>
                      <a:rPr lang="en-CA" altLang="en-US" i="1" dirty="0" smtClean="0">
                        <a:solidFill>
                          <a:srgbClr val="CC99FF"/>
                        </a:solidFill>
                        <a:latin typeface="Cambria Math" panose="02040503050406030204" pitchFamily="18" charset="0"/>
                      </a:rPr>
                      <m:t>𝑒𝑙𝑙𝑖𝑝𝑠𝑒</m:t>
                    </m:r>
                    <m:d>
                      <m:dPr>
                        <m:ctrlPr>
                          <a:rPr lang="en-CA" altLang="en-US" i="1" dirty="0">
                            <a:solidFill>
                              <a:srgbClr val="CC99FF"/>
                            </a:solidFill>
                            <a:latin typeface="Cambria Math" panose="02040503050406030204" pitchFamily="18" charset="0"/>
                          </a:rPr>
                        </m:ctrlPr>
                      </m:dPr>
                      <m:e>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1</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ea typeface="Cambria Math" panose="02040503050406030204" pitchFamily="18" charset="0"/>
                              </a:rPr>
                              <m:t>1</m:t>
                            </m:r>
                          </m:sub>
                        </m:sSub>
                        <m:r>
                          <a:rPr lang="en-CA" altLang="en-US" i="1" dirty="0">
                            <a:solidFill>
                              <a:srgbClr val="CC99FF"/>
                            </a:solidFill>
                            <a:latin typeface="Cambria Math" panose="02040503050406030204" pitchFamily="18" charset="0"/>
                          </a:rPr>
                          <m:t>, …,   </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rPr>
                          <m:t>+</m:t>
                        </m:r>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𝑖</m:t>
                            </m:r>
                          </m:sub>
                        </m:sSub>
                        <m:r>
                          <a:rPr lang="en-CA" altLang="en-US" i="1" dirty="0">
                            <a:solidFill>
                              <a:srgbClr val="CC99FF"/>
                            </a:solidFill>
                            <a:latin typeface="Cambria Math" panose="02040503050406030204" pitchFamily="18" charset="0"/>
                            <a:ea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rPr>
                              <m:t> </m:t>
                            </m:r>
                            <m:r>
                              <a:rPr lang="en-CA" altLang="en-US" i="1" dirty="0">
                                <a:solidFill>
                                  <a:srgbClr val="CC99FF"/>
                                </a:solidFill>
                                <a:latin typeface="Cambria Math" panose="02040503050406030204" pitchFamily="18" charset="0"/>
                              </a:rPr>
                              <m:t>𝑐</m:t>
                            </m:r>
                          </m:e>
                          <m:sub>
                            <m:r>
                              <a:rPr lang="en-CA" altLang="en-US" i="1" dirty="0">
                                <a:solidFill>
                                  <a:srgbClr val="CC99FF"/>
                                </a:solidFill>
                                <a:latin typeface="Cambria Math" panose="02040503050406030204" pitchFamily="18" charset="0"/>
                              </a:rPr>
                              <m:t>𝑑</m:t>
                            </m:r>
                          </m:sub>
                        </m:sSub>
                        <m:r>
                          <a:rPr lang="en-CA" altLang="en-US" b="0" i="1" dirty="0" smtClean="0">
                            <a:solidFill>
                              <a:srgbClr val="CC99FF"/>
                            </a:solidFill>
                            <a:latin typeface="Cambria Math" panose="02040503050406030204" pitchFamily="18" charset="0"/>
                          </a:rPr>
                          <m:t>+</m:t>
                        </m:r>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b="0" i="1" dirty="0" smtClean="0">
                                <a:solidFill>
                                  <a:srgbClr val="CC99FF"/>
                                </a:solidFill>
                                <a:latin typeface="Cambria Math" panose="02040503050406030204" pitchFamily="18" charset="0"/>
                              </a:rPr>
                              <m:t>𝑑</m:t>
                            </m:r>
                          </m:sub>
                        </m:sSub>
                      </m:e>
                    </m:d>
                  </m:oMath>
                </a14:m>
                <a:endParaRPr lang="en-CA" altLang="en-US" dirty="0" smtClean="0">
                  <a:solidFill>
                    <a:schemeClr val="accent1"/>
                  </a:solidFill>
                </a:endParaRPr>
              </a:p>
              <a:p>
                <a:pPr eaLnBrk="1" hangingPunct="1"/>
                <a:r>
                  <a:rPr lang="en-CA" altLang="en-US" i="1" dirty="0" smtClean="0">
                    <a:solidFill>
                      <a:schemeClr val="accent1"/>
                    </a:solidFill>
                    <a:latin typeface="Cambria Math" panose="02040503050406030204" pitchFamily="18" charset="0"/>
                  </a:rPr>
                  <a:t>      </a:t>
                </a:r>
                <a14:m>
                  <m:oMath xmlns:m="http://schemas.openxmlformats.org/officeDocument/2006/math">
                    <m:r>
                      <a:rPr lang="en-CA" altLang="en-US" b="0" i="1" dirty="0" smtClean="0">
                        <a:solidFill>
                          <a:schemeClr val="accent1"/>
                        </a:solidFill>
                        <a:latin typeface="Cambria Math" panose="02040503050406030204" pitchFamily="18" charset="0"/>
                      </a:rPr>
                      <m:t>=</m:t>
                    </m:r>
                    <m:r>
                      <a:rPr lang="en-CA" altLang="en-US" i="1" dirty="0" smtClean="0">
                        <a:solidFill>
                          <a:srgbClr val="FFFF00"/>
                        </a:solidFill>
                        <a:latin typeface="Cambria Math" panose="02040503050406030204" pitchFamily="18" charset="0"/>
                      </a:rPr>
                      <m:t>𝑒𝑙𝑙𝑖𝑝𝑠𝑒</m:t>
                    </m:r>
                    <m:d>
                      <m:dPr>
                        <m:ctrlPr>
                          <a:rPr lang="en-CA" altLang="en-US" i="1" dirty="0">
                            <a:solidFill>
                              <a:srgbClr val="FFFF00"/>
                            </a:solidFill>
                            <a:latin typeface="Cambria Math" panose="02040503050406030204" pitchFamily="18" charset="0"/>
                          </a:rPr>
                        </m:ctrlPr>
                      </m:dPr>
                      <m:e>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1</m:t>
                            </m:r>
                          </m:sub>
                        </m:sSub>
                        <m:r>
                          <a:rPr lang="en-CA" altLang="en-US" i="1" dirty="0">
                            <a:solidFill>
                              <a:srgbClr val="FFFF00"/>
                            </a:solidFill>
                            <a:latin typeface="Cambria Math" panose="02040503050406030204" pitchFamily="18" charset="0"/>
                          </a:rPr>
                          <m:t>, …,   </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𝑖</m:t>
                            </m:r>
                          </m:sub>
                        </m:sSub>
                        <m:r>
                          <a:rPr lang="en-CA" altLang="en-US" i="1" dirty="0">
                            <a:solidFill>
                              <a:srgbClr val="FFFF00"/>
                            </a:solidFill>
                            <a:latin typeface="Cambria Math" panose="02040503050406030204" pitchFamily="18" charset="0"/>
                            <a:ea typeface="Cambria Math" panose="02040503050406030204" pitchFamily="18" charset="0"/>
                          </a:rPr>
                          <m:t>,</m:t>
                        </m:r>
                        <m:r>
                          <a:rPr lang="en-CA" altLang="en-US" i="1" dirty="0">
                            <a:solidFill>
                              <a:srgbClr val="FFFF00"/>
                            </a:solidFill>
                            <a:latin typeface="Cambria Math" panose="02040503050406030204" pitchFamily="18" charset="0"/>
                            <a:ea typeface="Cambria Math" panose="02040503050406030204" pitchFamily="18" charset="0"/>
                          </a:rPr>
                          <m:t> </m:t>
                        </m:r>
                        <m:r>
                          <a:rPr lang="en-CA" altLang="en-US" i="1" dirty="0">
                            <a:solidFill>
                              <a:srgbClr val="FFFF00"/>
                            </a:solidFill>
                            <a:latin typeface="Cambria Math" panose="02040503050406030204" pitchFamily="18" charset="0"/>
                            <a:ea typeface="Cambria Math" panose="02040503050406030204" pitchFamily="18" charset="0"/>
                          </a:rPr>
                          <m:t>…,</m:t>
                        </m:r>
                        <m:sSub>
                          <m:sSubPr>
                            <m:ctrlPr>
                              <a:rPr lang="en-CA" altLang="en-US" i="1" dirty="0">
                                <a:solidFill>
                                  <a:srgbClr val="FFFF00"/>
                                </a:solidFill>
                                <a:latin typeface="Cambria Math" panose="02040503050406030204" pitchFamily="18" charset="0"/>
                              </a:rPr>
                            </m:ctrlPr>
                          </m:sSubPr>
                          <m:e>
                            <m:r>
                              <a:rPr lang="en-CA" altLang="en-US" i="1" dirty="0">
                                <a:solidFill>
                                  <a:srgbClr val="FFFF00"/>
                                </a:solidFill>
                                <a:latin typeface="Cambria Math" panose="02040503050406030204" pitchFamily="18" charset="0"/>
                              </a:rPr>
                              <m:t> </m:t>
                            </m:r>
                            <m:r>
                              <a:rPr lang="en-CA" altLang="en-US" i="1" dirty="0">
                                <a:solidFill>
                                  <a:srgbClr val="FFFF00"/>
                                </a:solidFill>
                                <a:latin typeface="Cambria Math" panose="02040503050406030204" pitchFamily="18" charset="0"/>
                              </a:rPr>
                              <m:t>𝑐</m:t>
                            </m:r>
                          </m:e>
                          <m:sub>
                            <m:r>
                              <a:rPr lang="en-CA" altLang="en-US" i="1" dirty="0">
                                <a:solidFill>
                                  <a:srgbClr val="FFFF00"/>
                                </a:solidFill>
                                <a:latin typeface="Cambria Math" panose="02040503050406030204" pitchFamily="18" charset="0"/>
                              </a:rPr>
                              <m:t>𝑑</m:t>
                            </m:r>
                          </m:sub>
                        </m:sSub>
                      </m:e>
                    </m:d>
                  </m:oMath>
                </a14:m>
                <a:r>
                  <a:rPr lang="en-US" altLang="en-US" dirty="0" smtClean="0">
                    <a:solidFill>
                      <a:srgbClr val="FFFF00"/>
                    </a:solidFill>
                    <a:sym typeface="Symbol" panose="05050102010706020507" pitchFamily="18" charset="2"/>
                  </a:rPr>
                  <a:t> </a:t>
                </a:r>
              </a:p>
            </p:txBody>
          </p:sp>
        </mc:Choice>
        <mc:Fallback>
          <p:sp>
            <p:nvSpPr>
              <p:cNvPr id="56" name="Text Box 215"/>
              <p:cNvSpPr txBox="1">
                <a:spLocks noRot="1" noChangeAspect="1" noMove="1" noResize="1" noEditPoints="1" noAdjustHandles="1" noChangeArrowheads="1" noChangeShapeType="1" noTextEdit="1"/>
              </p:cNvSpPr>
              <p:nvPr/>
            </p:nvSpPr>
            <p:spPr bwMode="auto">
              <a:xfrm>
                <a:off x="252566" y="4191000"/>
                <a:ext cx="8688597" cy="1384995"/>
              </a:xfrm>
              <a:prstGeom prst="rect">
                <a:avLst/>
              </a:prstGeom>
              <a:blipFill>
                <a:blip r:embed="rId4"/>
                <a:stretch>
                  <a:fillRect l="-1403" t="-4846" r="-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mc:Choice xmlns:a14="http://schemas.microsoft.com/office/drawing/2010/main" Requires="a14">
          <p:sp>
            <p:nvSpPr>
              <p:cNvPr id="39" name="Text Box 215"/>
              <p:cNvSpPr txBox="1">
                <a:spLocks noChangeArrowheads="1"/>
              </p:cNvSpPr>
              <p:nvPr/>
            </p:nvSpPr>
            <p:spPr bwMode="auto">
              <a:xfrm>
                <a:off x="252566" y="6106180"/>
                <a:ext cx="8563883"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ym typeface="Symbol" panose="05050102010706020507" pitchFamily="18" charset="2"/>
                  </a:rPr>
                  <a:t>w</a:t>
                </a:r>
                <a:r>
                  <a:rPr lang="en-US" altLang="en-US" dirty="0" smtClean="0">
                    <a:sym typeface="Symbol" panose="05050102010706020507" pitchFamily="18" charset="2"/>
                  </a:rPr>
                  <a:t>here the </a:t>
                </a:r>
                <a14:m>
                  <m:oMath xmlns:m="http://schemas.openxmlformats.org/officeDocument/2006/math">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𝛿</m:t>
                        </m:r>
                      </m:e>
                      <m:sub>
                        <m:r>
                          <a:rPr lang="en-CA" altLang="en-US" b="0" i="1" dirty="0" smtClean="0">
                            <a:solidFill>
                              <a:srgbClr val="CC99FF"/>
                            </a:solidFill>
                            <a:latin typeface="Cambria Math" panose="02040503050406030204" pitchFamily="18" charset="0"/>
                            <a:ea typeface="Cambria Math" panose="02040503050406030204" pitchFamily="18" charset="0"/>
                          </a:rPr>
                          <m:t>𝑖</m:t>
                        </m:r>
                      </m:sub>
                    </m:sSub>
                  </m:oMath>
                </a14:m>
                <a:r>
                  <a:rPr lang="en-US" altLang="en-US" dirty="0" smtClean="0">
                    <a:sym typeface="Symbol" panose="05050102010706020507" pitchFamily="18" charset="2"/>
                  </a:rPr>
                  <a:t> are given by a linear </a:t>
                </a:r>
                <a:r>
                  <a:rPr lang="en-US" altLang="en-US" dirty="0" smtClean="0">
                    <a:sym typeface="Symbol" panose="05050102010706020507" pitchFamily="18" charset="2"/>
                  </a:rPr>
                  <a:t>transformation </a:t>
                </a:r>
                <a:r>
                  <a:rPr lang="en-US" altLang="en-US" dirty="0" smtClean="0">
                    <a:sym typeface="Symbol" panose="05050102010706020507" pitchFamily="18" charset="2"/>
                  </a:rPr>
                  <a:t>of the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oMath>
                </a14:m>
                <a:r>
                  <a:rPr lang="en-US" altLang="en-US" dirty="0" smtClean="0">
                    <a:sym typeface="Symbol" panose="05050102010706020507" pitchFamily="18" charset="2"/>
                  </a:rPr>
                  <a:t>.</a:t>
                </a:r>
                <a:endParaRPr lang="en-US" altLang="en-US" dirty="0" smtClean="0">
                  <a:sym typeface="Symbol" panose="05050102010706020507" pitchFamily="18" charset="2"/>
                </a:endParaRPr>
              </a:p>
            </p:txBody>
          </p:sp>
        </mc:Choice>
        <mc:Fallback>
          <p:sp>
            <p:nvSpPr>
              <p:cNvPr id="39" name="Text Box 215"/>
              <p:cNvSpPr txBox="1">
                <a:spLocks noRot="1" noChangeAspect="1" noMove="1" noResize="1" noEditPoints="1" noAdjustHandles="1" noChangeArrowheads="1" noChangeShapeType="1" noTextEdit="1"/>
              </p:cNvSpPr>
              <p:nvPr/>
            </p:nvSpPr>
            <p:spPr bwMode="auto">
              <a:xfrm>
                <a:off x="252566" y="6106180"/>
                <a:ext cx="8563883" cy="523220"/>
              </a:xfrm>
              <a:prstGeom prst="rect">
                <a:avLst/>
              </a:prstGeom>
              <a:blipFill>
                <a:blip r:embed="rId5"/>
                <a:stretch>
                  <a:fillRect l="-1423" t="-12791" r="-49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mc:Choice xmlns:a14="http://schemas.microsoft.com/office/drawing/2010/main" Requires="a14">
          <p:sp>
            <p:nvSpPr>
              <p:cNvPr id="41" name="Rectangle 40"/>
              <p:cNvSpPr/>
              <p:nvPr/>
            </p:nvSpPr>
            <p:spPr>
              <a:xfrm>
                <a:off x="4998815" y="5638800"/>
                <a:ext cx="3990451" cy="523220"/>
              </a:xfrm>
              <a:prstGeom prst="rect">
                <a:avLst/>
              </a:prstGeom>
            </p:spPr>
            <p:txBody>
              <a:bodyPr wrap="none">
                <a:spAutoFit/>
              </a:bodyPr>
              <a:lstStyle/>
              <a:p>
                <a:pPr eaLnBrk="1" hangingPunct="1"/>
                <a:r>
                  <a:rPr lang="en-US" altLang="en-US" dirty="0">
                    <a:solidFill>
                      <a:schemeClr val="accent1"/>
                    </a:solidFill>
                    <a:sym typeface="Symbol" panose="05050102010706020507" pitchFamily="18" charset="2"/>
                  </a:rPr>
                  <a:t>+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smtClean="0">
                            <a:solidFill>
                              <a:srgbClr val="CC99FF"/>
                            </a:solidFill>
                            <a:latin typeface="Cambria Math" panose="02040503050406030204" pitchFamily="18" charset="0"/>
                            <a:ea typeface="Cambria Math" panose="02040503050406030204" pitchFamily="18" charset="0"/>
                          </a:rPr>
                          <m:t>𝛿</m:t>
                        </m:r>
                      </m:e>
                      <m:sub>
                        <m:r>
                          <a:rPr lang="en-CA" altLang="en-US" i="1" dirty="0">
                            <a:solidFill>
                              <a:srgbClr val="CC99FF"/>
                            </a:solidFill>
                            <a:latin typeface="Cambria Math" panose="02040503050406030204" pitchFamily="18" charset="0"/>
                            <a:ea typeface="Cambria Math" panose="02040503050406030204" pitchFamily="18" charset="0"/>
                          </a:rPr>
                          <m:t>1</m:t>
                        </m:r>
                      </m:sub>
                    </m:sSub>
                  </m:oMath>
                </a14:m>
                <a:r>
                  <a:rPr lang="en-US" altLang="en-US" i="1" dirty="0">
                    <a:solidFill>
                      <a:schemeClr val="accent1"/>
                    </a:solidFill>
                  </a:rPr>
                  <a:t>w</a:t>
                </a:r>
                <a:r>
                  <a:rPr lang="en-US" altLang="en-US" i="1" baseline="-25000" dirty="0">
                    <a:solidFill>
                      <a:schemeClr val="accent1"/>
                    </a:solidFill>
                  </a:rPr>
                  <a:t>1 </a:t>
                </a:r>
                <a:r>
                  <a:rPr lang="en-US" altLang="en-US" i="1" dirty="0">
                    <a:solidFill>
                      <a:schemeClr val="accent1"/>
                    </a:solidFill>
                  </a:rPr>
                  <a:t>+</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smtClean="0">
                            <a:solidFill>
                              <a:srgbClr val="CC99FF"/>
                            </a:solidFill>
                            <a:latin typeface="Cambria Math" panose="02040503050406030204" pitchFamily="18" charset="0"/>
                            <a:ea typeface="Cambria Math" panose="02040503050406030204" pitchFamily="18" charset="0"/>
                          </a:rPr>
                          <m:t>𝛿</m:t>
                        </m:r>
                      </m:e>
                      <m:sub>
                        <m:r>
                          <a:rPr lang="en-CA" altLang="en-US" i="1" dirty="0">
                            <a:solidFill>
                              <a:srgbClr val="CC99FF"/>
                            </a:solidFill>
                            <a:latin typeface="Cambria Math" panose="02040503050406030204" pitchFamily="18" charset="0"/>
                            <a:ea typeface="Cambria Math" panose="02040503050406030204" pitchFamily="18" charset="0"/>
                          </a:rPr>
                          <m:t>2</m:t>
                        </m:r>
                      </m:sub>
                    </m:sSub>
                  </m:oMath>
                </a14:m>
                <a:r>
                  <a:rPr lang="en-US" altLang="en-US" i="1" dirty="0">
                    <a:solidFill>
                      <a:schemeClr val="accent1"/>
                    </a:solidFill>
                  </a:rPr>
                  <a:t>w</a:t>
                </a:r>
                <a:r>
                  <a:rPr lang="en-US" altLang="en-US" i="1" baseline="-25000" dirty="0">
                    <a:solidFill>
                      <a:schemeClr val="accent1"/>
                    </a:solidFill>
                  </a:rPr>
                  <a:t>2</a:t>
                </a:r>
                <a:r>
                  <a:rPr lang="en-US" altLang="en-US" i="1" dirty="0">
                    <a:solidFill>
                      <a:schemeClr val="accent1"/>
                    </a:solidFill>
                  </a:rPr>
                  <a:t>+</a:t>
                </a:r>
                <a:r>
                  <a:rPr lang="en-US" altLang="en-US" dirty="0">
                    <a:solidFill>
                      <a:schemeClr val="accent1"/>
                    </a:solidFill>
                    <a:sym typeface="Symbol" panose="05050102010706020507" pitchFamily="18" charset="2"/>
                  </a:rPr>
                  <a:t> … + </a:t>
                </a:r>
                <a14:m>
                  <m:oMath xmlns:m="http://schemas.openxmlformats.org/officeDocument/2006/math">
                    <m:sSub>
                      <m:sSubPr>
                        <m:ctrlPr>
                          <a:rPr lang="en-CA" altLang="en-US" i="1" dirty="0" smtClean="0">
                            <a:solidFill>
                              <a:srgbClr val="CC99FF"/>
                            </a:solidFill>
                            <a:latin typeface="Cambria Math" panose="02040503050406030204" pitchFamily="18" charset="0"/>
                          </a:rPr>
                        </m:ctrlPr>
                      </m:sSubPr>
                      <m:e>
                        <m:r>
                          <a:rPr lang="en-CA" altLang="en-US" i="1" dirty="0" smtClean="0">
                            <a:solidFill>
                              <a:srgbClr val="CC99FF"/>
                            </a:solidFill>
                            <a:latin typeface="Cambria Math" panose="02040503050406030204" pitchFamily="18" charset="0"/>
                            <a:ea typeface="Cambria Math" panose="02040503050406030204" pitchFamily="18" charset="0"/>
                          </a:rPr>
                          <m:t>𝛿</m:t>
                        </m:r>
                      </m:e>
                      <m:sub>
                        <m:r>
                          <a:rPr lang="en-CA" altLang="en-US" i="1" dirty="0">
                            <a:solidFill>
                              <a:srgbClr val="CC99FF"/>
                            </a:solidFill>
                            <a:latin typeface="Cambria Math" panose="02040503050406030204" pitchFamily="18" charset="0"/>
                          </a:rPr>
                          <m:t>𝑑</m:t>
                        </m:r>
                      </m:sub>
                    </m:sSub>
                  </m:oMath>
                </a14:m>
                <a:r>
                  <a:rPr lang="en-US" altLang="en-US" i="1" dirty="0">
                    <a:solidFill>
                      <a:schemeClr val="accent1"/>
                    </a:solidFill>
                  </a:rPr>
                  <a:t>w</a:t>
                </a:r>
                <a:r>
                  <a:rPr lang="en-US" altLang="en-US" i="1" baseline="-25000" dirty="0">
                    <a:solidFill>
                      <a:schemeClr val="accent1"/>
                    </a:solidFill>
                  </a:rPr>
                  <a:t>d</a:t>
                </a:r>
                <a:endParaRPr lang="en-US" altLang="en-US" i="1" baseline="-25000" dirty="0">
                  <a:solidFill>
                    <a:schemeClr val="accent1"/>
                  </a:solidFill>
                </a:endParaRPr>
              </a:p>
            </p:txBody>
          </p:sp>
        </mc:Choice>
        <mc:Fallback>
          <p:sp>
            <p:nvSpPr>
              <p:cNvPr id="41" name="Rectangle 40"/>
              <p:cNvSpPr>
                <a:spLocks noRot="1" noChangeAspect="1" noMove="1" noResize="1" noEditPoints="1" noAdjustHandles="1" noChangeArrowheads="1" noChangeShapeType="1" noTextEdit="1"/>
              </p:cNvSpPr>
              <p:nvPr/>
            </p:nvSpPr>
            <p:spPr>
              <a:xfrm>
                <a:off x="4998815" y="5638800"/>
                <a:ext cx="3990451" cy="523220"/>
              </a:xfrm>
              <a:prstGeom prst="rect">
                <a:avLst/>
              </a:prstGeom>
              <a:blipFill>
                <a:blip r:embed="rId6"/>
                <a:stretch>
                  <a:fillRect l="-3053" t="-11628" r="-153" b="-31395"/>
                </a:stretch>
              </a:blipFill>
            </p:spPr>
            <p:txBody>
              <a:bodyPr/>
              <a:lstStyle/>
              <a:p>
                <a:r>
                  <a:rPr lang="en-CA">
                    <a:noFill/>
                  </a:rPr>
                  <a:t> </a:t>
                </a:r>
              </a:p>
            </p:txBody>
          </p:sp>
        </mc:Fallback>
      </mc:AlternateContent>
      <p:sp>
        <p:nvSpPr>
          <p:cNvPr id="43" name="Line 63"/>
          <p:cNvSpPr>
            <a:spLocks noChangeShapeType="1"/>
          </p:cNvSpPr>
          <p:nvPr/>
        </p:nvSpPr>
        <p:spPr bwMode="auto">
          <a:xfrm flipH="1" flipV="1">
            <a:off x="5995481" y="1983868"/>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44" name="Group 43"/>
          <p:cNvGrpSpPr/>
          <p:nvPr/>
        </p:nvGrpSpPr>
        <p:grpSpPr>
          <a:xfrm>
            <a:off x="5016507" y="2133600"/>
            <a:ext cx="1155693" cy="1511300"/>
            <a:chOff x="5016507" y="2133600"/>
            <a:chExt cx="1155693" cy="1511300"/>
          </a:xfrm>
        </p:grpSpPr>
        <p:sp>
          <p:nvSpPr>
            <p:cNvPr id="45" name="Line 63"/>
            <p:cNvSpPr>
              <a:spLocks noChangeShapeType="1"/>
            </p:cNvSpPr>
            <p:nvPr/>
          </p:nvSpPr>
          <p:spPr bwMode="auto">
            <a:xfrm flipV="1">
              <a:off x="5016507" y="2133600"/>
              <a:ext cx="1155693" cy="15113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7" name="Text Box 215"/>
            <p:cNvSpPr txBox="1">
              <a:spLocks noChangeArrowheads="1"/>
            </p:cNvSpPr>
            <p:nvPr/>
          </p:nvSpPr>
          <p:spPr bwMode="auto">
            <a:xfrm rot="18470491">
              <a:off x="5215086" y="2632745"/>
              <a:ext cx="11192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smtClean="0">
                  <a:solidFill>
                    <a:schemeClr val="tx2"/>
                  </a:solidFill>
                </a:rPr>
                <a:t>ellipse</a:t>
              </a:r>
              <a:endParaRPr lang="en-US" altLang="en-US" dirty="0">
                <a:solidFill>
                  <a:schemeClr val="tx2"/>
                </a:solidFill>
              </a:endParaRPr>
            </a:p>
          </p:txBody>
        </p:sp>
      </p:grpSp>
      <p:grpSp>
        <p:nvGrpSpPr>
          <p:cNvPr id="48" name="Group 47"/>
          <p:cNvGrpSpPr/>
          <p:nvPr/>
        </p:nvGrpSpPr>
        <p:grpSpPr>
          <a:xfrm>
            <a:off x="4939864" y="2457757"/>
            <a:ext cx="2061603" cy="1076672"/>
            <a:chOff x="4939864" y="2457757"/>
            <a:chExt cx="2061603" cy="1076672"/>
          </a:xfrm>
        </p:grpSpPr>
        <p:sp>
          <p:nvSpPr>
            <p:cNvPr id="49" name="Line 63"/>
            <p:cNvSpPr>
              <a:spLocks noChangeShapeType="1"/>
            </p:cNvSpPr>
            <p:nvPr/>
          </p:nvSpPr>
          <p:spPr bwMode="auto">
            <a:xfrm rot="21234932" flipV="1">
              <a:off x="4939864" y="2457757"/>
              <a:ext cx="1995058" cy="1076672"/>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0" name="Text Box 215"/>
            <p:cNvSpPr txBox="1">
              <a:spLocks noChangeArrowheads="1"/>
            </p:cNvSpPr>
            <p:nvPr/>
          </p:nvSpPr>
          <p:spPr bwMode="auto">
            <a:xfrm rot="19487450">
              <a:off x="5194562" y="2823987"/>
              <a:ext cx="180690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CC99FF"/>
                  </a:solidFill>
                </a:rPr>
                <a:t>n</a:t>
              </a:r>
              <a:r>
                <a:rPr lang="en-US" altLang="en-US" dirty="0" smtClean="0">
                  <a:solidFill>
                    <a:srgbClr val="CC99FF"/>
                  </a:solidFill>
                </a:rPr>
                <a:t>ew ellipse</a:t>
              </a:r>
              <a:endParaRPr lang="en-US" altLang="en-US" dirty="0">
                <a:solidFill>
                  <a:srgbClr val="CC99FF"/>
                </a:solidFill>
              </a:endParaRPr>
            </a:p>
          </p:txBody>
        </p:sp>
      </p:grpSp>
      <p:sp>
        <p:nvSpPr>
          <p:cNvPr id="57" name="Line 63"/>
          <p:cNvSpPr>
            <a:spLocks noChangeShapeType="1"/>
          </p:cNvSpPr>
          <p:nvPr/>
        </p:nvSpPr>
        <p:spPr bwMode="auto">
          <a:xfrm flipH="1" flipV="1">
            <a:off x="5995481" y="1983868"/>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a14="http://schemas.microsoft.com/office/drawing/2010/main" Requires="a14">
          <p:sp>
            <p:nvSpPr>
              <p:cNvPr id="61" name="Rectangle 60"/>
              <p:cNvSpPr/>
              <p:nvPr/>
            </p:nvSpPr>
            <p:spPr>
              <a:xfrm>
                <a:off x="5881614" y="1578906"/>
                <a:ext cx="914546" cy="52322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CA" altLang="en-US" i="1" dirty="0">
                              <a:solidFill>
                                <a:srgbClr val="CC99FF"/>
                              </a:solidFill>
                              <a:latin typeface="Cambria Math" panose="02040503050406030204" pitchFamily="18" charset="0"/>
                            </a:rPr>
                          </m:ctrlPr>
                        </m:sSubPr>
                        <m:e>
                          <m:r>
                            <a:rPr lang="en-CA" altLang="en-US" i="1" dirty="0">
                              <a:solidFill>
                                <a:srgbClr val="CC99FF"/>
                              </a:solidFill>
                              <a:latin typeface="Cambria Math" panose="02040503050406030204" pitchFamily="18" charset="0"/>
                              <a:ea typeface="Cambria Math" panose="02040503050406030204" pitchFamily="18" charset="0"/>
                            </a:rPr>
                            <m:t>𝜀</m:t>
                          </m:r>
                        </m:e>
                        <m:sub>
                          <m:r>
                            <a:rPr lang="en-CA" altLang="en-US" i="1" dirty="0">
                              <a:solidFill>
                                <a:srgbClr val="CC99FF"/>
                              </a:solidFill>
                              <a:latin typeface="Cambria Math" panose="02040503050406030204" pitchFamily="18" charset="0"/>
                            </a:rPr>
                            <m:t>𝑖</m:t>
                          </m:r>
                        </m:sub>
                      </m:sSub>
                      <m:sSub>
                        <m:sSubPr>
                          <m:ctrlPr>
                            <a:rPr lang="en-US" altLang="en-US" i="1" dirty="0">
                              <a:solidFill>
                                <a:schemeClr val="accent1"/>
                              </a:solidFill>
                              <a:latin typeface="Cambria Math" panose="02040503050406030204" pitchFamily="18" charset="0"/>
                            </a:rPr>
                          </m:ctrlPr>
                        </m:sSubPr>
                        <m:e>
                          <m:r>
                            <a:rPr lang="en-CA" altLang="en-US" i="1" dirty="0">
                              <a:solidFill>
                                <a:schemeClr val="accent1"/>
                              </a:solidFill>
                              <a:latin typeface="Cambria Math" panose="02040503050406030204" pitchFamily="18" charset="0"/>
                            </a:rPr>
                            <m:t>𝑤</m:t>
                          </m:r>
                        </m:e>
                        <m:sub>
                          <m:r>
                            <a:rPr lang="en-CA" altLang="en-US" i="1" dirty="0">
                              <a:solidFill>
                                <a:schemeClr val="accent1"/>
                              </a:solidFill>
                              <a:latin typeface="Cambria Math" panose="02040503050406030204" pitchFamily="18" charset="0"/>
                            </a:rPr>
                            <m:t>𝑖</m:t>
                          </m:r>
                        </m:sub>
                      </m:sSub>
                    </m:oMath>
                  </m:oMathPara>
                </a14:m>
                <a:endParaRPr lang="en-CA" dirty="0"/>
              </a:p>
            </p:txBody>
          </p:sp>
        </mc:Choice>
        <mc:Fallback>
          <p:sp>
            <p:nvSpPr>
              <p:cNvPr id="61" name="Rectangle 60"/>
              <p:cNvSpPr>
                <a:spLocks noRot="1" noChangeAspect="1" noMove="1" noResize="1" noEditPoints="1" noAdjustHandles="1" noChangeArrowheads="1" noChangeShapeType="1" noTextEdit="1"/>
              </p:cNvSpPr>
              <p:nvPr/>
            </p:nvSpPr>
            <p:spPr>
              <a:xfrm>
                <a:off x="5881614" y="1578906"/>
                <a:ext cx="914546" cy="523220"/>
              </a:xfrm>
              <a:prstGeom prst="rect">
                <a:avLst/>
              </a:prstGeom>
              <a:blipFill>
                <a:blip r:embed="rId7"/>
                <a:stretch>
                  <a:fillRect/>
                </a:stretch>
              </a:blipFill>
            </p:spPr>
            <p:txBody>
              <a:bodyPr/>
              <a:lstStyle/>
              <a:p>
                <a:r>
                  <a:rPr lang="en-CA">
                    <a:noFill/>
                  </a:rPr>
                  <a:t> </a:t>
                </a:r>
              </a:p>
            </p:txBody>
          </p:sp>
        </mc:Fallback>
      </mc:AlternateContent>
      <p:grpSp>
        <p:nvGrpSpPr>
          <p:cNvPr id="64" name="Group 63"/>
          <p:cNvGrpSpPr/>
          <p:nvPr/>
        </p:nvGrpSpPr>
        <p:grpSpPr>
          <a:xfrm>
            <a:off x="6190417" y="2102125"/>
            <a:ext cx="819983" cy="437768"/>
            <a:chOff x="6190417" y="2102125"/>
            <a:chExt cx="819983" cy="437768"/>
          </a:xfrm>
        </p:grpSpPr>
        <p:sp>
          <p:nvSpPr>
            <p:cNvPr id="67" name="Line 63"/>
            <p:cNvSpPr>
              <a:spLocks noChangeShapeType="1"/>
            </p:cNvSpPr>
            <p:nvPr/>
          </p:nvSpPr>
          <p:spPr bwMode="auto">
            <a:xfrm>
              <a:off x="6190418" y="213184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9" name="Line 63"/>
            <p:cNvSpPr>
              <a:spLocks noChangeShapeType="1"/>
            </p:cNvSpPr>
            <p:nvPr/>
          </p:nvSpPr>
          <p:spPr bwMode="auto">
            <a:xfrm flipV="1">
              <a:off x="6190417" y="2102125"/>
              <a:ext cx="819983" cy="22205"/>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nvGrpSpPr>
          <p:cNvPr id="70" name="Group 69"/>
          <p:cNvGrpSpPr/>
          <p:nvPr/>
        </p:nvGrpSpPr>
        <p:grpSpPr>
          <a:xfrm>
            <a:off x="6872242" y="2113693"/>
            <a:ext cx="245311" cy="408050"/>
            <a:chOff x="6872242" y="2113693"/>
            <a:chExt cx="245311" cy="408050"/>
          </a:xfrm>
        </p:grpSpPr>
        <p:sp>
          <p:nvSpPr>
            <p:cNvPr id="71" name="Line 63"/>
            <p:cNvSpPr>
              <a:spLocks noChangeShapeType="1"/>
            </p:cNvSpPr>
            <p:nvPr/>
          </p:nvSpPr>
          <p:spPr bwMode="auto">
            <a:xfrm flipH="1" flipV="1">
              <a:off x="6872242" y="2355057"/>
              <a:ext cx="207215" cy="142108"/>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nvGrpSpPr>
            <p:cNvPr id="72" name="Group 71"/>
            <p:cNvGrpSpPr/>
            <p:nvPr/>
          </p:nvGrpSpPr>
          <p:grpSpPr>
            <a:xfrm>
              <a:off x="6872242" y="2113693"/>
              <a:ext cx="245311" cy="408050"/>
              <a:chOff x="6872242" y="2113693"/>
              <a:chExt cx="245311" cy="408050"/>
            </a:xfrm>
          </p:grpSpPr>
          <p:sp>
            <p:nvSpPr>
              <p:cNvPr id="73" name="Line 63"/>
              <p:cNvSpPr>
                <a:spLocks noChangeShapeType="1"/>
              </p:cNvSpPr>
              <p:nvPr/>
            </p:nvSpPr>
            <p:spPr bwMode="auto">
              <a:xfrm>
                <a:off x="6995703" y="2113693"/>
                <a:ext cx="121850" cy="40805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4" name="Line 63"/>
              <p:cNvSpPr>
                <a:spLocks noChangeShapeType="1"/>
              </p:cNvSpPr>
              <p:nvPr/>
            </p:nvSpPr>
            <p:spPr bwMode="auto">
              <a:xfrm flipH="1" flipV="1">
                <a:off x="6872242" y="2355057"/>
                <a:ext cx="207215" cy="14210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grpSp>
      </p:grpSp>
    </p:spTree>
    <p:extLst>
      <p:ext uri="{BB962C8B-B14F-4D97-AF65-F5344CB8AC3E}">
        <p14:creationId xmlns:p14="http://schemas.microsoft.com/office/powerpoint/2010/main" val="2159673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Colour</a:t>
            </a:r>
          </a:p>
        </p:txBody>
      </p:sp>
      <p:sp>
        <p:nvSpPr>
          <p:cNvPr id="197847" name="Text Box 215"/>
          <p:cNvSpPr txBox="1">
            <a:spLocks noChangeArrowheads="1"/>
          </p:cNvSpPr>
          <p:nvPr/>
        </p:nvSpPr>
        <p:spPr bwMode="auto">
          <a:xfrm>
            <a:off x="325438" y="482600"/>
            <a:ext cx="7554912"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Colour:</a:t>
            </a:r>
          </a:p>
          <a:p>
            <a:pPr lvl="1" eaLnBrk="1" hangingPunct="1">
              <a:buFontTx/>
              <a:buChar char="•"/>
            </a:pPr>
            <a:r>
              <a:rPr lang="en-US" altLang="en-US">
                <a:sym typeface="Symbol" pitchFamily="18" charset="2"/>
              </a:rPr>
              <a:t>Each frequency </a:t>
            </a:r>
            <a:r>
              <a:rPr lang="en-US" altLang="en-US" i="1">
                <a:solidFill>
                  <a:schemeClr val="accent1"/>
                </a:solidFill>
                <a:sym typeface="Symbol" pitchFamily="18" charset="2"/>
              </a:rPr>
              <a:t>f</a:t>
            </a:r>
            <a:r>
              <a:rPr lang="en-US" altLang="en-US">
                <a:sym typeface="Symbol" pitchFamily="18" charset="2"/>
              </a:rPr>
              <a:t> of light is a “primary colour”.</a:t>
            </a:r>
          </a:p>
          <a:p>
            <a:pPr lvl="1" eaLnBrk="1" hangingPunct="1">
              <a:buFontTx/>
              <a:buChar char="•"/>
            </a:pPr>
            <a:r>
              <a:rPr lang="en-US" altLang="en-US">
                <a:sym typeface="Symbol" pitchFamily="18" charset="2"/>
              </a:rPr>
              <a:t>Each colour contains a mix of these</a:t>
            </a:r>
          </a:p>
          <a:p>
            <a:pPr lvl="2" eaLnBrk="1" hangingPunct="1">
              <a:buFontTx/>
              <a:buChar char="•"/>
            </a:pPr>
            <a:r>
              <a:rPr lang="en-US" altLang="en-US">
                <a:sym typeface="Symbol" pitchFamily="18" charset="2"/>
              </a:rPr>
              <a:t>ie a linear combination </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f</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f</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f</a:t>
            </a:r>
            <a:r>
              <a:rPr lang="en-US" altLang="en-US" i="1" baseline="-25000">
                <a:solidFill>
                  <a:schemeClr val="accent1"/>
                </a:solidFill>
              </a:rPr>
              <a:t>d </a:t>
            </a:r>
          </a:p>
          <a:p>
            <a:pPr lvl="1" eaLnBrk="1" hangingPunct="1">
              <a:buFontTx/>
              <a:buChar char="•"/>
            </a:pPr>
            <a:r>
              <a:rPr lang="en-US" altLang="en-US">
                <a:sym typeface="Symbol" pitchFamily="18" charset="2"/>
              </a:rPr>
              <a:t>What is the dimension </a:t>
            </a:r>
            <a:r>
              <a:rPr lang="en-US" altLang="en-US" i="1">
                <a:solidFill>
                  <a:schemeClr val="accent1"/>
                </a:solidFill>
                <a:sym typeface="Symbol" pitchFamily="18" charset="2"/>
              </a:rPr>
              <a:t>d</a:t>
            </a:r>
            <a:r>
              <a:rPr lang="en-US" altLang="en-US">
                <a:sym typeface="Symbol" pitchFamily="18" charset="2"/>
              </a:rPr>
              <a:t> of this vector space?</a:t>
            </a:r>
          </a:p>
          <a:p>
            <a:pPr lvl="2" eaLnBrk="1" hangingPunct="1">
              <a:buFontTx/>
              <a:buChar char="•"/>
            </a:pPr>
            <a:r>
              <a:rPr lang="en-US" altLang="en-US">
                <a:sym typeface="Symbol" pitchFamily="18" charset="2"/>
              </a:rPr>
              <a:t>Infinite, because there are an infinite </a:t>
            </a:r>
            <a:br>
              <a:rPr lang="en-US" altLang="en-US">
                <a:sym typeface="Symbol" pitchFamily="18" charset="2"/>
              </a:rPr>
            </a:br>
            <a:r>
              <a:rPr lang="en-US" altLang="en-US">
                <a:sym typeface="Symbol" pitchFamily="18" charset="2"/>
              </a:rPr>
              <a:t>  number of frequencies</a:t>
            </a:r>
          </a:p>
          <a:p>
            <a:pPr lvl="1" eaLnBrk="1" hangingPunct="1">
              <a:buFontTx/>
              <a:buChar char="•"/>
            </a:pPr>
            <a:r>
              <a:rPr lang="en-US" altLang="en-US">
                <a:sym typeface="Symbol" pitchFamily="18" charset="2"/>
              </a:rPr>
              <a:t>Do we see all of these colours?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1" end="1"/>
                                            </p:txEl>
                                          </p:spTgt>
                                        </p:tgtEl>
                                        <p:attrNameLst>
                                          <p:attrName>style.visibility</p:attrName>
                                        </p:attrNameLst>
                                      </p:cBhvr>
                                      <p:to>
                                        <p:strVal val="visible"/>
                                      </p:to>
                                    </p:set>
                                    <p:anim calcmode="lin" valueType="num">
                                      <p:cBhvr additive="base">
                                        <p:cTn id="13"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2" end="2"/>
                                            </p:txEl>
                                          </p:spTgt>
                                        </p:tgtEl>
                                        <p:attrNameLst>
                                          <p:attrName>style.visibility</p:attrName>
                                        </p:attrNameLst>
                                      </p:cBhvr>
                                      <p:to>
                                        <p:strVal val="visible"/>
                                      </p:to>
                                    </p:set>
                                    <p:anim calcmode="lin" valueType="num">
                                      <p:cBhvr additive="base">
                                        <p:cTn id="19"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7847">
                                            <p:txEl>
                                              <p:pRg st="3" end="3"/>
                                            </p:txEl>
                                          </p:spTgt>
                                        </p:tgtEl>
                                        <p:attrNameLst>
                                          <p:attrName>style.visibility</p:attrName>
                                        </p:attrNameLst>
                                      </p:cBhvr>
                                      <p:to>
                                        <p:strVal val="visible"/>
                                      </p:to>
                                    </p:set>
                                    <p:anim calcmode="lin" valueType="num">
                                      <p:cBhvr additive="base">
                                        <p:cTn id="25"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78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97847">
                                            <p:txEl>
                                              <p:pRg st="4" end="4"/>
                                            </p:txEl>
                                          </p:spTgt>
                                        </p:tgtEl>
                                        <p:attrNameLst>
                                          <p:attrName>style.visibility</p:attrName>
                                        </p:attrNameLst>
                                      </p:cBhvr>
                                      <p:to>
                                        <p:strVal val="visible"/>
                                      </p:to>
                                    </p:set>
                                    <p:anim calcmode="lin" valueType="num">
                                      <p:cBhvr additive="base">
                                        <p:cTn id="31" dur="500" fill="hold"/>
                                        <p:tgtEl>
                                          <p:spTgt spid="1978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978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97847">
                                            <p:txEl>
                                              <p:pRg st="5" end="5"/>
                                            </p:txEl>
                                          </p:spTgt>
                                        </p:tgtEl>
                                        <p:attrNameLst>
                                          <p:attrName>style.visibility</p:attrName>
                                        </p:attrNameLst>
                                      </p:cBhvr>
                                      <p:to>
                                        <p:strVal val="visible"/>
                                      </p:to>
                                    </p:set>
                                    <p:anim calcmode="lin" valueType="num">
                                      <p:cBhvr additive="base">
                                        <p:cTn id="37" dur="500" fill="hold"/>
                                        <p:tgtEl>
                                          <p:spTgt spid="1978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978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97847">
                                            <p:txEl>
                                              <p:pRg st="6" end="6"/>
                                            </p:txEl>
                                          </p:spTgt>
                                        </p:tgtEl>
                                        <p:attrNameLst>
                                          <p:attrName>style.visibility</p:attrName>
                                        </p:attrNameLst>
                                      </p:cBhvr>
                                      <p:to>
                                        <p:strVal val="visible"/>
                                      </p:to>
                                    </p:set>
                                    <p:anim calcmode="lin" valueType="num">
                                      <p:cBhvr additive="base">
                                        <p:cTn id="43" dur="500" fill="hold"/>
                                        <p:tgtEl>
                                          <p:spTgt spid="1978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978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idx="4294967295"/>
          </p:nvPr>
        </p:nvSpPr>
        <p:spPr>
          <a:xfrm>
            <a:off x="685800" y="-228600"/>
            <a:ext cx="7772400" cy="1143000"/>
          </a:xfrm>
        </p:spPr>
        <p:txBody>
          <a:bodyPr/>
          <a:lstStyle/>
          <a:p>
            <a:pPr eaLnBrk="1" hangingPunct="1"/>
            <a:r>
              <a:rPr lang="en-US" altLang="en-US" sz="4000"/>
              <a:t>Finite Fields</a:t>
            </a:r>
          </a:p>
        </p:txBody>
      </p:sp>
      <p:grpSp>
        <p:nvGrpSpPr>
          <p:cNvPr id="9219" name="Group 112"/>
          <p:cNvGrpSpPr>
            <a:grpSpLocks/>
          </p:cNvGrpSpPr>
          <p:nvPr/>
        </p:nvGrpSpPr>
        <p:grpSpPr bwMode="auto">
          <a:xfrm>
            <a:off x="6172200" y="3640138"/>
            <a:ext cx="2525713" cy="3141662"/>
            <a:chOff x="3401" y="1728"/>
            <a:chExt cx="1591" cy="1979"/>
          </a:xfrm>
        </p:grpSpPr>
        <p:grpSp>
          <p:nvGrpSpPr>
            <p:cNvPr id="9277" name="Group 3"/>
            <p:cNvGrpSpPr>
              <a:grpSpLocks/>
            </p:cNvGrpSpPr>
            <p:nvPr/>
          </p:nvGrpSpPr>
          <p:grpSpPr bwMode="auto">
            <a:xfrm>
              <a:off x="3408" y="1751"/>
              <a:ext cx="1584" cy="1956"/>
              <a:chOff x="3408" y="1751"/>
              <a:chExt cx="1584" cy="1956"/>
            </a:xfrm>
          </p:grpSpPr>
          <p:sp>
            <p:nvSpPr>
              <p:cNvPr id="9281" name="Rectangle 4"/>
              <p:cNvSpPr>
                <a:spLocks noChangeArrowheads="1"/>
              </p:cNvSpPr>
              <p:nvPr/>
            </p:nvSpPr>
            <p:spPr bwMode="auto">
              <a:xfrm>
                <a:off x="472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82" name="Rectangle 5"/>
              <p:cNvSpPr>
                <a:spLocks noChangeArrowheads="1"/>
              </p:cNvSpPr>
              <p:nvPr/>
            </p:nvSpPr>
            <p:spPr bwMode="auto">
              <a:xfrm>
                <a:off x="4464"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83" name="Rectangle 6"/>
              <p:cNvSpPr>
                <a:spLocks noChangeArrowheads="1"/>
              </p:cNvSpPr>
              <p:nvPr/>
            </p:nvSpPr>
            <p:spPr bwMode="auto">
              <a:xfrm>
                <a:off x="4200"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84" name="Rectangle 7"/>
              <p:cNvSpPr>
                <a:spLocks noChangeArrowheads="1"/>
              </p:cNvSpPr>
              <p:nvPr/>
            </p:nvSpPr>
            <p:spPr bwMode="auto">
              <a:xfrm>
                <a:off x="3942" y="338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85" name="Rectangle 8"/>
              <p:cNvSpPr>
                <a:spLocks noChangeArrowheads="1"/>
              </p:cNvSpPr>
              <p:nvPr/>
            </p:nvSpPr>
            <p:spPr bwMode="auto">
              <a:xfrm>
                <a:off x="3672" y="338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86" name="Rectangle 9"/>
              <p:cNvSpPr>
                <a:spLocks noChangeArrowheads="1"/>
              </p:cNvSpPr>
              <p:nvPr/>
            </p:nvSpPr>
            <p:spPr bwMode="auto">
              <a:xfrm>
                <a:off x="3408" y="338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87" name="Rectangle 10"/>
              <p:cNvSpPr>
                <a:spLocks noChangeArrowheads="1"/>
              </p:cNvSpPr>
              <p:nvPr/>
            </p:nvSpPr>
            <p:spPr bwMode="auto">
              <a:xfrm>
                <a:off x="472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88" name="Rectangle 11"/>
              <p:cNvSpPr>
                <a:spLocks noChangeArrowheads="1"/>
              </p:cNvSpPr>
              <p:nvPr/>
            </p:nvSpPr>
            <p:spPr bwMode="auto">
              <a:xfrm>
                <a:off x="4464"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89" name="Rectangle 12"/>
              <p:cNvSpPr>
                <a:spLocks noChangeArrowheads="1"/>
              </p:cNvSpPr>
              <p:nvPr/>
            </p:nvSpPr>
            <p:spPr bwMode="auto">
              <a:xfrm>
                <a:off x="4200"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90" name="Rectangle 13"/>
              <p:cNvSpPr>
                <a:spLocks noChangeArrowheads="1"/>
              </p:cNvSpPr>
              <p:nvPr/>
            </p:nvSpPr>
            <p:spPr bwMode="auto">
              <a:xfrm>
                <a:off x="3942" y="3055"/>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91" name="Rectangle 14"/>
              <p:cNvSpPr>
                <a:spLocks noChangeArrowheads="1"/>
              </p:cNvSpPr>
              <p:nvPr/>
            </p:nvSpPr>
            <p:spPr bwMode="auto">
              <a:xfrm>
                <a:off x="3672" y="3055"/>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92" name="Rectangle 15"/>
              <p:cNvSpPr>
                <a:spLocks noChangeArrowheads="1"/>
              </p:cNvSpPr>
              <p:nvPr/>
            </p:nvSpPr>
            <p:spPr bwMode="auto">
              <a:xfrm>
                <a:off x="3408" y="3055"/>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93" name="Rectangle 16"/>
              <p:cNvSpPr>
                <a:spLocks noChangeArrowheads="1"/>
              </p:cNvSpPr>
              <p:nvPr/>
            </p:nvSpPr>
            <p:spPr bwMode="auto">
              <a:xfrm>
                <a:off x="472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94" name="Rectangle 17"/>
              <p:cNvSpPr>
                <a:spLocks noChangeArrowheads="1"/>
              </p:cNvSpPr>
              <p:nvPr/>
            </p:nvSpPr>
            <p:spPr bwMode="auto">
              <a:xfrm>
                <a:off x="4464"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95" name="Rectangle 18"/>
              <p:cNvSpPr>
                <a:spLocks noChangeArrowheads="1"/>
              </p:cNvSpPr>
              <p:nvPr/>
            </p:nvSpPr>
            <p:spPr bwMode="auto">
              <a:xfrm>
                <a:off x="4200"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96" name="Rectangle 19"/>
              <p:cNvSpPr>
                <a:spLocks noChangeArrowheads="1"/>
              </p:cNvSpPr>
              <p:nvPr/>
            </p:nvSpPr>
            <p:spPr bwMode="auto">
              <a:xfrm>
                <a:off x="3942" y="2729"/>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97" name="Rectangle 20"/>
              <p:cNvSpPr>
                <a:spLocks noChangeArrowheads="1"/>
              </p:cNvSpPr>
              <p:nvPr/>
            </p:nvSpPr>
            <p:spPr bwMode="auto">
              <a:xfrm>
                <a:off x="3672" y="2729"/>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98" name="Rectangle 21"/>
              <p:cNvSpPr>
                <a:spLocks noChangeArrowheads="1"/>
              </p:cNvSpPr>
              <p:nvPr/>
            </p:nvSpPr>
            <p:spPr bwMode="auto">
              <a:xfrm>
                <a:off x="3408" y="2729"/>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99" name="Rectangle 22"/>
              <p:cNvSpPr>
                <a:spLocks noChangeArrowheads="1"/>
              </p:cNvSpPr>
              <p:nvPr/>
            </p:nvSpPr>
            <p:spPr bwMode="auto">
              <a:xfrm>
                <a:off x="472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300" name="Rectangle 23"/>
              <p:cNvSpPr>
                <a:spLocks noChangeArrowheads="1"/>
              </p:cNvSpPr>
              <p:nvPr/>
            </p:nvSpPr>
            <p:spPr bwMode="auto">
              <a:xfrm>
                <a:off x="4464"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301" name="Rectangle 24"/>
              <p:cNvSpPr>
                <a:spLocks noChangeArrowheads="1"/>
              </p:cNvSpPr>
              <p:nvPr/>
            </p:nvSpPr>
            <p:spPr bwMode="auto">
              <a:xfrm>
                <a:off x="4200"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302" name="Rectangle 25"/>
              <p:cNvSpPr>
                <a:spLocks noChangeArrowheads="1"/>
              </p:cNvSpPr>
              <p:nvPr/>
            </p:nvSpPr>
            <p:spPr bwMode="auto">
              <a:xfrm>
                <a:off x="3942" y="2403"/>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303" name="Rectangle 26"/>
              <p:cNvSpPr>
                <a:spLocks noChangeArrowheads="1"/>
              </p:cNvSpPr>
              <p:nvPr/>
            </p:nvSpPr>
            <p:spPr bwMode="auto">
              <a:xfrm>
                <a:off x="3672" y="2403"/>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04" name="Rectangle 27"/>
              <p:cNvSpPr>
                <a:spLocks noChangeArrowheads="1"/>
              </p:cNvSpPr>
              <p:nvPr/>
            </p:nvSpPr>
            <p:spPr bwMode="auto">
              <a:xfrm>
                <a:off x="3408" y="2403"/>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305" name="Rectangle 28"/>
              <p:cNvSpPr>
                <a:spLocks noChangeArrowheads="1"/>
              </p:cNvSpPr>
              <p:nvPr/>
            </p:nvSpPr>
            <p:spPr bwMode="auto">
              <a:xfrm>
                <a:off x="472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06" name="Rectangle 29"/>
              <p:cNvSpPr>
                <a:spLocks noChangeArrowheads="1"/>
              </p:cNvSpPr>
              <p:nvPr/>
            </p:nvSpPr>
            <p:spPr bwMode="auto">
              <a:xfrm>
                <a:off x="4464"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07" name="Rectangle 30"/>
              <p:cNvSpPr>
                <a:spLocks noChangeArrowheads="1"/>
              </p:cNvSpPr>
              <p:nvPr/>
            </p:nvSpPr>
            <p:spPr bwMode="auto">
              <a:xfrm>
                <a:off x="4200"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08" name="Rectangle 31"/>
              <p:cNvSpPr>
                <a:spLocks noChangeArrowheads="1"/>
              </p:cNvSpPr>
              <p:nvPr/>
            </p:nvSpPr>
            <p:spPr bwMode="auto">
              <a:xfrm>
                <a:off x="3942" y="2077"/>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09" name="Rectangle 32"/>
              <p:cNvSpPr>
                <a:spLocks noChangeArrowheads="1"/>
              </p:cNvSpPr>
              <p:nvPr/>
            </p:nvSpPr>
            <p:spPr bwMode="auto">
              <a:xfrm>
                <a:off x="3672" y="2077"/>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10" name="Rectangle 33"/>
              <p:cNvSpPr>
                <a:spLocks noChangeArrowheads="1"/>
              </p:cNvSpPr>
              <p:nvPr/>
            </p:nvSpPr>
            <p:spPr bwMode="auto">
              <a:xfrm>
                <a:off x="3408" y="2077"/>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11" name="Rectangle 34"/>
              <p:cNvSpPr>
                <a:spLocks noChangeArrowheads="1"/>
              </p:cNvSpPr>
              <p:nvPr/>
            </p:nvSpPr>
            <p:spPr bwMode="auto">
              <a:xfrm>
                <a:off x="472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312" name="Rectangle 35"/>
              <p:cNvSpPr>
                <a:spLocks noChangeArrowheads="1"/>
              </p:cNvSpPr>
              <p:nvPr/>
            </p:nvSpPr>
            <p:spPr bwMode="auto">
              <a:xfrm>
                <a:off x="4464"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313" name="Rectangle 36"/>
              <p:cNvSpPr>
                <a:spLocks noChangeArrowheads="1"/>
              </p:cNvSpPr>
              <p:nvPr/>
            </p:nvSpPr>
            <p:spPr bwMode="auto">
              <a:xfrm>
                <a:off x="4200"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314" name="Rectangle 37"/>
              <p:cNvSpPr>
                <a:spLocks noChangeArrowheads="1"/>
              </p:cNvSpPr>
              <p:nvPr/>
            </p:nvSpPr>
            <p:spPr bwMode="auto">
              <a:xfrm>
                <a:off x="3942" y="1751"/>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315" name="Rectangle 38"/>
              <p:cNvSpPr>
                <a:spLocks noChangeArrowheads="1"/>
              </p:cNvSpPr>
              <p:nvPr/>
            </p:nvSpPr>
            <p:spPr bwMode="auto">
              <a:xfrm>
                <a:off x="3672" y="1751"/>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316" name="Rectangle 39"/>
              <p:cNvSpPr>
                <a:spLocks noChangeArrowheads="1"/>
              </p:cNvSpPr>
              <p:nvPr/>
            </p:nvSpPr>
            <p:spPr bwMode="auto">
              <a:xfrm>
                <a:off x="3408" y="1751"/>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cs typeface="Times New Roman" pitchFamily="18" charset="0"/>
                  </a:rPr>
                  <a:t>×</a:t>
                </a:r>
              </a:p>
            </p:txBody>
          </p:sp>
          <p:sp>
            <p:nvSpPr>
              <p:cNvPr id="9317" name="Line 40"/>
              <p:cNvSpPr>
                <a:spLocks noChangeShapeType="1"/>
              </p:cNvSpPr>
              <p:nvPr/>
            </p:nvSpPr>
            <p:spPr bwMode="auto">
              <a:xfrm>
                <a:off x="3408" y="1751"/>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18" name="Line 41"/>
              <p:cNvSpPr>
                <a:spLocks noChangeShapeType="1"/>
              </p:cNvSpPr>
              <p:nvPr/>
            </p:nvSpPr>
            <p:spPr bwMode="auto">
              <a:xfrm>
                <a:off x="3408" y="2077"/>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19" name="Line 42"/>
              <p:cNvSpPr>
                <a:spLocks noChangeShapeType="1"/>
              </p:cNvSpPr>
              <p:nvPr/>
            </p:nvSpPr>
            <p:spPr bwMode="auto">
              <a:xfrm>
                <a:off x="3408" y="2403"/>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 name="Line 43"/>
              <p:cNvSpPr>
                <a:spLocks noChangeShapeType="1"/>
              </p:cNvSpPr>
              <p:nvPr/>
            </p:nvSpPr>
            <p:spPr bwMode="auto">
              <a:xfrm>
                <a:off x="3408" y="2729"/>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 name="Line 44"/>
              <p:cNvSpPr>
                <a:spLocks noChangeShapeType="1"/>
              </p:cNvSpPr>
              <p:nvPr/>
            </p:nvSpPr>
            <p:spPr bwMode="auto">
              <a:xfrm>
                <a:off x="3408" y="3055"/>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2" name="Line 45"/>
              <p:cNvSpPr>
                <a:spLocks noChangeShapeType="1"/>
              </p:cNvSpPr>
              <p:nvPr/>
            </p:nvSpPr>
            <p:spPr bwMode="auto">
              <a:xfrm>
                <a:off x="3408" y="3381"/>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3" name="Line 46"/>
              <p:cNvSpPr>
                <a:spLocks noChangeShapeType="1"/>
              </p:cNvSpPr>
              <p:nvPr/>
            </p:nvSpPr>
            <p:spPr bwMode="auto">
              <a:xfrm>
                <a:off x="3408" y="3707"/>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4" name="Line 47"/>
              <p:cNvSpPr>
                <a:spLocks noChangeShapeType="1"/>
              </p:cNvSpPr>
              <p:nvPr/>
            </p:nvSpPr>
            <p:spPr bwMode="auto">
              <a:xfrm>
                <a:off x="3408"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5" name="Line 48"/>
              <p:cNvSpPr>
                <a:spLocks noChangeShapeType="1"/>
              </p:cNvSpPr>
              <p:nvPr/>
            </p:nvSpPr>
            <p:spPr bwMode="auto">
              <a:xfrm>
                <a:off x="367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6" name="Line 49"/>
              <p:cNvSpPr>
                <a:spLocks noChangeShapeType="1"/>
              </p:cNvSpPr>
              <p:nvPr/>
            </p:nvSpPr>
            <p:spPr bwMode="auto">
              <a:xfrm>
                <a:off x="3942"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7" name="Line 50"/>
              <p:cNvSpPr>
                <a:spLocks noChangeShapeType="1"/>
              </p:cNvSpPr>
              <p:nvPr/>
            </p:nvSpPr>
            <p:spPr bwMode="auto">
              <a:xfrm>
                <a:off x="4200"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8" name="Line 51"/>
              <p:cNvSpPr>
                <a:spLocks noChangeShapeType="1"/>
              </p:cNvSpPr>
              <p:nvPr/>
            </p:nvSpPr>
            <p:spPr bwMode="auto">
              <a:xfrm>
                <a:off x="4464"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9" name="Line 52"/>
              <p:cNvSpPr>
                <a:spLocks noChangeShapeType="1"/>
              </p:cNvSpPr>
              <p:nvPr/>
            </p:nvSpPr>
            <p:spPr bwMode="auto">
              <a:xfrm>
                <a:off x="4728" y="1751"/>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30" name="Line 53"/>
              <p:cNvSpPr>
                <a:spLocks noChangeShapeType="1"/>
              </p:cNvSpPr>
              <p:nvPr/>
            </p:nvSpPr>
            <p:spPr bwMode="auto">
              <a:xfrm>
                <a:off x="4992" y="1751"/>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278" name="Line 54"/>
            <p:cNvSpPr>
              <a:spLocks noChangeShapeType="1"/>
            </p:cNvSpPr>
            <p:nvPr/>
          </p:nvSpPr>
          <p:spPr bwMode="auto">
            <a:xfrm flipV="1">
              <a:off x="3669" y="1728"/>
              <a:ext cx="0" cy="1975"/>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9" name="Line 55"/>
            <p:cNvSpPr>
              <a:spLocks noChangeShapeType="1"/>
            </p:cNvSpPr>
            <p:nvPr/>
          </p:nvSpPr>
          <p:spPr bwMode="auto">
            <a:xfrm>
              <a:off x="3408" y="2078"/>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80" name="Rectangle 56"/>
            <p:cNvSpPr>
              <a:spLocks noChangeArrowheads="1"/>
            </p:cNvSpPr>
            <p:nvPr/>
          </p:nvSpPr>
          <p:spPr bwMode="auto">
            <a:xfrm>
              <a:off x="3401" y="1756"/>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9220" name="Group 57"/>
          <p:cNvGrpSpPr>
            <a:grpSpLocks/>
          </p:cNvGrpSpPr>
          <p:nvPr/>
        </p:nvGrpSpPr>
        <p:grpSpPr bwMode="auto">
          <a:xfrm>
            <a:off x="6172200" y="381000"/>
            <a:ext cx="2525713" cy="3130550"/>
            <a:chOff x="857" y="1772"/>
            <a:chExt cx="1591" cy="1972"/>
          </a:xfrm>
        </p:grpSpPr>
        <p:sp>
          <p:nvSpPr>
            <p:cNvPr id="9224" name="Rectangle 58"/>
            <p:cNvSpPr>
              <a:spLocks noChangeArrowheads="1"/>
            </p:cNvSpPr>
            <p:nvPr/>
          </p:nvSpPr>
          <p:spPr bwMode="auto">
            <a:xfrm>
              <a:off x="218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25" name="Rectangle 59"/>
            <p:cNvSpPr>
              <a:spLocks noChangeArrowheads="1"/>
            </p:cNvSpPr>
            <p:nvPr/>
          </p:nvSpPr>
          <p:spPr bwMode="auto">
            <a:xfrm>
              <a:off x="1920"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26" name="Rectangle 60"/>
            <p:cNvSpPr>
              <a:spLocks noChangeArrowheads="1"/>
            </p:cNvSpPr>
            <p:nvPr/>
          </p:nvSpPr>
          <p:spPr bwMode="auto">
            <a:xfrm>
              <a:off x="1656"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27" name="Rectangle 61"/>
            <p:cNvSpPr>
              <a:spLocks noChangeArrowheads="1"/>
            </p:cNvSpPr>
            <p:nvPr/>
          </p:nvSpPr>
          <p:spPr bwMode="auto">
            <a:xfrm>
              <a:off x="1398" y="341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28" name="Rectangle 62"/>
            <p:cNvSpPr>
              <a:spLocks noChangeArrowheads="1"/>
            </p:cNvSpPr>
            <p:nvPr/>
          </p:nvSpPr>
          <p:spPr bwMode="auto">
            <a:xfrm>
              <a:off x="1128" y="341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29" name="Rectangle 63"/>
            <p:cNvSpPr>
              <a:spLocks noChangeArrowheads="1"/>
            </p:cNvSpPr>
            <p:nvPr/>
          </p:nvSpPr>
          <p:spPr bwMode="auto">
            <a:xfrm>
              <a:off x="864" y="341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30" name="Rectangle 64"/>
            <p:cNvSpPr>
              <a:spLocks noChangeArrowheads="1"/>
            </p:cNvSpPr>
            <p:nvPr/>
          </p:nvSpPr>
          <p:spPr bwMode="auto">
            <a:xfrm>
              <a:off x="218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31" name="Rectangle 65"/>
            <p:cNvSpPr>
              <a:spLocks noChangeArrowheads="1"/>
            </p:cNvSpPr>
            <p:nvPr/>
          </p:nvSpPr>
          <p:spPr bwMode="auto">
            <a:xfrm>
              <a:off x="1920"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32" name="Rectangle 66"/>
            <p:cNvSpPr>
              <a:spLocks noChangeArrowheads="1"/>
            </p:cNvSpPr>
            <p:nvPr/>
          </p:nvSpPr>
          <p:spPr bwMode="auto">
            <a:xfrm>
              <a:off x="1656"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33" name="Rectangle 67"/>
            <p:cNvSpPr>
              <a:spLocks noChangeArrowheads="1"/>
            </p:cNvSpPr>
            <p:nvPr/>
          </p:nvSpPr>
          <p:spPr bwMode="auto">
            <a:xfrm>
              <a:off x="1398" y="3092"/>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34" name="Rectangle 68"/>
            <p:cNvSpPr>
              <a:spLocks noChangeArrowheads="1"/>
            </p:cNvSpPr>
            <p:nvPr/>
          </p:nvSpPr>
          <p:spPr bwMode="auto">
            <a:xfrm>
              <a:off x="1128" y="3092"/>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35" name="Rectangle 69"/>
            <p:cNvSpPr>
              <a:spLocks noChangeArrowheads="1"/>
            </p:cNvSpPr>
            <p:nvPr/>
          </p:nvSpPr>
          <p:spPr bwMode="auto">
            <a:xfrm>
              <a:off x="864" y="3092"/>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36" name="Rectangle 70"/>
            <p:cNvSpPr>
              <a:spLocks noChangeArrowheads="1"/>
            </p:cNvSpPr>
            <p:nvPr/>
          </p:nvSpPr>
          <p:spPr bwMode="auto">
            <a:xfrm>
              <a:off x="218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37" name="Rectangle 71"/>
            <p:cNvSpPr>
              <a:spLocks noChangeArrowheads="1"/>
            </p:cNvSpPr>
            <p:nvPr/>
          </p:nvSpPr>
          <p:spPr bwMode="auto">
            <a:xfrm>
              <a:off x="1920"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38" name="Rectangle 72"/>
            <p:cNvSpPr>
              <a:spLocks noChangeArrowheads="1"/>
            </p:cNvSpPr>
            <p:nvPr/>
          </p:nvSpPr>
          <p:spPr bwMode="auto">
            <a:xfrm>
              <a:off x="1656"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39" name="Rectangle 73"/>
            <p:cNvSpPr>
              <a:spLocks noChangeArrowheads="1"/>
            </p:cNvSpPr>
            <p:nvPr/>
          </p:nvSpPr>
          <p:spPr bwMode="auto">
            <a:xfrm>
              <a:off x="1398" y="2766"/>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40" name="Rectangle 74"/>
            <p:cNvSpPr>
              <a:spLocks noChangeArrowheads="1"/>
            </p:cNvSpPr>
            <p:nvPr/>
          </p:nvSpPr>
          <p:spPr bwMode="auto">
            <a:xfrm>
              <a:off x="1128" y="2766"/>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41" name="Rectangle 75"/>
            <p:cNvSpPr>
              <a:spLocks noChangeArrowheads="1"/>
            </p:cNvSpPr>
            <p:nvPr/>
          </p:nvSpPr>
          <p:spPr bwMode="auto">
            <a:xfrm>
              <a:off x="864" y="2766"/>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42" name="Rectangle 76"/>
            <p:cNvSpPr>
              <a:spLocks noChangeArrowheads="1"/>
            </p:cNvSpPr>
            <p:nvPr/>
          </p:nvSpPr>
          <p:spPr bwMode="auto">
            <a:xfrm>
              <a:off x="218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43" name="Rectangle 77"/>
            <p:cNvSpPr>
              <a:spLocks noChangeArrowheads="1"/>
            </p:cNvSpPr>
            <p:nvPr/>
          </p:nvSpPr>
          <p:spPr bwMode="auto">
            <a:xfrm>
              <a:off x="1920"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44" name="Rectangle 78"/>
            <p:cNvSpPr>
              <a:spLocks noChangeArrowheads="1"/>
            </p:cNvSpPr>
            <p:nvPr/>
          </p:nvSpPr>
          <p:spPr bwMode="auto">
            <a:xfrm>
              <a:off x="1656"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45" name="Rectangle 79"/>
            <p:cNvSpPr>
              <a:spLocks noChangeArrowheads="1"/>
            </p:cNvSpPr>
            <p:nvPr/>
          </p:nvSpPr>
          <p:spPr bwMode="auto">
            <a:xfrm>
              <a:off x="1398" y="2440"/>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46" name="Rectangle 80"/>
            <p:cNvSpPr>
              <a:spLocks noChangeArrowheads="1"/>
            </p:cNvSpPr>
            <p:nvPr/>
          </p:nvSpPr>
          <p:spPr bwMode="auto">
            <a:xfrm>
              <a:off x="1128" y="2440"/>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47" name="Rectangle 81"/>
            <p:cNvSpPr>
              <a:spLocks noChangeArrowheads="1"/>
            </p:cNvSpPr>
            <p:nvPr/>
          </p:nvSpPr>
          <p:spPr bwMode="auto">
            <a:xfrm>
              <a:off x="864" y="2440"/>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48" name="Rectangle 82"/>
            <p:cNvSpPr>
              <a:spLocks noChangeArrowheads="1"/>
            </p:cNvSpPr>
            <p:nvPr/>
          </p:nvSpPr>
          <p:spPr bwMode="auto">
            <a:xfrm>
              <a:off x="218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49" name="Rectangle 83"/>
            <p:cNvSpPr>
              <a:spLocks noChangeArrowheads="1"/>
            </p:cNvSpPr>
            <p:nvPr/>
          </p:nvSpPr>
          <p:spPr bwMode="auto">
            <a:xfrm>
              <a:off x="1920"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50" name="Rectangle 84"/>
            <p:cNvSpPr>
              <a:spLocks noChangeArrowheads="1"/>
            </p:cNvSpPr>
            <p:nvPr/>
          </p:nvSpPr>
          <p:spPr bwMode="auto">
            <a:xfrm>
              <a:off x="1656"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51" name="Rectangle 85"/>
            <p:cNvSpPr>
              <a:spLocks noChangeArrowheads="1"/>
            </p:cNvSpPr>
            <p:nvPr/>
          </p:nvSpPr>
          <p:spPr bwMode="auto">
            <a:xfrm>
              <a:off x="1398" y="2114"/>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52" name="Rectangle 86"/>
            <p:cNvSpPr>
              <a:spLocks noChangeArrowheads="1"/>
            </p:cNvSpPr>
            <p:nvPr/>
          </p:nvSpPr>
          <p:spPr bwMode="auto">
            <a:xfrm>
              <a:off x="1128" y="2114"/>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53" name="Rectangle 87"/>
            <p:cNvSpPr>
              <a:spLocks noChangeArrowheads="1"/>
            </p:cNvSpPr>
            <p:nvPr/>
          </p:nvSpPr>
          <p:spPr bwMode="auto">
            <a:xfrm>
              <a:off x="864" y="2114"/>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54" name="Rectangle 88"/>
            <p:cNvSpPr>
              <a:spLocks noChangeArrowheads="1"/>
            </p:cNvSpPr>
            <p:nvPr/>
          </p:nvSpPr>
          <p:spPr bwMode="auto">
            <a:xfrm>
              <a:off x="218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4</a:t>
              </a:r>
            </a:p>
          </p:txBody>
        </p:sp>
        <p:sp>
          <p:nvSpPr>
            <p:cNvPr id="9255" name="Rectangle 89"/>
            <p:cNvSpPr>
              <a:spLocks noChangeArrowheads="1"/>
            </p:cNvSpPr>
            <p:nvPr/>
          </p:nvSpPr>
          <p:spPr bwMode="auto">
            <a:xfrm>
              <a:off x="1920"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3</a:t>
              </a:r>
            </a:p>
          </p:txBody>
        </p:sp>
        <p:sp>
          <p:nvSpPr>
            <p:cNvPr id="9256" name="Rectangle 90"/>
            <p:cNvSpPr>
              <a:spLocks noChangeArrowheads="1"/>
            </p:cNvSpPr>
            <p:nvPr/>
          </p:nvSpPr>
          <p:spPr bwMode="auto">
            <a:xfrm>
              <a:off x="1656"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2</a:t>
              </a:r>
            </a:p>
          </p:txBody>
        </p:sp>
        <p:sp>
          <p:nvSpPr>
            <p:cNvPr id="9257" name="Rectangle 91"/>
            <p:cNvSpPr>
              <a:spLocks noChangeArrowheads="1"/>
            </p:cNvSpPr>
            <p:nvPr/>
          </p:nvSpPr>
          <p:spPr bwMode="auto">
            <a:xfrm>
              <a:off x="1398" y="1788"/>
              <a:ext cx="25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1</a:t>
              </a:r>
            </a:p>
          </p:txBody>
        </p:sp>
        <p:sp>
          <p:nvSpPr>
            <p:cNvPr id="9258" name="Rectangle 92"/>
            <p:cNvSpPr>
              <a:spLocks noChangeArrowheads="1"/>
            </p:cNvSpPr>
            <p:nvPr/>
          </p:nvSpPr>
          <p:spPr bwMode="auto">
            <a:xfrm>
              <a:off x="1128" y="1788"/>
              <a:ext cx="27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t>0</a:t>
              </a:r>
            </a:p>
          </p:txBody>
        </p:sp>
        <p:sp>
          <p:nvSpPr>
            <p:cNvPr id="9259" name="Rectangle 93"/>
            <p:cNvSpPr>
              <a:spLocks noChangeArrowheads="1"/>
            </p:cNvSpPr>
            <p:nvPr/>
          </p:nvSpPr>
          <p:spPr bwMode="auto">
            <a:xfrm>
              <a:off x="864" y="1788"/>
              <a:ext cx="26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spcBef>
                  <a:spcPct val="20000"/>
                </a:spcBef>
              </a:pPr>
              <a:r>
                <a:rPr lang="en-US" altLang="en-US">
                  <a:solidFill>
                    <a:schemeClr val="accent1"/>
                  </a:solidFill>
                </a:rPr>
                <a:t>+</a:t>
              </a:r>
            </a:p>
          </p:txBody>
        </p:sp>
        <p:sp>
          <p:nvSpPr>
            <p:cNvPr id="9260" name="Line 94"/>
            <p:cNvSpPr>
              <a:spLocks noChangeShapeType="1"/>
            </p:cNvSpPr>
            <p:nvPr/>
          </p:nvSpPr>
          <p:spPr bwMode="auto">
            <a:xfrm>
              <a:off x="864" y="1788"/>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1" name="Line 95"/>
            <p:cNvSpPr>
              <a:spLocks noChangeShapeType="1"/>
            </p:cNvSpPr>
            <p:nvPr/>
          </p:nvSpPr>
          <p:spPr bwMode="auto">
            <a:xfrm>
              <a:off x="864" y="2114"/>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2" name="Line 96"/>
            <p:cNvSpPr>
              <a:spLocks noChangeShapeType="1"/>
            </p:cNvSpPr>
            <p:nvPr/>
          </p:nvSpPr>
          <p:spPr bwMode="auto">
            <a:xfrm>
              <a:off x="864" y="2440"/>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3" name="Line 97"/>
            <p:cNvSpPr>
              <a:spLocks noChangeShapeType="1"/>
            </p:cNvSpPr>
            <p:nvPr/>
          </p:nvSpPr>
          <p:spPr bwMode="auto">
            <a:xfrm>
              <a:off x="864" y="2766"/>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4" name="Line 98"/>
            <p:cNvSpPr>
              <a:spLocks noChangeShapeType="1"/>
            </p:cNvSpPr>
            <p:nvPr/>
          </p:nvSpPr>
          <p:spPr bwMode="auto">
            <a:xfrm>
              <a:off x="864" y="3092"/>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5" name="Line 99"/>
            <p:cNvSpPr>
              <a:spLocks noChangeShapeType="1"/>
            </p:cNvSpPr>
            <p:nvPr/>
          </p:nvSpPr>
          <p:spPr bwMode="auto">
            <a:xfrm>
              <a:off x="864" y="3418"/>
              <a:ext cx="158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6" name="Line 100"/>
            <p:cNvSpPr>
              <a:spLocks noChangeShapeType="1"/>
            </p:cNvSpPr>
            <p:nvPr/>
          </p:nvSpPr>
          <p:spPr bwMode="auto">
            <a:xfrm>
              <a:off x="864" y="3744"/>
              <a:ext cx="1584"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7" name="Line 101"/>
            <p:cNvSpPr>
              <a:spLocks noChangeShapeType="1"/>
            </p:cNvSpPr>
            <p:nvPr/>
          </p:nvSpPr>
          <p:spPr bwMode="auto">
            <a:xfrm>
              <a:off x="864"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8" name="Line 102"/>
            <p:cNvSpPr>
              <a:spLocks noChangeShapeType="1"/>
            </p:cNvSpPr>
            <p:nvPr/>
          </p:nvSpPr>
          <p:spPr bwMode="auto">
            <a:xfrm>
              <a:off x="112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69" name="Line 103"/>
            <p:cNvSpPr>
              <a:spLocks noChangeShapeType="1"/>
            </p:cNvSpPr>
            <p:nvPr/>
          </p:nvSpPr>
          <p:spPr bwMode="auto">
            <a:xfrm>
              <a:off x="1398"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0" name="Line 104"/>
            <p:cNvSpPr>
              <a:spLocks noChangeShapeType="1"/>
            </p:cNvSpPr>
            <p:nvPr/>
          </p:nvSpPr>
          <p:spPr bwMode="auto">
            <a:xfrm>
              <a:off x="1656"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1" name="Line 105"/>
            <p:cNvSpPr>
              <a:spLocks noChangeShapeType="1"/>
            </p:cNvSpPr>
            <p:nvPr/>
          </p:nvSpPr>
          <p:spPr bwMode="auto">
            <a:xfrm>
              <a:off x="1920"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2" name="Line 106"/>
            <p:cNvSpPr>
              <a:spLocks noChangeShapeType="1"/>
            </p:cNvSpPr>
            <p:nvPr/>
          </p:nvSpPr>
          <p:spPr bwMode="auto">
            <a:xfrm>
              <a:off x="2184" y="1788"/>
              <a:ext cx="0" cy="195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3" name="Line 107"/>
            <p:cNvSpPr>
              <a:spLocks noChangeShapeType="1"/>
            </p:cNvSpPr>
            <p:nvPr/>
          </p:nvSpPr>
          <p:spPr bwMode="auto">
            <a:xfrm>
              <a:off x="2448" y="1788"/>
              <a:ext cx="0" cy="1956"/>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4" name="Line 108"/>
            <p:cNvSpPr>
              <a:spLocks noChangeShapeType="1"/>
            </p:cNvSpPr>
            <p:nvPr/>
          </p:nvSpPr>
          <p:spPr bwMode="auto">
            <a:xfrm flipV="1">
              <a:off x="1125" y="1772"/>
              <a:ext cx="0" cy="1968"/>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5" name="Line 109"/>
            <p:cNvSpPr>
              <a:spLocks noChangeShapeType="1"/>
            </p:cNvSpPr>
            <p:nvPr/>
          </p:nvSpPr>
          <p:spPr bwMode="auto">
            <a:xfrm>
              <a:off x="864" y="2115"/>
              <a:ext cx="1584" cy="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76" name="Rectangle 110"/>
            <p:cNvSpPr>
              <a:spLocks noChangeArrowheads="1"/>
            </p:cNvSpPr>
            <p:nvPr/>
          </p:nvSpPr>
          <p:spPr bwMode="auto">
            <a:xfrm>
              <a:off x="857" y="1793"/>
              <a:ext cx="1591" cy="1947"/>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sp>
        <p:nvSpPr>
          <p:cNvPr id="113" name="Text Box 215"/>
          <p:cNvSpPr txBox="1">
            <a:spLocks noChangeArrowheads="1"/>
          </p:cNvSpPr>
          <p:nvPr/>
        </p:nvSpPr>
        <p:spPr bwMode="auto">
          <a:xfrm>
            <a:off x="325438" y="744538"/>
            <a:ext cx="4995862" cy="337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marL="342900" indent="-342900"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lvl="1" eaLnBrk="1" hangingPunct="1">
              <a:buFontTx/>
              <a:buChar char="•"/>
            </a:pPr>
            <a:r>
              <a:rPr lang="en-US" altLang="en-US"/>
              <a:t>Inverses:</a:t>
            </a:r>
          </a:p>
          <a:p>
            <a:pPr lvl="2" eaLnBrk="1" hangingPunct="1">
              <a:buFontTx/>
              <a:buChar char="•"/>
            </a:pPr>
            <a:r>
              <a:rPr lang="en-US" altLang="en-US">
                <a:solidFill>
                  <a:schemeClr val="accent1"/>
                </a:solidFill>
              </a:rPr>
              <a:t> </a:t>
            </a:r>
            <a:r>
              <a:rPr lang="en-US" altLang="en-US">
                <a:solidFill>
                  <a:schemeClr val="accent1"/>
                </a:solidFill>
                <a:latin typeface="Symbol" pitchFamily="18" charset="2"/>
              </a:rPr>
              <a:t>"</a:t>
            </a:r>
            <a:r>
              <a:rPr lang="en-US" altLang="en-US">
                <a:solidFill>
                  <a:schemeClr val="accent1"/>
                </a:solidFill>
              </a:rPr>
              <a:t>a</a:t>
            </a:r>
            <a:r>
              <a:rPr lang="en-US" altLang="en-US">
                <a:solidFill>
                  <a:schemeClr val="accent1"/>
                </a:solidFill>
                <a:latin typeface="Symbol" pitchFamily="18" charset="2"/>
              </a:rPr>
              <a:t> $</a:t>
            </a:r>
            <a:r>
              <a:rPr lang="en-US" altLang="en-US">
                <a:solidFill>
                  <a:schemeClr val="accent1"/>
                </a:solidFill>
              </a:rPr>
              <a:t>b a+b=0, i.e. b=-a</a:t>
            </a:r>
          </a:p>
          <a:p>
            <a:pPr lvl="3" eaLnBrk="1" hangingPunct="1">
              <a:buFontTx/>
              <a:buChar char="•"/>
            </a:pPr>
            <a:r>
              <a:rPr lang="en-US" altLang="en-US">
                <a:solidFill>
                  <a:schemeClr val="accent1"/>
                </a:solidFill>
                <a:cs typeface="Times New Roman" pitchFamily="18" charset="0"/>
              </a:rPr>
              <a:t>0 = 2+(-2) =</a:t>
            </a:r>
            <a:r>
              <a:rPr lang="en-US" altLang="en-US" baseline="-25000">
                <a:solidFill>
                  <a:schemeClr val="accent1"/>
                </a:solidFill>
                <a:cs typeface="Times New Roman" pitchFamily="18" charset="0"/>
              </a:rPr>
              <a:t>mod 5</a:t>
            </a:r>
            <a:r>
              <a:rPr lang="en-US" altLang="en-US">
                <a:solidFill>
                  <a:schemeClr val="accent1"/>
                </a:solidFill>
                <a:cs typeface="Times New Roman" pitchFamily="18" charset="0"/>
              </a:rPr>
              <a:t> 2 + 3</a:t>
            </a:r>
            <a:endParaRPr lang="en-US" altLang="en-US">
              <a:solidFill>
                <a:schemeClr val="accent1"/>
              </a:solidFill>
            </a:endParaRPr>
          </a:p>
          <a:p>
            <a:pPr lvl="2" eaLnBrk="1" hangingPunct="1">
              <a:buFontTx/>
              <a:buChar char="•"/>
            </a:pPr>
            <a:r>
              <a:rPr lang="en-US" altLang="en-US">
                <a:solidFill>
                  <a:schemeClr val="accent1"/>
                </a:solidFill>
              </a:rPr>
              <a:t> </a:t>
            </a:r>
            <a:r>
              <a:rPr lang="en-US" altLang="en-US">
                <a:solidFill>
                  <a:schemeClr val="accent1"/>
                </a:solidFill>
                <a:latin typeface="Symbol" pitchFamily="18" charset="2"/>
              </a:rPr>
              <a:t>"</a:t>
            </a:r>
            <a:r>
              <a:rPr lang="en-US" altLang="en-US">
                <a:solidFill>
                  <a:schemeClr val="accent1"/>
                </a:solidFill>
              </a:rPr>
              <a:t>a≠0 </a:t>
            </a:r>
            <a:r>
              <a:rPr lang="en-US" altLang="en-US">
                <a:solidFill>
                  <a:schemeClr val="accent1"/>
                </a:solidFill>
                <a:latin typeface="Symbol" pitchFamily="18" charset="2"/>
              </a:rPr>
              <a:t>$</a:t>
            </a:r>
            <a:r>
              <a:rPr lang="en-US" altLang="en-US">
                <a:solidFill>
                  <a:schemeClr val="accent1"/>
                </a:solidFill>
              </a:rPr>
              <a:t>b a×b=1, i.e. b=a</a:t>
            </a:r>
            <a:r>
              <a:rPr lang="en-US" altLang="en-US" baseline="30000">
                <a:solidFill>
                  <a:schemeClr val="accent1"/>
                </a:solidFill>
              </a:rPr>
              <a:t>-1</a:t>
            </a:r>
          </a:p>
          <a:p>
            <a:pPr lvl="3" eaLnBrk="1" hangingPunct="1">
              <a:buFontTx/>
              <a:buChar char="•"/>
            </a:pPr>
            <a:r>
              <a:rPr lang="en-US" altLang="en-US">
                <a:solidFill>
                  <a:schemeClr val="accent1"/>
                </a:solidFill>
                <a:cs typeface="Times New Roman" pitchFamily="18" charset="0"/>
              </a:rPr>
              <a:t>1 = 2×(½)  =</a:t>
            </a:r>
            <a:r>
              <a:rPr lang="en-US" altLang="en-US" baseline="-25000">
                <a:solidFill>
                  <a:schemeClr val="accent1"/>
                </a:solidFill>
                <a:cs typeface="Times New Roman" pitchFamily="18" charset="0"/>
              </a:rPr>
              <a:t>mod 5</a:t>
            </a:r>
            <a:r>
              <a:rPr lang="en-US" altLang="en-US">
                <a:solidFill>
                  <a:schemeClr val="accent1"/>
                </a:solidFill>
                <a:cs typeface="Times New Roman" pitchFamily="18" charset="0"/>
              </a:rPr>
              <a:t> 2×(?)</a:t>
            </a:r>
          </a:p>
          <a:p>
            <a:pPr lvl="3" eaLnBrk="1" hangingPunct="1">
              <a:buFontTx/>
              <a:buChar char="•"/>
            </a:pPr>
            <a:r>
              <a:rPr lang="en-US" altLang="en-US">
                <a:solidFill>
                  <a:schemeClr val="accent1"/>
                </a:solidFill>
                <a:cs typeface="Times New Roman" pitchFamily="18" charset="0"/>
              </a:rPr>
              <a:t>2×3 = 6 =</a:t>
            </a:r>
            <a:r>
              <a:rPr lang="en-US" altLang="en-US" baseline="-25000">
                <a:solidFill>
                  <a:schemeClr val="accent1"/>
                </a:solidFill>
                <a:cs typeface="Times New Roman" pitchFamily="18" charset="0"/>
              </a:rPr>
              <a:t>mod 5</a:t>
            </a:r>
            <a:r>
              <a:rPr lang="en-US" altLang="en-US">
                <a:solidFill>
                  <a:schemeClr val="accent1"/>
                </a:solidFill>
                <a:cs typeface="Times New Roman" pitchFamily="18" charset="0"/>
              </a:rPr>
              <a:t> 1</a:t>
            </a:r>
            <a:endParaRPr lang="en-US" altLang="en-US" baseline="30000">
              <a:solidFill>
                <a:schemeClr val="accent1"/>
              </a:solidFill>
            </a:endParaRPr>
          </a:p>
          <a:p>
            <a:pPr lvl="3" eaLnBrk="1" hangingPunct="1">
              <a:buFontTx/>
              <a:buChar char="•"/>
            </a:pPr>
            <a:endParaRPr lang="en-US" altLang="en-US" baseline="30000">
              <a:solidFill>
                <a:schemeClr val="accent1"/>
              </a:solidFill>
            </a:endParaRPr>
          </a:p>
          <a:p>
            <a:pPr lvl="2" eaLnBrk="1" hangingPunct="1">
              <a:buFontTx/>
              <a:buChar char="•"/>
            </a:pPr>
            <a:endParaRPr lang="en-US" altLang="en-US">
              <a:solidFill>
                <a:schemeClr val="accent1"/>
              </a:solidFill>
            </a:endParaRPr>
          </a:p>
        </p:txBody>
      </p:sp>
      <p:sp>
        <p:nvSpPr>
          <p:cNvPr id="115" name="Oval 176"/>
          <p:cNvSpPr>
            <a:spLocks noChangeArrowheads="1"/>
          </p:cNvSpPr>
          <p:nvPr/>
        </p:nvSpPr>
        <p:spPr bwMode="auto">
          <a:xfrm>
            <a:off x="7874000" y="2039938"/>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116" name="Oval 176"/>
          <p:cNvSpPr>
            <a:spLocks noChangeArrowheads="1"/>
          </p:cNvSpPr>
          <p:nvPr/>
        </p:nvSpPr>
        <p:spPr bwMode="auto">
          <a:xfrm>
            <a:off x="7866063" y="5308600"/>
            <a:ext cx="381000" cy="381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13">
                                            <p:txEl>
                                              <p:pRg st="0" end="0"/>
                                            </p:txEl>
                                          </p:spTgt>
                                        </p:tgtEl>
                                        <p:attrNameLst>
                                          <p:attrName>style.visibility</p:attrName>
                                        </p:attrNameLst>
                                      </p:cBhvr>
                                      <p:to>
                                        <p:strVal val="visible"/>
                                      </p:to>
                                    </p:set>
                                    <p:anim calcmode="lin" valueType="num">
                                      <p:cBhvr additive="base">
                                        <p:cTn id="7"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3">
                                            <p:txEl>
                                              <p:pRg st="1" end="1"/>
                                            </p:txEl>
                                          </p:spTgt>
                                        </p:tgtEl>
                                        <p:attrNameLst>
                                          <p:attrName>style.visibility</p:attrName>
                                        </p:attrNameLst>
                                      </p:cBhvr>
                                      <p:to>
                                        <p:strVal val="visible"/>
                                      </p:to>
                                    </p:set>
                                    <p:anim calcmode="lin" valueType="num">
                                      <p:cBhvr additive="base">
                                        <p:cTn id="11" dur="500" fill="hold"/>
                                        <p:tgtEl>
                                          <p:spTgt spid="1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13">
                                            <p:txEl>
                                              <p:pRg st="2" end="2"/>
                                            </p:txEl>
                                          </p:spTgt>
                                        </p:tgtEl>
                                        <p:attrNameLst>
                                          <p:attrName>style.visibility</p:attrName>
                                        </p:attrNameLst>
                                      </p:cBhvr>
                                      <p:to>
                                        <p:strVal val="visible"/>
                                      </p:to>
                                    </p:set>
                                    <p:anim calcmode="lin" valueType="num">
                                      <p:cBhvr additive="base">
                                        <p:cTn id="17" dur="500" fill="hold"/>
                                        <p:tgtEl>
                                          <p:spTgt spid="1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3">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500" fill="hold"/>
                                        <p:tgtEl>
                                          <p:spTgt spid="115"/>
                                        </p:tgtEl>
                                        <p:attrNameLst>
                                          <p:attrName>ppt_x</p:attrName>
                                        </p:attrNameLst>
                                      </p:cBhvr>
                                      <p:tavLst>
                                        <p:tav tm="0">
                                          <p:val>
                                            <p:strVal val="1+#ppt_w/2"/>
                                          </p:val>
                                        </p:tav>
                                        <p:tav tm="100000">
                                          <p:val>
                                            <p:strVal val="#ppt_x"/>
                                          </p:val>
                                        </p:tav>
                                      </p:tavLst>
                                    </p:anim>
                                    <p:anim calcmode="lin" valueType="num">
                                      <p:cBhvr additive="base">
                                        <p:cTn id="22"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13">
                                            <p:txEl>
                                              <p:pRg st="3" end="3"/>
                                            </p:txEl>
                                          </p:spTgt>
                                        </p:tgtEl>
                                        <p:attrNameLst>
                                          <p:attrName>style.visibility</p:attrName>
                                        </p:attrNameLst>
                                      </p:cBhvr>
                                      <p:to>
                                        <p:strVal val="visible"/>
                                      </p:to>
                                    </p:set>
                                    <p:anim calcmode="lin" valueType="num">
                                      <p:cBhvr additive="base">
                                        <p:cTn id="27" dur="500" fill="hold"/>
                                        <p:tgtEl>
                                          <p:spTgt spid="113">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13">
                                            <p:txEl>
                                              <p:pRg st="4" end="4"/>
                                            </p:txEl>
                                          </p:spTgt>
                                        </p:tgtEl>
                                        <p:attrNameLst>
                                          <p:attrName>style.visibility</p:attrName>
                                        </p:attrNameLst>
                                      </p:cBhvr>
                                      <p:to>
                                        <p:strVal val="visible"/>
                                      </p:to>
                                    </p:set>
                                    <p:anim calcmode="lin" valueType="num">
                                      <p:cBhvr additive="base">
                                        <p:cTn id="33" dur="500" fill="hold"/>
                                        <p:tgtEl>
                                          <p:spTgt spid="113">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113">
                                            <p:txEl>
                                              <p:pRg st="5" end="5"/>
                                            </p:txEl>
                                          </p:spTgt>
                                        </p:tgtEl>
                                        <p:attrNameLst>
                                          <p:attrName>style.visibility</p:attrName>
                                        </p:attrNameLst>
                                      </p:cBhvr>
                                      <p:to>
                                        <p:strVal val="visible"/>
                                      </p:to>
                                    </p:set>
                                    <p:anim calcmode="lin" valueType="num">
                                      <p:cBhvr additive="base">
                                        <p:cTn id="39" dur="500" fill="hold"/>
                                        <p:tgtEl>
                                          <p:spTgt spid="113">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13">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16"/>
                                        </p:tgtEl>
                                        <p:attrNameLst>
                                          <p:attrName>style.visibility</p:attrName>
                                        </p:attrNameLst>
                                      </p:cBhvr>
                                      <p:to>
                                        <p:strVal val="visible"/>
                                      </p:to>
                                    </p:set>
                                    <p:anim calcmode="lin" valueType="num">
                                      <p:cBhvr additive="base">
                                        <p:cTn id="43" dur="500" fill="hold"/>
                                        <p:tgtEl>
                                          <p:spTgt spid="116"/>
                                        </p:tgtEl>
                                        <p:attrNameLst>
                                          <p:attrName>ppt_x</p:attrName>
                                        </p:attrNameLst>
                                      </p:cBhvr>
                                      <p:tavLst>
                                        <p:tav tm="0">
                                          <p:val>
                                            <p:strVal val="1+#ppt_w/2"/>
                                          </p:val>
                                        </p:tav>
                                        <p:tav tm="100000">
                                          <p:val>
                                            <p:strVal val="#ppt_x"/>
                                          </p:val>
                                        </p:tav>
                                      </p:tavLst>
                                    </p:anim>
                                    <p:anim calcmode="lin" valueType="num">
                                      <p:cBhvr additive="base">
                                        <p:cTn id="44" dur="500" fill="hold"/>
                                        <p:tgtEl>
                                          <p:spTgt spid="1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482600"/>
            <a:ext cx="865505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Colour:</a:t>
            </a:r>
          </a:p>
          <a:p>
            <a:pPr lvl="1" eaLnBrk="1" hangingPunct="1">
              <a:buFontTx/>
              <a:buChar char="•"/>
            </a:pPr>
            <a:r>
              <a:rPr lang="en-US" altLang="en-US">
                <a:sym typeface="Symbol" pitchFamily="18" charset="2"/>
              </a:rPr>
              <a:t>No, we have three sensors that detect frequency</a:t>
            </a:r>
            <a:br>
              <a:rPr lang="en-US" altLang="en-US">
                <a:sym typeface="Symbol" pitchFamily="18" charset="2"/>
              </a:rPr>
            </a:br>
            <a:r>
              <a:rPr lang="en-US" altLang="en-US">
                <a:sym typeface="Symbol" pitchFamily="18" charset="2"/>
              </a:rPr>
              <a:t>  so our brain only returns three different real values.</a:t>
            </a:r>
          </a:p>
          <a:p>
            <a:pPr lvl="1" eaLnBrk="1" hangingPunct="1">
              <a:buFontTx/>
              <a:buChar char="•"/>
            </a:pPr>
            <a:r>
              <a:rPr lang="en-US" altLang="en-US">
                <a:sym typeface="Symbol" pitchFamily="18" charset="2"/>
              </a:rPr>
              <a:t>What is the dimension </a:t>
            </a:r>
            <a:r>
              <a:rPr lang="en-US" altLang="en-US" i="1">
                <a:solidFill>
                  <a:schemeClr val="accent1"/>
                </a:solidFill>
                <a:sym typeface="Symbol" pitchFamily="18" charset="2"/>
              </a:rPr>
              <a:t>d</a:t>
            </a:r>
            <a:r>
              <a:rPr lang="en-US" altLang="en-US">
                <a:sym typeface="Symbol" pitchFamily="18" charset="2"/>
              </a:rPr>
              <a:t> of the vector space </a:t>
            </a:r>
            <a:br>
              <a:rPr lang="en-US" altLang="en-US">
                <a:sym typeface="Symbol" pitchFamily="18" charset="2"/>
              </a:rPr>
            </a:br>
            <a:r>
              <a:rPr lang="en-US" altLang="en-US">
                <a:sym typeface="Symbol" pitchFamily="18" charset="2"/>
              </a:rPr>
              <a:t>   of colours that humans see?</a:t>
            </a:r>
          </a:p>
          <a:p>
            <a:pPr lvl="1" eaLnBrk="1" hangingPunct="1">
              <a:buFontTx/>
              <a:buChar char="•"/>
            </a:pPr>
            <a:r>
              <a:rPr lang="en-US" altLang="en-US" i="1">
                <a:solidFill>
                  <a:schemeClr val="accent1"/>
                </a:solidFill>
                <a:sym typeface="Symbol" pitchFamily="18" charset="2"/>
              </a:rPr>
              <a:t>d = 3. </a:t>
            </a:r>
            <a:r>
              <a:rPr lang="en-US" altLang="en-US">
                <a:sym typeface="Symbol" pitchFamily="18" charset="2"/>
              </a:rPr>
              <a:t>Each colour is specified by a vector </a:t>
            </a:r>
            <a:r>
              <a:rPr lang="en-US" altLang="en-US" i="1">
                <a:solidFill>
                  <a:schemeClr val="accent1"/>
                </a:solidFill>
                <a:sym typeface="Symbol" pitchFamily="18" charset="2"/>
              </a:rPr>
              <a:t>[255,153,0]</a:t>
            </a:r>
          </a:p>
          <a:p>
            <a:pPr lvl="1" eaLnBrk="1" hangingPunct="1">
              <a:buFontTx/>
              <a:buChar char="•"/>
            </a:pPr>
            <a:endParaRPr lang="en-US" altLang="en-US">
              <a:sym typeface="Symbol" pitchFamily="18" charset="2"/>
            </a:endParaRPr>
          </a:p>
        </p:txBody>
      </p:sp>
      <p:pic>
        <p:nvPicPr>
          <p:cNvPr id="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 y="3581400"/>
            <a:ext cx="32607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08713" y="3276600"/>
            <a:ext cx="2935287"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6"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52800" y="3276600"/>
            <a:ext cx="2919413"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7" name="Rectangle 2"/>
          <p:cNvSpPr txBox="1">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4000" kern="0">
                <a:solidFill>
                  <a:schemeClr val="tx2"/>
                </a:solidFill>
                <a:latin typeface="+mj-lt"/>
                <a:ea typeface="+mj-ea"/>
                <a:cs typeface="+mj-cs"/>
              </a:rPr>
              <a:t>Colour</a:t>
            </a:r>
            <a:endParaRPr lang="en-US" sz="4000"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1" end="1"/>
                                            </p:txEl>
                                          </p:spTgt>
                                        </p:tgtEl>
                                        <p:attrNameLst>
                                          <p:attrName>style.visibility</p:attrName>
                                        </p:attrNameLst>
                                      </p:cBhvr>
                                      <p:to>
                                        <p:strVal val="visible"/>
                                      </p:to>
                                    </p:set>
                                    <p:anim calcmode="lin" valueType="num">
                                      <p:cBhvr additive="base">
                                        <p:cTn id="7"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97847">
                                            <p:txEl>
                                              <p:pRg st="2" end="2"/>
                                            </p:txEl>
                                          </p:spTgt>
                                        </p:tgtEl>
                                        <p:attrNameLst>
                                          <p:attrName>style.visibility</p:attrName>
                                        </p:attrNameLst>
                                      </p:cBhvr>
                                      <p:to>
                                        <p:strVal val="visible"/>
                                      </p:to>
                                    </p:set>
                                    <p:anim calcmode="lin" valueType="num">
                                      <p:cBhvr additive="base">
                                        <p:cTn id="17"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97847">
                                            <p:txEl>
                                              <p:pRg st="3" end="3"/>
                                            </p:txEl>
                                          </p:spTgt>
                                        </p:tgtEl>
                                        <p:attrNameLst>
                                          <p:attrName>style.visibility</p:attrName>
                                        </p:attrNameLst>
                                      </p:cBhvr>
                                      <p:to>
                                        <p:strVal val="visible"/>
                                      </p:to>
                                    </p:set>
                                    <p:anim calcmode="lin" valueType="num">
                                      <p:cBhvr additive="base">
                                        <p:cTn id="23"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97847">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482600"/>
            <a:ext cx="4905375" cy="1816100"/>
          </a:xfrm>
          <a:prstGeom prst="rect">
            <a:avLst/>
          </a:prstGeom>
          <a:noFill/>
          <a:ln w="25400" algn="ctr">
            <a:noFill/>
            <a:miter lim="800000"/>
            <a:headEnd/>
            <a:tailEnd/>
          </a:ln>
        </p:spPr>
        <p:txBody>
          <a:bodyPr wrap="none">
            <a:spAutoFit/>
          </a:bodyPr>
          <a:lstStyle/>
          <a:p>
            <a:pPr>
              <a:buFontTx/>
              <a:buChar char="•"/>
              <a:defRPr/>
            </a:pPr>
            <a:r>
              <a:rPr lang="en-US" dirty="0" err="1">
                <a:cs typeface="+mn-cs"/>
              </a:rPr>
              <a:t>Colour</a:t>
            </a:r>
            <a:r>
              <a:rPr lang="en-US" dirty="0">
                <a:cs typeface="+mn-cs"/>
              </a:rPr>
              <a:t>:</a:t>
            </a:r>
          </a:p>
          <a:p>
            <a:pPr lvl="1">
              <a:buFontTx/>
              <a:buChar char="•"/>
              <a:defRPr/>
            </a:pPr>
            <a:r>
              <a:rPr lang="en-US" dirty="0">
                <a:cs typeface="+mn-cs"/>
                <a:sym typeface="Symbol" pitchFamily="18" charset="2"/>
              </a:rPr>
              <a:t>The basis </a:t>
            </a:r>
            <a:r>
              <a:rPr lang="en-US" dirty="0" err="1">
                <a:cs typeface="+mn-cs"/>
                <a:sym typeface="Symbol" pitchFamily="18" charset="2"/>
              </a:rPr>
              <a:t>colours</a:t>
            </a:r>
            <a:r>
              <a:rPr lang="en-US" dirty="0">
                <a:cs typeface="+mn-cs"/>
                <a:sym typeface="Symbol" pitchFamily="18" charset="2"/>
              </a:rPr>
              <a:t>?</a:t>
            </a:r>
          </a:p>
          <a:p>
            <a:pPr lvl="2">
              <a:buFontTx/>
              <a:buChar char="•"/>
              <a:defRPr/>
            </a:pPr>
            <a:r>
              <a:rPr lang="en-US" dirty="0">
                <a:solidFill>
                  <a:schemeClr val="accent1"/>
                </a:solidFill>
                <a:cs typeface="+mn-cs"/>
                <a:sym typeface="Symbol" pitchFamily="18" charset="2"/>
              </a:rPr>
              <a:t>Bases = &lt;</a:t>
            </a:r>
            <a:r>
              <a:rPr lang="en-US" dirty="0" err="1">
                <a:solidFill>
                  <a:srgbClr val="FF0000"/>
                </a:solidFill>
                <a:cs typeface="+mn-cs"/>
                <a:sym typeface="Symbol" pitchFamily="18" charset="2"/>
              </a:rPr>
              <a:t>red</a:t>
            </a:r>
            <a:r>
              <a:rPr lang="en-US" dirty="0" err="1">
                <a:solidFill>
                  <a:schemeClr val="accent1"/>
                </a:solidFill>
                <a:cs typeface="+mn-cs"/>
                <a:sym typeface="Symbol" pitchFamily="18" charset="2"/>
              </a:rPr>
              <a:t>,</a:t>
            </a:r>
            <a:r>
              <a:rPr lang="en-US" dirty="0" err="1">
                <a:solidFill>
                  <a:srgbClr val="00B050"/>
                </a:solidFill>
                <a:cs typeface="+mn-cs"/>
                <a:sym typeface="Symbol" pitchFamily="18" charset="2"/>
              </a:rPr>
              <a:t>green</a:t>
            </a:r>
            <a:r>
              <a:rPr lang="en-US" dirty="0" err="1">
                <a:solidFill>
                  <a:schemeClr val="accent1"/>
                </a:solidFill>
                <a:cs typeface="+mn-cs"/>
                <a:sym typeface="Symbol" pitchFamily="18" charset="2"/>
              </a:rPr>
              <a:t>,</a:t>
            </a:r>
            <a:r>
              <a:rPr lang="en-US" dirty="0" err="1">
                <a:solidFill>
                  <a:schemeClr val="bg1">
                    <a:lumMod val="60000"/>
                    <a:lumOff val="40000"/>
                  </a:schemeClr>
                </a:solidFill>
                <a:cs typeface="+mn-cs"/>
                <a:sym typeface="Symbol" pitchFamily="18" charset="2"/>
              </a:rPr>
              <a:t>blue</a:t>
            </a:r>
            <a:r>
              <a:rPr lang="en-US" dirty="0">
                <a:solidFill>
                  <a:schemeClr val="accent1"/>
                </a:solidFill>
                <a:cs typeface="+mn-cs"/>
                <a:sym typeface="Symbol" pitchFamily="18" charset="2"/>
              </a:rPr>
              <a:t>&gt;</a:t>
            </a:r>
          </a:p>
          <a:p>
            <a:pPr lvl="2">
              <a:buFontTx/>
              <a:buChar char="•"/>
              <a:defRPr/>
            </a:pPr>
            <a:r>
              <a:rPr lang="en-US" dirty="0">
                <a:cs typeface="+mn-cs"/>
                <a:sym typeface="Symbol" pitchFamily="18" charset="2"/>
              </a:rPr>
              <a:t>Or </a:t>
            </a:r>
            <a:r>
              <a:rPr lang="en-US" dirty="0">
                <a:solidFill>
                  <a:schemeClr val="accent1"/>
                </a:solidFill>
                <a:cs typeface="+mn-cs"/>
                <a:sym typeface="Symbol" pitchFamily="18" charset="2"/>
              </a:rPr>
              <a:t>= &lt;</a:t>
            </a:r>
            <a:r>
              <a:rPr lang="en-US" dirty="0" err="1">
                <a:solidFill>
                  <a:srgbClr val="FF0000"/>
                </a:solidFill>
                <a:cs typeface="+mn-cs"/>
                <a:sym typeface="Symbol" pitchFamily="18" charset="2"/>
              </a:rPr>
              <a:t>red</a:t>
            </a:r>
            <a:r>
              <a:rPr lang="en-US" dirty="0" err="1">
                <a:solidFill>
                  <a:schemeClr val="accent1"/>
                </a:solidFill>
                <a:cs typeface="+mn-cs"/>
                <a:sym typeface="Symbol" pitchFamily="18" charset="2"/>
              </a:rPr>
              <a:t>,</a:t>
            </a:r>
            <a:r>
              <a:rPr lang="en-US" dirty="0" err="1">
                <a:solidFill>
                  <a:schemeClr val="bg1">
                    <a:lumMod val="60000"/>
                    <a:lumOff val="40000"/>
                  </a:schemeClr>
                </a:solidFill>
                <a:cs typeface="+mn-cs"/>
                <a:sym typeface="Symbol" pitchFamily="18" charset="2"/>
              </a:rPr>
              <a:t>blue,</a:t>
            </a:r>
            <a:r>
              <a:rPr lang="en-US" dirty="0" err="1">
                <a:solidFill>
                  <a:schemeClr val="tx2"/>
                </a:solidFill>
                <a:cs typeface="+mn-cs"/>
                <a:sym typeface="Symbol" pitchFamily="18" charset="2"/>
              </a:rPr>
              <a:t>yellow</a:t>
            </a:r>
            <a:r>
              <a:rPr lang="en-US" dirty="0">
                <a:solidFill>
                  <a:schemeClr val="accent1"/>
                </a:solidFill>
                <a:cs typeface="+mn-cs"/>
                <a:sym typeface="Symbol" pitchFamily="18" charset="2"/>
              </a:rPr>
              <a:t>&gt;</a:t>
            </a:r>
          </a:p>
        </p:txBody>
      </p:sp>
      <p:pic>
        <p:nvPicPr>
          <p:cNvPr id="7577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 y="3581400"/>
            <a:ext cx="32607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7578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08713" y="3276600"/>
            <a:ext cx="2935287"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75781"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52800" y="3276600"/>
            <a:ext cx="2919413"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7" name="Rectangle 2"/>
          <p:cNvSpPr txBox="1">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4000" kern="0">
                <a:solidFill>
                  <a:schemeClr val="tx2"/>
                </a:solidFill>
                <a:latin typeface="+mj-lt"/>
                <a:ea typeface="+mj-ea"/>
                <a:cs typeface="+mj-cs"/>
              </a:rPr>
              <a:t>Colour</a:t>
            </a:r>
            <a:endParaRPr lang="en-US" sz="4000"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7847">
                                            <p:txEl>
                                              <p:pRg st="1" end="1"/>
                                            </p:txEl>
                                          </p:spTgt>
                                        </p:tgtEl>
                                        <p:attrNameLst>
                                          <p:attrName>style.visibility</p:attrName>
                                        </p:attrNameLst>
                                      </p:cBhvr>
                                      <p:to>
                                        <p:strVal val="visible"/>
                                      </p:to>
                                    </p:set>
                                    <p:anim calcmode="lin" valueType="num">
                                      <p:cBhvr additive="base">
                                        <p:cTn id="7" dur="500" fill="hold"/>
                                        <p:tgtEl>
                                          <p:spTgt spid="19784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78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7847">
                                            <p:txEl>
                                              <p:pRg st="2" end="2"/>
                                            </p:txEl>
                                          </p:spTgt>
                                        </p:tgtEl>
                                        <p:attrNameLst>
                                          <p:attrName>style.visibility</p:attrName>
                                        </p:attrNameLst>
                                      </p:cBhvr>
                                      <p:to>
                                        <p:strVal val="visible"/>
                                      </p:to>
                                    </p:set>
                                    <p:anim calcmode="lin" valueType="num">
                                      <p:cBhvr additive="base">
                                        <p:cTn id="13" dur="500" fill="hold"/>
                                        <p:tgtEl>
                                          <p:spTgt spid="19784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78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7847">
                                            <p:txEl>
                                              <p:pRg st="3" end="3"/>
                                            </p:txEl>
                                          </p:spTgt>
                                        </p:tgtEl>
                                        <p:attrNameLst>
                                          <p:attrName>style.visibility</p:attrName>
                                        </p:attrNameLst>
                                      </p:cBhvr>
                                      <p:to>
                                        <p:strVal val="visible"/>
                                      </p:to>
                                    </p:set>
                                    <p:anim calcmode="lin" valueType="num">
                                      <p:cBhvr additive="base">
                                        <p:cTn id="19" dur="500" fill="hold"/>
                                        <p:tgtEl>
                                          <p:spTgt spid="197847">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784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482600"/>
            <a:ext cx="4905375" cy="1816100"/>
          </a:xfrm>
          <a:prstGeom prst="rect">
            <a:avLst/>
          </a:prstGeom>
          <a:noFill/>
          <a:ln w="25400" algn="ctr">
            <a:noFill/>
            <a:miter lim="800000"/>
            <a:headEnd/>
            <a:tailEnd/>
          </a:ln>
        </p:spPr>
        <p:txBody>
          <a:bodyPr wrap="none">
            <a:spAutoFit/>
          </a:bodyPr>
          <a:lstStyle/>
          <a:p>
            <a:pPr>
              <a:buFontTx/>
              <a:buChar char="•"/>
              <a:defRPr/>
            </a:pPr>
            <a:r>
              <a:rPr lang="en-US" dirty="0" err="1">
                <a:cs typeface="+mn-cs"/>
              </a:rPr>
              <a:t>Colour</a:t>
            </a:r>
            <a:r>
              <a:rPr lang="en-US" dirty="0">
                <a:cs typeface="+mn-cs"/>
              </a:rPr>
              <a:t>:</a:t>
            </a:r>
          </a:p>
          <a:p>
            <a:pPr lvl="1">
              <a:buFontTx/>
              <a:buChar char="•"/>
              <a:defRPr/>
            </a:pPr>
            <a:r>
              <a:rPr lang="en-US" dirty="0">
                <a:cs typeface="+mn-cs"/>
                <a:sym typeface="Symbol" pitchFamily="18" charset="2"/>
              </a:rPr>
              <a:t>The basis </a:t>
            </a:r>
            <a:r>
              <a:rPr lang="en-US" dirty="0" err="1">
                <a:cs typeface="+mn-cs"/>
                <a:sym typeface="Symbol" pitchFamily="18" charset="2"/>
              </a:rPr>
              <a:t>colours</a:t>
            </a:r>
            <a:r>
              <a:rPr lang="en-US" dirty="0">
                <a:cs typeface="+mn-cs"/>
                <a:sym typeface="Symbol" pitchFamily="18" charset="2"/>
              </a:rPr>
              <a:t>?</a:t>
            </a:r>
          </a:p>
          <a:p>
            <a:pPr lvl="2">
              <a:buFontTx/>
              <a:buChar char="•"/>
              <a:defRPr/>
            </a:pPr>
            <a:r>
              <a:rPr lang="en-US" dirty="0">
                <a:solidFill>
                  <a:schemeClr val="accent1"/>
                </a:solidFill>
                <a:cs typeface="+mn-cs"/>
                <a:sym typeface="Symbol" pitchFamily="18" charset="2"/>
              </a:rPr>
              <a:t>Bases = &lt;</a:t>
            </a:r>
            <a:r>
              <a:rPr lang="en-US" dirty="0" err="1">
                <a:solidFill>
                  <a:srgbClr val="FF0000"/>
                </a:solidFill>
                <a:cs typeface="+mn-cs"/>
                <a:sym typeface="Symbol" pitchFamily="18" charset="2"/>
              </a:rPr>
              <a:t>red</a:t>
            </a:r>
            <a:r>
              <a:rPr lang="en-US" dirty="0" err="1">
                <a:solidFill>
                  <a:schemeClr val="accent1"/>
                </a:solidFill>
                <a:cs typeface="+mn-cs"/>
                <a:sym typeface="Symbol" pitchFamily="18" charset="2"/>
              </a:rPr>
              <a:t>,</a:t>
            </a:r>
            <a:r>
              <a:rPr lang="en-US" dirty="0" err="1">
                <a:solidFill>
                  <a:srgbClr val="00B050"/>
                </a:solidFill>
                <a:cs typeface="+mn-cs"/>
                <a:sym typeface="Symbol" pitchFamily="18" charset="2"/>
              </a:rPr>
              <a:t>green</a:t>
            </a:r>
            <a:r>
              <a:rPr lang="en-US" dirty="0" err="1">
                <a:solidFill>
                  <a:schemeClr val="accent1"/>
                </a:solidFill>
                <a:cs typeface="+mn-cs"/>
                <a:sym typeface="Symbol" pitchFamily="18" charset="2"/>
              </a:rPr>
              <a:t>,</a:t>
            </a:r>
            <a:r>
              <a:rPr lang="en-US" dirty="0" err="1">
                <a:solidFill>
                  <a:schemeClr val="bg1">
                    <a:lumMod val="60000"/>
                    <a:lumOff val="40000"/>
                  </a:schemeClr>
                </a:solidFill>
                <a:cs typeface="+mn-cs"/>
                <a:sym typeface="Symbol" pitchFamily="18" charset="2"/>
              </a:rPr>
              <a:t>blue</a:t>
            </a:r>
            <a:r>
              <a:rPr lang="en-US" dirty="0">
                <a:solidFill>
                  <a:schemeClr val="accent1"/>
                </a:solidFill>
                <a:cs typeface="+mn-cs"/>
                <a:sym typeface="Symbol" pitchFamily="18" charset="2"/>
              </a:rPr>
              <a:t>&gt;</a:t>
            </a:r>
          </a:p>
          <a:p>
            <a:pPr lvl="2">
              <a:buFontTx/>
              <a:buChar char="•"/>
              <a:defRPr/>
            </a:pPr>
            <a:r>
              <a:rPr lang="en-US" dirty="0">
                <a:cs typeface="+mn-cs"/>
                <a:sym typeface="Symbol" pitchFamily="18" charset="2"/>
              </a:rPr>
              <a:t>Or </a:t>
            </a:r>
            <a:r>
              <a:rPr lang="en-US" dirty="0">
                <a:solidFill>
                  <a:schemeClr val="accent1"/>
                </a:solidFill>
                <a:cs typeface="+mn-cs"/>
                <a:sym typeface="Symbol" pitchFamily="18" charset="2"/>
              </a:rPr>
              <a:t>= &lt;</a:t>
            </a:r>
            <a:r>
              <a:rPr lang="en-US" dirty="0" err="1">
                <a:solidFill>
                  <a:srgbClr val="FF0000"/>
                </a:solidFill>
                <a:cs typeface="+mn-cs"/>
                <a:sym typeface="Symbol" pitchFamily="18" charset="2"/>
              </a:rPr>
              <a:t>red</a:t>
            </a:r>
            <a:r>
              <a:rPr lang="en-US" dirty="0" err="1">
                <a:solidFill>
                  <a:schemeClr val="accent1"/>
                </a:solidFill>
                <a:cs typeface="+mn-cs"/>
                <a:sym typeface="Symbol" pitchFamily="18" charset="2"/>
              </a:rPr>
              <a:t>,</a:t>
            </a:r>
            <a:r>
              <a:rPr lang="en-US" dirty="0" err="1">
                <a:solidFill>
                  <a:schemeClr val="bg1">
                    <a:lumMod val="60000"/>
                    <a:lumOff val="40000"/>
                  </a:schemeClr>
                </a:solidFill>
                <a:cs typeface="+mn-cs"/>
                <a:sym typeface="Symbol" pitchFamily="18" charset="2"/>
              </a:rPr>
              <a:t>blue,</a:t>
            </a:r>
            <a:r>
              <a:rPr lang="en-US" dirty="0" err="1">
                <a:solidFill>
                  <a:schemeClr val="tx2"/>
                </a:solidFill>
                <a:cs typeface="+mn-cs"/>
                <a:sym typeface="Symbol" pitchFamily="18" charset="2"/>
              </a:rPr>
              <a:t>yellow</a:t>
            </a:r>
            <a:r>
              <a:rPr lang="en-US" dirty="0">
                <a:solidFill>
                  <a:schemeClr val="accent1"/>
                </a:solidFill>
                <a:cs typeface="+mn-cs"/>
                <a:sym typeface="Symbol" pitchFamily="18" charset="2"/>
              </a:rPr>
              <a:t>&gt;</a:t>
            </a:r>
          </a:p>
        </p:txBody>
      </p:sp>
      <p:sp>
        <p:nvSpPr>
          <p:cNvPr id="7" name="Rectangle 2"/>
          <p:cNvSpPr txBox="1">
            <a:spLocks noChangeArrowheads="1"/>
          </p:cNvSpPr>
          <p:nvPr/>
        </p:nvSpPr>
        <p:spPr bwMode="auto">
          <a:xfrm>
            <a:off x="685800" y="-228600"/>
            <a:ext cx="7772400" cy="1143000"/>
          </a:xfrm>
          <a:prstGeom prst="rect">
            <a:avLst/>
          </a:prstGeom>
          <a:noFill/>
          <a:ln w="9525">
            <a:noFill/>
            <a:miter lim="800000"/>
            <a:headEnd/>
            <a:tailEnd/>
          </a:ln>
        </p:spPr>
        <p:txBody>
          <a:bodyPr anchor="ctr"/>
          <a:lstStyle/>
          <a:p>
            <a:pPr algn="ctr">
              <a:defRPr/>
            </a:pPr>
            <a:r>
              <a:rPr lang="en-US" sz="4000" kern="0">
                <a:solidFill>
                  <a:schemeClr val="tx2"/>
                </a:solidFill>
                <a:latin typeface="+mj-lt"/>
                <a:ea typeface="+mj-ea"/>
                <a:cs typeface="+mj-cs"/>
              </a:rPr>
              <a:t>Colour</a:t>
            </a:r>
            <a:endParaRPr lang="en-US" sz="4000" kern="0" dirty="0">
              <a:solidFill>
                <a:schemeClr val="tx2"/>
              </a:solidFill>
              <a:latin typeface="+mj-lt"/>
              <a:ea typeface="+mj-ea"/>
              <a:cs typeface="+mj-cs"/>
            </a:endParaRPr>
          </a:p>
        </p:txBody>
      </p:sp>
      <p:grpSp>
        <p:nvGrpSpPr>
          <p:cNvPr id="2" name="Group 1"/>
          <p:cNvGrpSpPr/>
          <p:nvPr/>
        </p:nvGrpSpPr>
        <p:grpSpPr>
          <a:xfrm>
            <a:off x="155575" y="1312404"/>
            <a:ext cx="8836025" cy="5012196"/>
            <a:chOff x="155575" y="1312404"/>
            <a:chExt cx="8836025" cy="5012196"/>
          </a:xfrm>
        </p:grpSpPr>
        <p:pic>
          <p:nvPicPr>
            <p:cNvPr id="234498"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575" y="3401110"/>
              <a:ext cx="4949825" cy="2923490"/>
            </a:xfrm>
            <a:prstGeom prst="rect">
              <a:avLst/>
            </a:prstGeom>
            <a:noFill/>
            <a:extLst>
              <a:ext uri="{909E8E84-426E-40DD-AFC4-6F175D3DCCD1}">
                <a14:hiddenFill xmlns:a14="http://schemas.microsoft.com/office/drawing/2010/main">
                  <a:solidFill>
                    <a:srgbClr val="FFFFFF"/>
                  </a:solidFill>
                </a14:hiddenFill>
              </a:ext>
            </a:extLst>
          </p:spPr>
        </p:pic>
        <p:pic>
          <p:nvPicPr>
            <p:cNvPr id="234500" name="Picture 4"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r="866" b="55751"/>
            <a:stretch/>
          </p:blipFill>
          <p:spPr bwMode="auto">
            <a:xfrm>
              <a:off x="5230813" y="3454060"/>
              <a:ext cx="3760787" cy="2870540"/>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215"/>
            <p:cNvSpPr txBox="1">
              <a:spLocks noChangeArrowheads="1"/>
            </p:cNvSpPr>
            <p:nvPr/>
          </p:nvSpPr>
          <p:spPr bwMode="auto">
            <a:xfrm>
              <a:off x="5334000" y="1312404"/>
              <a:ext cx="3090911" cy="523220"/>
            </a:xfrm>
            <a:prstGeom prst="rect">
              <a:avLst/>
            </a:prstGeom>
            <a:noFill/>
            <a:ln w="25400" algn="ctr">
              <a:noFill/>
              <a:miter lim="800000"/>
              <a:headEnd/>
              <a:tailEnd/>
            </a:ln>
          </p:spPr>
          <p:txBody>
            <a:bodyPr wrap="none">
              <a:spAutoFit/>
            </a:bodyPr>
            <a:lstStyle/>
            <a:p>
              <a:pPr>
                <a:defRPr/>
              </a:pPr>
              <a:r>
                <a:rPr lang="en-US" dirty="0" smtClean="0">
                  <a:cs typeface="+mn-cs"/>
                </a:rPr>
                <a:t>And a 4</a:t>
              </a:r>
              <a:r>
                <a:rPr lang="en-US" baseline="30000" dirty="0" smtClean="0">
                  <a:cs typeface="+mn-cs"/>
                </a:rPr>
                <a:t>th</a:t>
              </a:r>
              <a:r>
                <a:rPr lang="en-US" dirty="0" smtClean="0">
                  <a:cs typeface="+mn-cs"/>
                </a:rPr>
                <a:t> dimension</a:t>
              </a:r>
              <a:endParaRPr lang="en-US" dirty="0">
                <a:solidFill>
                  <a:schemeClr val="accent1"/>
                </a:solidFill>
                <a:cs typeface="+mn-cs"/>
                <a:sym typeface="Symbol" pitchFamily="18" charset="2"/>
              </a:endParaRPr>
            </a:p>
          </p:txBody>
        </p:sp>
      </p:grpSp>
    </p:spTree>
    <p:extLst>
      <p:ext uri="{BB962C8B-B14F-4D97-AF65-F5344CB8AC3E}">
        <p14:creationId xmlns:p14="http://schemas.microsoft.com/office/powerpoint/2010/main" val="3748664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3"/>
          <p:cNvGrpSpPr>
            <a:grpSpLocks/>
          </p:cNvGrpSpPr>
          <p:nvPr/>
        </p:nvGrpSpPr>
        <p:grpSpPr bwMode="auto">
          <a:xfrm flipH="1">
            <a:off x="42863" y="990600"/>
            <a:ext cx="1081087" cy="2538413"/>
            <a:chOff x="2308" y="1513"/>
            <a:chExt cx="1162" cy="2570"/>
          </a:xfrm>
        </p:grpSpPr>
        <p:grpSp>
          <p:nvGrpSpPr>
            <p:cNvPr id="76844" name="Group 4"/>
            <p:cNvGrpSpPr>
              <a:grpSpLocks/>
            </p:cNvGrpSpPr>
            <p:nvPr/>
          </p:nvGrpSpPr>
          <p:grpSpPr bwMode="auto">
            <a:xfrm>
              <a:off x="2308" y="1740"/>
              <a:ext cx="957" cy="2343"/>
              <a:chOff x="2308" y="1740"/>
              <a:chExt cx="957" cy="2343"/>
            </a:xfrm>
          </p:grpSpPr>
          <p:sp>
            <p:nvSpPr>
              <p:cNvPr id="76852"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3"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4"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5"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6"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7"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6845"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6"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7"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48"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49"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50"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51"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76803" name="Group 18"/>
          <p:cNvGrpSpPr>
            <a:grpSpLocks/>
          </p:cNvGrpSpPr>
          <p:nvPr/>
        </p:nvGrpSpPr>
        <p:grpSpPr bwMode="auto">
          <a:xfrm flipH="1">
            <a:off x="8093075" y="3949700"/>
            <a:ext cx="1000125" cy="2781300"/>
            <a:chOff x="864" y="465"/>
            <a:chExt cx="1046" cy="2358"/>
          </a:xfrm>
        </p:grpSpPr>
        <p:grpSp>
          <p:nvGrpSpPr>
            <p:cNvPr id="76821" name="Group 19"/>
            <p:cNvGrpSpPr>
              <a:grpSpLocks/>
            </p:cNvGrpSpPr>
            <p:nvPr/>
          </p:nvGrpSpPr>
          <p:grpSpPr bwMode="auto">
            <a:xfrm>
              <a:off x="864" y="465"/>
              <a:ext cx="1008" cy="2319"/>
              <a:chOff x="587" y="528"/>
              <a:chExt cx="1008" cy="2319"/>
            </a:xfrm>
          </p:grpSpPr>
          <p:grpSp>
            <p:nvGrpSpPr>
              <p:cNvPr id="76824" name="Group 20"/>
              <p:cNvGrpSpPr>
                <a:grpSpLocks/>
              </p:cNvGrpSpPr>
              <p:nvPr/>
            </p:nvGrpSpPr>
            <p:grpSpPr bwMode="auto">
              <a:xfrm>
                <a:off x="587" y="528"/>
                <a:ext cx="1008" cy="2319"/>
                <a:chOff x="587" y="528"/>
                <a:chExt cx="1008" cy="2319"/>
              </a:xfrm>
            </p:grpSpPr>
            <p:grpSp>
              <p:nvGrpSpPr>
                <p:cNvPr id="76826" name="Group 21"/>
                <p:cNvGrpSpPr>
                  <a:grpSpLocks/>
                </p:cNvGrpSpPr>
                <p:nvPr/>
              </p:nvGrpSpPr>
              <p:grpSpPr bwMode="auto">
                <a:xfrm>
                  <a:off x="587" y="528"/>
                  <a:ext cx="1008" cy="2319"/>
                  <a:chOff x="1151" y="1104"/>
                  <a:chExt cx="686" cy="1741"/>
                </a:xfrm>
              </p:grpSpPr>
              <p:sp>
                <p:nvSpPr>
                  <p:cNvPr id="76833"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4"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5"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6"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7"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8"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6839" name="Group 28"/>
                  <p:cNvGrpSpPr>
                    <a:grpSpLocks/>
                  </p:cNvGrpSpPr>
                  <p:nvPr/>
                </p:nvGrpSpPr>
                <p:grpSpPr bwMode="auto">
                  <a:xfrm flipH="1">
                    <a:off x="1212" y="1104"/>
                    <a:ext cx="277" cy="235"/>
                    <a:chOff x="1590" y="1104"/>
                    <a:chExt cx="277" cy="235"/>
                  </a:xfrm>
                </p:grpSpPr>
                <p:sp>
                  <p:nvSpPr>
                    <p:cNvPr id="76840"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1"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2"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3"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6827" name="Group 33"/>
                <p:cNvGrpSpPr>
                  <a:grpSpLocks/>
                </p:cNvGrpSpPr>
                <p:nvPr/>
              </p:nvGrpSpPr>
              <p:grpSpPr bwMode="auto">
                <a:xfrm rot="4286940" flipH="1">
                  <a:off x="1038" y="766"/>
                  <a:ext cx="141" cy="50"/>
                  <a:chOff x="4032" y="2817"/>
                  <a:chExt cx="417" cy="635"/>
                </a:xfrm>
              </p:grpSpPr>
              <p:sp>
                <p:nvSpPr>
                  <p:cNvPr id="76831"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32"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76828" name="Group 36"/>
                <p:cNvGrpSpPr>
                  <a:grpSpLocks/>
                </p:cNvGrpSpPr>
                <p:nvPr/>
              </p:nvGrpSpPr>
              <p:grpSpPr bwMode="auto">
                <a:xfrm rot="4286940" flipH="1">
                  <a:off x="962" y="766"/>
                  <a:ext cx="141" cy="50"/>
                  <a:chOff x="4032" y="2817"/>
                  <a:chExt cx="417" cy="635"/>
                </a:xfrm>
              </p:grpSpPr>
              <p:sp>
                <p:nvSpPr>
                  <p:cNvPr id="76829"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6830"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76825"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76822"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3"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2041525" y="685800"/>
            <a:ext cx="5441950" cy="1019175"/>
          </a:xfrm>
          <a:prstGeom prst="wedgeRoundRectCallout">
            <a:avLst>
              <a:gd name="adj1" fmla="val -64454"/>
              <a:gd name="adj2" fmla="val 48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We have a [</a:t>
            </a:r>
            <a:r>
              <a:rPr lang="en-US" altLang="en-US">
                <a:solidFill>
                  <a:srgbClr val="FF99FF"/>
                </a:solidFill>
              </a:rPr>
              <a:t>n</a:t>
            </a:r>
            <a:r>
              <a:rPr lang="en-US" altLang="en-US">
                <a:solidFill>
                  <a:schemeClr val="accent1"/>
                </a:solidFill>
              </a:rPr>
              <a:t>,k,</a:t>
            </a:r>
            <a:r>
              <a:rPr lang="en-US" altLang="en-US">
                <a:solidFill>
                  <a:srgbClr val="FF0000"/>
                </a:solidFill>
              </a:rPr>
              <a:t>r</a:t>
            </a:r>
            <a:r>
              <a:rPr lang="en-US" altLang="en-US"/>
              <a:t>]-linear code</a:t>
            </a:r>
          </a:p>
          <a:p>
            <a:pPr algn="ctr"/>
            <a:r>
              <a:rPr lang="en-US" altLang="en-US"/>
              <a:t>[</a:t>
            </a:r>
            <a:r>
              <a:rPr lang="en-US" altLang="en-US">
                <a:solidFill>
                  <a:srgbClr val="FF99FF"/>
                </a:solidFill>
              </a:rPr>
              <a:t>|code|</a:t>
            </a:r>
            <a:r>
              <a:rPr lang="en-US" altLang="en-US"/>
              <a:t>, </a:t>
            </a:r>
            <a:r>
              <a:rPr lang="en-US" altLang="en-US">
                <a:solidFill>
                  <a:schemeClr val="accent1"/>
                </a:solidFill>
              </a:rPr>
              <a:t>|message|</a:t>
            </a:r>
            <a:r>
              <a:rPr lang="en-US" altLang="en-US"/>
              <a:t>, </a:t>
            </a:r>
            <a:r>
              <a:rPr lang="en-US" altLang="en-US">
                <a:solidFill>
                  <a:srgbClr val="FF0000"/>
                </a:solidFill>
              </a:rPr>
              <a:t>hamming dist</a:t>
            </a:r>
            <a:r>
              <a:rPr lang="en-US" altLang="en-US"/>
              <a:t>] </a:t>
            </a:r>
          </a:p>
        </p:txBody>
      </p:sp>
      <p:sp>
        <p:nvSpPr>
          <p:cNvPr id="181291" name="AutoShape 43"/>
          <p:cNvSpPr>
            <a:spLocks noChangeArrowheads="1"/>
          </p:cNvSpPr>
          <p:nvPr/>
        </p:nvSpPr>
        <p:spPr bwMode="auto">
          <a:xfrm>
            <a:off x="1981200" y="1981200"/>
            <a:ext cx="5502275" cy="1481138"/>
          </a:xfrm>
          <a:prstGeom prst="wedgeRoundRectCallout">
            <a:avLst>
              <a:gd name="adj1" fmla="val -61861"/>
              <a:gd name="adj2" fmla="val -3425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have a </a:t>
            </a:r>
            <a:r>
              <a:rPr lang="en-US" altLang="en-US">
                <a:solidFill>
                  <a:schemeClr val="accent1"/>
                </a:solidFill>
              </a:rPr>
              <a:t>k</a:t>
            </a:r>
            <a:r>
              <a:rPr lang="en-US" altLang="en-US"/>
              <a:t> digit </a:t>
            </a:r>
            <a:r>
              <a:rPr lang="en-US" altLang="en-US">
                <a:solidFill>
                  <a:schemeClr val="accent1"/>
                </a:solidFill>
              </a:rPr>
              <a:t>message</a:t>
            </a:r>
            <a:endParaRPr lang="en-US" altLang="en-US"/>
          </a:p>
          <a:p>
            <a:pPr algn="ctr"/>
            <a:r>
              <a:rPr lang="en-US" altLang="en-US"/>
              <a:t>I encode it into an </a:t>
            </a:r>
            <a:r>
              <a:rPr lang="en-US" altLang="en-US">
                <a:solidFill>
                  <a:srgbClr val="FF99FF"/>
                </a:solidFill>
              </a:rPr>
              <a:t>n</a:t>
            </a:r>
            <a:r>
              <a:rPr lang="en-US" altLang="en-US"/>
              <a:t> digit </a:t>
            </a:r>
            <a:r>
              <a:rPr lang="en-US" altLang="en-US">
                <a:solidFill>
                  <a:srgbClr val="FF99FF"/>
                </a:solidFill>
              </a:rPr>
              <a:t>code</a:t>
            </a:r>
          </a:p>
          <a:p>
            <a:pPr algn="ctr"/>
            <a:r>
              <a:rPr lang="en-US" altLang="en-US"/>
              <a:t>and send it to you.</a:t>
            </a:r>
          </a:p>
        </p:txBody>
      </p:sp>
      <p:grpSp>
        <p:nvGrpSpPr>
          <p:cNvPr id="76806" name="Group 46"/>
          <p:cNvGrpSpPr>
            <a:grpSpLocks/>
          </p:cNvGrpSpPr>
          <p:nvPr/>
        </p:nvGrpSpPr>
        <p:grpSpPr bwMode="auto">
          <a:xfrm>
            <a:off x="7745413" y="1052513"/>
            <a:ext cx="1347787" cy="2341562"/>
            <a:chOff x="2593" y="768"/>
            <a:chExt cx="849" cy="1475"/>
          </a:xfrm>
        </p:grpSpPr>
        <p:grpSp>
          <p:nvGrpSpPr>
            <p:cNvPr id="76810" name="Group 47"/>
            <p:cNvGrpSpPr>
              <a:grpSpLocks/>
            </p:cNvGrpSpPr>
            <p:nvPr/>
          </p:nvGrpSpPr>
          <p:grpSpPr bwMode="auto">
            <a:xfrm>
              <a:off x="2593" y="1179"/>
              <a:ext cx="849" cy="1064"/>
              <a:chOff x="2593" y="1179"/>
              <a:chExt cx="849" cy="1064"/>
            </a:xfrm>
          </p:grpSpPr>
          <p:sp>
            <p:nvSpPr>
              <p:cNvPr id="76814"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5"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6"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7"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8"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9"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0"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6811" name="Group 55"/>
            <p:cNvGrpSpPr>
              <a:grpSpLocks/>
            </p:cNvGrpSpPr>
            <p:nvPr/>
          </p:nvGrpSpPr>
          <p:grpSpPr bwMode="auto">
            <a:xfrm>
              <a:off x="2720" y="768"/>
              <a:ext cx="230" cy="1456"/>
              <a:chOff x="2720" y="768"/>
              <a:chExt cx="230" cy="1456"/>
            </a:xfrm>
          </p:grpSpPr>
          <p:sp>
            <p:nvSpPr>
              <p:cNvPr id="76812"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3"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7900" name="AutoShape 58"/>
          <p:cNvSpPr>
            <a:spLocks noChangeArrowheads="1"/>
          </p:cNvSpPr>
          <p:nvPr/>
        </p:nvSpPr>
        <p:spPr bwMode="auto">
          <a:xfrm>
            <a:off x="1973263" y="3733800"/>
            <a:ext cx="5635625" cy="620713"/>
          </a:xfrm>
          <a:prstGeom prst="wedgeRoundRectCallout">
            <a:avLst>
              <a:gd name="adj1" fmla="val 53343"/>
              <a:gd name="adj2" fmla="val -185259"/>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corrupt some of the digits.</a:t>
            </a:r>
          </a:p>
        </p:txBody>
      </p:sp>
      <p:sp>
        <p:nvSpPr>
          <p:cNvPr id="37897" name="AutoShape 44"/>
          <p:cNvSpPr>
            <a:spLocks noChangeArrowheads="1"/>
          </p:cNvSpPr>
          <p:nvPr/>
        </p:nvSpPr>
        <p:spPr bwMode="auto">
          <a:xfrm>
            <a:off x="1895475" y="4572000"/>
            <a:ext cx="5824538" cy="1522413"/>
          </a:xfrm>
          <a:prstGeom prst="wedgeRoundRectCallout">
            <a:avLst>
              <a:gd name="adj1" fmla="val 60278"/>
              <a:gd name="adj2" fmla="val -4360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can detect up to </a:t>
            </a:r>
            <a:r>
              <a:rPr lang="en-US" altLang="en-US">
                <a:solidFill>
                  <a:srgbClr val="FF0000"/>
                </a:solidFill>
              </a:rPr>
              <a:t>r-1</a:t>
            </a:r>
            <a:r>
              <a:rPr lang="en-US" altLang="en-US"/>
              <a:t> errors.</a:t>
            </a:r>
            <a:br>
              <a:rPr lang="en-US" altLang="en-US"/>
            </a:br>
            <a:r>
              <a:rPr lang="en-US" altLang="en-US"/>
              <a:t>I can correct up to </a:t>
            </a:r>
            <a:r>
              <a:rPr lang="en-US" altLang="en-US" baseline="30000">
                <a:solidFill>
                  <a:srgbClr val="FF0000"/>
                </a:solidFill>
              </a:rPr>
              <a:t>(r-1)</a:t>
            </a:r>
            <a:r>
              <a:rPr lang="en-US" altLang="en-US">
                <a:solidFill>
                  <a:srgbClr val="FF0000"/>
                </a:solidFill>
              </a:rPr>
              <a:t>/</a:t>
            </a:r>
            <a:r>
              <a:rPr lang="en-US" altLang="en-US" baseline="-25000">
                <a:solidFill>
                  <a:srgbClr val="FF0000"/>
                </a:solidFill>
              </a:rPr>
              <a:t>2 </a:t>
            </a:r>
            <a:r>
              <a:rPr lang="en-US" altLang="en-US"/>
              <a:t>errors </a:t>
            </a:r>
            <a:br>
              <a:rPr lang="en-US" altLang="en-US"/>
            </a:br>
            <a:r>
              <a:rPr lang="en-US" altLang="en-US"/>
              <a:t>and recover the message.</a:t>
            </a:r>
          </a:p>
        </p:txBody>
      </p:sp>
      <p:sp>
        <p:nvSpPr>
          <p:cNvPr id="76809"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1290"/>
                                        </p:tgtEl>
                                        <p:attrNameLst>
                                          <p:attrName>style.visibility</p:attrName>
                                        </p:attrNameLst>
                                      </p:cBhvr>
                                      <p:to>
                                        <p:strVal val="visible"/>
                                      </p:to>
                                    </p:set>
                                    <p:anim calcmode="lin" valueType="num">
                                      <p:cBhvr additive="base">
                                        <p:cTn id="7" dur="500" fill="hold"/>
                                        <p:tgtEl>
                                          <p:spTgt spid="181290"/>
                                        </p:tgtEl>
                                        <p:attrNameLst>
                                          <p:attrName>ppt_x</p:attrName>
                                        </p:attrNameLst>
                                      </p:cBhvr>
                                      <p:tavLst>
                                        <p:tav tm="0">
                                          <p:val>
                                            <p:strVal val="0-#ppt_w/2"/>
                                          </p:val>
                                        </p:tav>
                                        <p:tav tm="100000">
                                          <p:val>
                                            <p:strVal val="#ppt_x"/>
                                          </p:val>
                                        </p:tav>
                                      </p:tavLst>
                                    </p:anim>
                                    <p:anim calcmode="lin" valueType="num">
                                      <p:cBhvr additive="base">
                                        <p:cTn id="8" dur="500" fill="hold"/>
                                        <p:tgtEl>
                                          <p:spTgt spid="18129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1291"/>
                                        </p:tgtEl>
                                        <p:attrNameLst>
                                          <p:attrName>style.visibility</p:attrName>
                                        </p:attrNameLst>
                                      </p:cBhvr>
                                      <p:to>
                                        <p:strVal val="visible"/>
                                      </p:to>
                                    </p:set>
                                    <p:anim calcmode="lin" valueType="num">
                                      <p:cBhvr additive="base">
                                        <p:cTn id="13" dur="500" fill="hold"/>
                                        <p:tgtEl>
                                          <p:spTgt spid="181291"/>
                                        </p:tgtEl>
                                        <p:attrNameLst>
                                          <p:attrName>ppt_x</p:attrName>
                                        </p:attrNameLst>
                                      </p:cBhvr>
                                      <p:tavLst>
                                        <p:tav tm="0">
                                          <p:val>
                                            <p:strVal val="0-#ppt_w/2"/>
                                          </p:val>
                                        </p:tav>
                                        <p:tav tm="100000">
                                          <p:val>
                                            <p:strVal val="#ppt_x"/>
                                          </p:val>
                                        </p:tav>
                                      </p:tavLst>
                                    </p:anim>
                                    <p:anim calcmode="lin" valueType="num">
                                      <p:cBhvr additive="base">
                                        <p:cTn id="14" dur="500" fill="hold"/>
                                        <p:tgtEl>
                                          <p:spTgt spid="18129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7900"/>
                                        </p:tgtEl>
                                        <p:attrNameLst>
                                          <p:attrName>style.visibility</p:attrName>
                                        </p:attrNameLst>
                                      </p:cBhvr>
                                      <p:to>
                                        <p:strVal val="visible"/>
                                      </p:to>
                                    </p:set>
                                    <p:anim calcmode="lin" valueType="num">
                                      <p:cBhvr additive="base">
                                        <p:cTn id="19" dur="500" fill="hold"/>
                                        <p:tgtEl>
                                          <p:spTgt spid="37900"/>
                                        </p:tgtEl>
                                        <p:attrNameLst>
                                          <p:attrName>ppt_x</p:attrName>
                                        </p:attrNameLst>
                                      </p:cBhvr>
                                      <p:tavLst>
                                        <p:tav tm="0">
                                          <p:val>
                                            <p:strVal val="#ppt_x"/>
                                          </p:val>
                                        </p:tav>
                                        <p:tav tm="100000">
                                          <p:val>
                                            <p:strVal val="#ppt_x"/>
                                          </p:val>
                                        </p:tav>
                                      </p:tavLst>
                                    </p:anim>
                                    <p:anim calcmode="lin" valueType="num">
                                      <p:cBhvr additive="base">
                                        <p:cTn id="20" dur="500" fill="hold"/>
                                        <p:tgtEl>
                                          <p:spTgt spid="3790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7897"/>
                                        </p:tgtEl>
                                        <p:attrNameLst>
                                          <p:attrName>style.visibility</p:attrName>
                                        </p:attrNameLst>
                                      </p:cBhvr>
                                      <p:to>
                                        <p:strVal val="visible"/>
                                      </p:to>
                                    </p:set>
                                    <p:anim calcmode="lin" valueType="num">
                                      <p:cBhvr additive="base">
                                        <p:cTn id="25" dur="500" fill="hold"/>
                                        <p:tgtEl>
                                          <p:spTgt spid="37897"/>
                                        </p:tgtEl>
                                        <p:attrNameLst>
                                          <p:attrName>ppt_x</p:attrName>
                                        </p:attrNameLst>
                                      </p:cBhvr>
                                      <p:tavLst>
                                        <p:tav tm="0">
                                          <p:val>
                                            <p:strVal val="1+#ppt_w/2"/>
                                          </p:val>
                                        </p:tav>
                                        <p:tav tm="100000">
                                          <p:val>
                                            <p:strVal val="#ppt_x"/>
                                          </p:val>
                                        </p:tav>
                                      </p:tavLst>
                                    </p:anim>
                                    <p:anim calcmode="lin" valueType="num">
                                      <p:cBhvr additive="base">
                                        <p:cTn id="26" dur="500" fill="hold"/>
                                        <p:tgtEl>
                                          <p:spTgt spid="378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90" grpId="0" animBg="1"/>
      <p:bldP spid="181291" grpId="0" animBg="1"/>
      <p:bldP spid="37900" grpId="0" animBg="1"/>
      <p:bldP spid="37897"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3"/>
          <p:cNvGrpSpPr>
            <a:grpSpLocks/>
          </p:cNvGrpSpPr>
          <p:nvPr/>
        </p:nvGrpSpPr>
        <p:grpSpPr bwMode="auto">
          <a:xfrm flipH="1">
            <a:off x="42863" y="990600"/>
            <a:ext cx="1081087" cy="2538413"/>
            <a:chOff x="2308" y="1513"/>
            <a:chExt cx="1162" cy="2570"/>
          </a:xfrm>
        </p:grpSpPr>
        <p:grpSp>
          <p:nvGrpSpPr>
            <p:cNvPr id="77868" name="Group 4"/>
            <p:cNvGrpSpPr>
              <a:grpSpLocks/>
            </p:cNvGrpSpPr>
            <p:nvPr/>
          </p:nvGrpSpPr>
          <p:grpSpPr bwMode="auto">
            <a:xfrm>
              <a:off x="2308" y="1740"/>
              <a:ext cx="957" cy="2343"/>
              <a:chOff x="2308" y="1740"/>
              <a:chExt cx="957" cy="2343"/>
            </a:xfrm>
          </p:grpSpPr>
          <p:sp>
            <p:nvSpPr>
              <p:cNvPr id="77876"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7"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8"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9"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0"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1"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7869"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0"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1"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72"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73"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74"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75"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77827" name="Group 18"/>
          <p:cNvGrpSpPr>
            <a:grpSpLocks/>
          </p:cNvGrpSpPr>
          <p:nvPr/>
        </p:nvGrpSpPr>
        <p:grpSpPr bwMode="auto">
          <a:xfrm flipH="1">
            <a:off x="8093075" y="3949700"/>
            <a:ext cx="1000125" cy="2781300"/>
            <a:chOff x="864" y="465"/>
            <a:chExt cx="1046" cy="2358"/>
          </a:xfrm>
        </p:grpSpPr>
        <p:grpSp>
          <p:nvGrpSpPr>
            <p:cNvPr id="77845" name="Group 19"/>
            <p:cNvGrpSpPr>
              <a:grpSpLocks/>
            </p:cNvGrpSpPr>
            <p:nvPr/>
          </p:nvGrpSpPr>
          <p:grpSpPr bwMode="auto">
            <a:xfrm>
              <a:off x="864" y="465"/>
              <a:ext cx="1008" cy="2319"/>
              <a:chOff x="587" y="528"/>
              <a:chExt cx="1008" cy="2319"/>
            </a:xfrm>
          </p:grpSpPr>
          <p:grpSp>
            <p:nvGrpSpPr>
              <p:cNvPr id="77848" name="Group 20"/>
              <p:cNvGrpSpPr>
                <a:grpSpLocks/>
              </p:cNvGrpSpPr>
              <p:nvPr/>
            </p:nvGrpSpPr>
            <p:grpSpPr bwMode="auto">
              <a:xfrm>
                <a:off x="587" y="528"/>
                <a:ext cx="1008" cy="2319"/>
                <a:chOff x="587" y="528"/>
                <a:chExt cx="1008" cy="2319"/>
              </a:xfrm>
            </p:grpSpPr>
            <p:grpSp>
              <p:nvGrpSpPr>
                <p:cNvPr id="77850" name="Group 21"/>
                <p:cNvGrpSpPr>
                  <a:grpSpLocks/>
                </p:cNvGrpSpPr>
                <p:nvPr/>
              </p:nvGrpSpPr>
              <p:grpSpPr bwMode="auto">
                <a:xfrm>
                  <a:off x="587" y="528"/>
                  <a:ext cx="1008" cy="2319"/>
                  <a:chOff x="1151" y="1104"/>
                  <a:chExt cx="686" cy="1741"/>
                </a:xfrm>
              </p:grpSpPr>
              <p:sp>
                <p:nvSpPr>
                  <p:cNvPr id="77857"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8"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9"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0"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1"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2"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7863" name="Group 28"/>
                  <p:cNvGrpSpPr>
                    <a:grpSpLocks/>
                  </p:cNvGrpSpPr>
                  <p:nvPr/>
                </p:nvGrpSpPr>
                <p:grpSpPr bwMode="auto">
                  <a:xfrm flipH="1">
                    <a:off x="1212" y="1104"/>
                    <a:ext cx="277" cy="235"/>
                    <a:chOff x="1590" y="1104"/>
                    <a:chExt cx="277" cy="235"/>
                  </a:xfrm>
                </p:grpSpPr>
                <p:sp>
                  <p:nvSpPr>
                    <p:cNvPr id="77864"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5"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6"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7"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7851" name="Group 33"/>
                <p:cNvGrpSpPr>
                  <a:grpSpLocks/>
                </p:cNvGrpSpPr>
                <p:nvPr/>
              </p:nvGrpSpPr>
              <p:grpSpPr bwMode="auto">
                <a:xfrm rot="4286940" flipH="1">
                  <a:off x="1038" y="766"/>
                  <a:ext cx="141" cy="50"/>
                  <a:chOff x="4032" y="2817"/>
                  <a:chExt cx="417" cy="635"/>
                </a:xfrm>
              </p:grpSpPr>
              <p:sp>
                <p:nvSpPr>
                  <p:cNvPr id="77855"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56"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77852" name="Group 36"/>
                <p:cNvGrpSpPr>
                  <a:grpSpLocks/>
                </p:cNvGrpSpPr>
                <p:nvPr/>
              </p:nvGrpSpPr>
              <p:grpSpPr bwMode="auto">
                <a:xfrm rot="4286940" flipH="1">
                  <a:off x="962" y="766"/>
                  <a:ext cx="141" cy="50"/>
                  <a:chOff x="4032" y="2817"/>
                  <a:chExt cx="417" cy="635"/>
                </a:xfrm>
              </p:grpSpPr>
              <p:sp>
                <p:nvSpPr>
                  <p:cNvPr id="77853"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7854"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77849"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77846"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7"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7828" name="AutoShape 42"/>
          <p:cNvSpPr>
            <a:spLocks noChangeArrowheads="1"/>
          </p:cNvSpPr>
          <p:nvPr/>
        </p:nvSpPr>
        <p:spPr bwMode="auto">
          <a:xfrm>
            <a:off x="2041525" y="685800"/>
            <a:ext cx="5441950" cy="1019175"/>
          </a:xfrm>
          <a:prstGeom prst="wedgeRoundRectCallout">
            <a:avLst>
              <a:gd name="adj1" fmla="val -64454"/>
              <a:gd name="adj2" fmla="val 48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We have a [</a:t>
            </a:r>
            <a:r>
              <a:rPr lang="en-US" altLang="en-US">
                <a:solidFill>
                  <a:srgbClr val="FF99FF"/>
                </a:solidFill>
              </a:rPr>
              <a:t>n</a:t>
            </a:r>
            <a:r>
              <a:rPr lang="en-US" altLang="en-US">
                <a:solidFill>
                  <a:schemeClr val="accent1"/>
                </a:solidFill>
              </a:rPr>
              <a:t>,k,</a:t>
            </a:r>
            <a:r>
              <a:rPr lang="en-US" altLang="en-US">
                <a:solidFill>
                  <a:srgbClr val="FF0000"/>
                </a:solidFill>
              </a:rPr>
              <a:t>r</a:t>
            </a:r>
            <a:r>
              <a:rPr lang="en-US" altLang="en-US"/>
              <a:t>]-linear code</a:t>
            </a:r>
          </a:p>
          <a:p>
            <a:pPr algn="ctr"/>
            <a:r>
              <a:rPr lang="en-US" altLang="en-US"/>
              <a:t>[</a:t>
            </a:r>
            <a:r>
              <a:rPr lang="en-US" altLang="en-US">
                <a:solidFill>
                  <a:srgbClr val="FF99FF"/>
                </a:solidFill>
              </a:rPr>
              <a:t>|code|</a:t>
            </a:r>
            <a:r>
              <a:rPr lang="en-US" altLang="en-US"/>
              <a:t>, </a:t>
            </a:r>
            <a:r>
              <a:rPr lang="en-US" altLang="en-US">
                <a:solidFill>
                  <a:schemeClr val="accent1"/>
                </a:solidFill>
              </a:rPr>
              <a:t>|message|</a:t>
            </a:r>
            <a:r>
              <a:rPr lang="en-US" altLang="en-US"/>
              <a:t>, </a:t>
            </a:r>
            <a:r>
              <a:rPr lang="en-US" altLang="en-US">
                <a:solidFill>
                  <a:srgbClr val="FF0000"/>
                </a:solidFill>
              </a:rPr>
              <a:t>hamming dist</a:t>
            </a:r>
            <a:r>
              <a:rPr lang="en-US" altLang="en-US"/>
              <a:t>] </a:t>
            </a:r>
          </a:p>
        </p:txBody>
      </p:sp>
      <p:sp>
        <p:nvSpPr>
          <p:cNvPr id="77829" name="AutoShape 43"/>
          <p:cNvSpPr>
            <a:spLocks noChangeArrowheads="1"/>
          </p:cNvSpPr>
          <p:nvPr/>
        </p:nvSpPr>
        <p:spPr bwMode="auto">
          <a:xfrm>
            <a:off x="1981200" y="1981200"/>
            <a:ext cx="5502275" cy="1481138"/>
          </a:xfrm>
          <a:prstGeom prst="wedgeRoundRectCallout">
            <a:avLst>
              <a:gd name="adj1" fmla="val -61861"/>
              <a:gd name="adj2" fmla="val -3425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have a </a:t>
            </a:r>
            <a:r>
              <a:rPr lang="en-US" altLang="en-US">
                <a:solidFill>
                  <a:schemeClr val="accent1"/>
                </a:solidFill>
              </a:rPr>
              <a:t>k</a:t>
            </a:r>
            <a:r>
              <a:rPr lang="en-US" altLang="en-US"/>
              <a:t> digit </a:t>
            </a:r>
            <a:r>
              <a:rPr lang="en-US" altLang="en-US">
                <a:solidFill>
                  <a:schemeClr val="accent1"/>
                </a:solidFill>
              </a:rPr>
              <a:t>message</a:t>
            </a:r>
            <a:endParaRPr lang="en-US" altLang="en-US"/>
          </a:p>
          <a:p>
            <a:pPr algn="ctr"/>
            <a:r>
              <a:rPr lang="en-US" altLang="en-US"/>
              <a:t>I encode it into an </a:t>
            </a:r>
            <a:r>
              <a:rPr lang="en-US" altLang="en-US">
                <a:solidFill>
                  <a:srgbClr val="FF99FF"/>
                </a:solidFill>
              </a:rPr>
              <a:t>n</a:t>
            </a:r>
            <a:r>
              <a:rPr lang="en-US" altLang="en-US"/>
              <a:t> digit </a:t>
            </a:r>
            <a:r>
              <a:rPr lang="en-US" altLang="en-US">
                <a:solidFill>
                  <a:srgbClr val="FF99FF"/>
                </a:solidFill>
              </a:rPr>
              <a:t>code</a:t>
            </a:r>
          </a:p>
          <a:p>
            <a:pPr algn="ctr"/>
            <a:r>
              <a:rPr lang="en-US" altLang="en-US"/>
              <a:t>and send it to you.</a:t>
            </a:r>
          </a:p>
        </p:txBody>
      </p:sp>
      <p:grpSp>
        <p:nvGrpSpPr>
          <p:cNvPr id="77830" name="Group 46"/>
          <p:cNvGrpSpPr>
            <a:grpSpLocks/>
          </p:cNvGrpSpPr>
          <p:nvPr/>
        </p:nvGrpSpPr>
        <p:grpSpPr bwMode="auto">
          <a:xfrm>
            <a:off x="7745413" y="1052513"/>
            <a:ext cx="1347787" cy="2341562"/>
            <a:chOff x="2593" y="768"/>
            <a:chExt cx="849" cy="1475"/>
          </a:xfrm>
        </p:grpSpPr>
        <p:grpSp>
          <p:nvGrpSpPr>
            <p:cNvPr id="77834" name="Group 47"/>
            <p:cNvGrpSpPr>
              <a:grpSpLocks/>
            </p:cNvGrpSpPr>
            <p:nvPr/>
          </p:nvGrpSpPr>
          <p:grpSpPr bwMode="auto">
            <a:xfrm>
              <a:off x="2593" y="1179"/>
              <a:ext cx="849" cy="1064"/>
              <a:chOff x="2593" y="1179"/>
              <a:chExt cx="849" cy="1064"/>
            </a:xfrm>
          </p:grpSpPr>
          <p:sp>
            <p:nvSpPr>
              <p:cNvPr id="77838"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39"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0"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1"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2"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3"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4"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7835" name="Group 55"/>
            <p:cNvGrpSpPr>
              <a:grpSpLocks/>
            </p:cNvGrpSpPr>
            <p:nvPr/>
          </p:nvGrpSpPr>
          <p:grpSpPr bwMode="auto">
            <a:xfrm>
              <a:off x="2720" y="768"/>
              <a:ext cx="230" cy="1456"/>
              <a:chOff x="2720" y="768"/>
              <a:chExt cx="230" cy="1456"/>
            </a:xfrm>
          </p:grpSpPr>
          <p:sp>
            <p:nvSpPr>
              <p:cNvPr id="77836"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37"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77831"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
        <p:nvSpPr>
          <p:cNvPr id="59" name="AutoShape 42"/>
          <p:cNvSpPr>
            <a:spLocks noChangeArrowheads="1"/>
          </p:cNvSpPr>
          <p:nvPr/>
        </p:nvSpPr>
        <p:spPr bwMode="auto">
          <a:xfrm>
            <a:off x="1978025" y="3767138"/>
            <a:ext cx="5578475" cy="957262"/>
          </a:xfrm>
          <a:prstGeom prst="wedgeRoundRectCallout">
            <a:avLst>
              <a:gd name="adj1" fmla="val -55810"/>
              <a:gd name="adj2" fmla="val -3893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Think of the </a:t>
            </a:r>
            <a:r>
              <a:rPr lang="en-US" altLang="en-US">
                <a:solidFill>
                  <a:srgbClr val="FF99FF"/>
                </a:solidFill>
              </a:rPr>
              <a:t>code </a:t>
            </a:r>
            <a:r>
              <a:rPr lang="en-US" altLang="en-US"/>
              <a:t>words </a:t>
            </a:r>
            <a:br>
              <a:rPr lang="en-US" altLang="en-US"/>
            </a:br>
            <a:r>
              <a:rPr lang="en-US" altLang="en-US"/>
              <a:t>as vectors in a sub-vector space</a:t>
            </a:r>
          </a:p>
        </p:txBody>
      </p:sp>
      <p:sp>
        <p:nvSpPr>
          <p:cNvPr id="81" name="AutoShape 42"/>
          <p:cNvSpPr>
            <a:spLocks noChangeArrowheads="1"/>
          </p:cNvSpPr>
          <p:nvPr/>
        </p:nvSpPr>
        <p:spPr bwMode="auto">
          <a:xfrm>
            <a:off x="1939925" y="4953000"/>
            <a:ext cx="5805488" cy="1811338"/>
          </a:xfrm>
          <a:prstGeom prst="wedgeRoundRectCallout">
            <a:avLst>
              <a:gd name="adj1" fmla="val -56935"/>
              <a:gd name="adj2" fmla="val -45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These code words are spread evenly through the set of all </a:t>
            </a:r>
            <a:r>
              <a:rPr lang="en-US" altLang="en-US">
                <a:solidFill>
                  <a:srgbClr val="FF99FF"/>
                </a:solidFill>
              </a:rPr>
              <a:t>n</a:t>
            </a:r>
            <a:r>
              <a:rPr lang="en-US" altLang="en-US"/>
              <a:t> digit </a:t>
            </a:r>
            <a:r>
              <a:rPr lang="en-US" altLang="en-US">
                <a:solidFill>
                  <a:srgbClr val="FF99FF"/>
                </a:solidFill>
              </a:rPr>
              <a:t>tuples</a:t>
            </a:r>
          </a:p>
          <a:p>
            <a:pPr algn="ctr"/>
            <a:r>
              <a:rPr lang="en-US" altLang="en-US"/>
              <a:t>so that the minimum hamming distance between any two is </a:t>
            </a:r>
            <a:r>
              <a:rPr lang="en-US" altLang="en-US">
                <a:solidFill>
                  <a:srgbClr val="FF0000"/>
                </a:solidFill>
              </a:rPr>
              <a:t>r</a:t>
            </a:r>
            <a:r>
              <a:rPr lang="en-US" altLang="en-US"/>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ppt_x"/>
                                          </p:val>
                                        </p:tav>
                                        <p:tav tm="100000">
                                          <p:val>
                                            <p:strVal val="#ppt_x"/>
                                          </p:val>
                                        </p:tav>
                                      </p:tavLst>
                                    </p:anim>
                                    <p:anim calcmode="lin" valueType="num">
                                      <p:cBhvr additive="base">
                                        <p:cTn id="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ppt_x"/>
                                          </p:val>
                                        </p:tav>
                                        <p:tav tm="100000">
                                          <p:val>
                                            <p:strVal val="#ppt_x"/>
                                          </p:val>
                                        </p:tav>
                                      </p:tavLst>
                                    </p:anim>
                                    <p:anim calcmode="lin" valueType="num">
                                      <p:cBhvr additive="base">
                                        <p:cTn id="14"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81"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3"/>
          <p:cNvGrpSpPr>
            <a:grpSpLocks/>
          </p:cNvGrpSpPr>
          <p:nvPr/>
        </p:nvGrpSpPr>
        <p:grpSpPr bwMode="auto">
          <a:xfrm flipH="1">
            <a:off x="42863" y="990600"/>
            <a:ext cx="1081087" cy="2538413"/>
            <a:chOff x="2308" y="1513"/>
            <a:chExt cx="1162" cy="2570"/>
          </a:xfrm>
        </p:grpSpPr>
        <p:grpSp>
          <p:nvGrpSpPr>
            <p:cNvPr id="78909" name="Group 4"/>
            <p:cNvGrpSpPr>
              <a:grpSpLocks/>
            </p:cNvGrpSpPr>
            <p:nvPr/>
          </p:nvGrpSpPr>
          <p:grpSpPr bwMode="auto">
            <a:xfrm>
              <a:off x="2308" y="1740"/>
              <a:ext cx="957" cy="2343"/>
              <a:chOff x="2308" y="1740"/>
              <a:chExt cx="957" cy="2343"/>
            </a:xfrm>
          </p:grpSpPr>
          <p:sp>
            <p:nvSpPr>
              <p:cNvPr id="78917"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18"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19"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20"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21"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22"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8910"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11"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12"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913"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914"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915"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916"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78851" name="Group 18"/>
          <p:cNvGrpSpPr>
            <a:grpSpLocks/>
          </p:cNvGrpSpPr>
          <p:nvPr/>
        </p:nvGrpSpPr>
        <p:grpSpPr bwMode="auto">
          <a:xfrm flipH="1">
            <a:off x="8093075" y="3949700"/>
            <a:ext cx="1000125" cy="2781300"/>
            <a:chOff x="864" y="465"/>
            <a:chExt cx="1046" cy="2358"/>
          </a:xfrm>
        </p:grpSpPr>
        <p:grpSp>
          <p:nvGrpSpPr>
            <p:cNvPr id="78886" name="Group 19"/>
            <p:cNvGrpSpPr>
              <a:grpSpLocks/>
            </p:cNvGrpSpPr>
            <p:nvPr/>
          </p:nvGrpSpPr>
          <p:grpSpPr bwMode="auto">
            <a:xfrm>
              <a:off x="864" y="465"/>
              <a:ext cx="1008" cy="2319"/>
              <a:chOff x="587" y="528"/>
              <a:chExt cx="1008" cy="2319"/>
            </a:xfrm>
          </p:grpSpPr>
          <p:grpSp>
            <p:nvGrpSpPr>
              <p:cNvPr id="78889" name="Group 20"/>
              <p:cNvGrpSpPr>
                <a:grpSpLocks/>
              </p:cNvGrpSpPr>
              <p:nvPr/>
            </p:nvGrpSpPr>
            <p:grpSpPr bwMode="auto">
              <a:xfrm>
                <a:off x="587" y="528"/>
                <a:ext cx="1008" cy="2319"/>
                <a:chOff x="587" y="528"/>
                <a:chExt cx="1008" cy="2319"/>
              </a:xfrm>
            </p:grpSpPr>
            <p:grpSp>
              <p:nvGrpSpPr>
                <p:cNvPr id="78891" name="Group 21"/>
                <p:cNvGrpSpPr>
                  <a:grpSpLocks/>
                </p:cNvGrpSpPr>
                <p:nvPr/>
              </p:nvGrpSpPr>
              <p:grpSpPr bwMode="auto">
                <a:xfrm>
                  <a:off x="587" y="528"/>
                  <a:ext cx="1008" cy="2319"/>
                  <a:chOff x="1151" y="1104"/>
                  <a:chExt cx="686" cy="1741"/>
                </a:xfrm>
              </p:grpSpPr>
              <p:sp>
                <p:nvSpPr>
                  <p:cNvPr id="78898"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99"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0"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1"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2"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3"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8904" name="Group 28"/>
                  <p:cNvGrpSpPr>
                    <a:grpSpLocks/>
                  </p:cNvGrpSpPr>
                  <p:nvPr/>
                </p:nvGrpSpPr>
                <p:grpSpPr bwMode="auto">
                  <a:xfrm flipH="1">
                    <a:off x="1212" y="1104"/>
                    <a:ext cx="277" cy="235"/>
                    <a:chOff x="1590" y="1104"/>
                    <a:chExt cx="277" cy="235"/>
                  </a:xfrm>
                </p:grpSpPr>
                <p:sp>
                  <p:nvSpPr>
                    <p:cNvPr id="78905"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6"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7"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08"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8892" name="Group 33"/>
                <p:cNvGrpSpPr>
                  <a:grpSpLocks/>
                </p:cNvGrpSpPr>
                <p:nvPr/>
              </p:nvGrpSpPr>
              <p:grpSpPr bwMode="auto">
                <a:xfrm rot="4286940" flipH="1">
                  <a:off x="1038" y="766"/>
                  <a:ext cx="141" cy="50"/>
                  <a:chOff x="4032" y="2817"/>
                  <a:chExt cx="417" cy="635"/>
                </a:xfrm>
              </p:grpSpPr>
              <p:sp>
                <p:nvSpPr>
                  <p:cNvPr id="78896"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897"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78893" name="Group 36"/>
                <p:cNvGrpSpPr>
                  <a:grpSpLocks/>
                </p:cNvGrpSpPr>
                <p:nvPr/>
              </p:nvGrpSpPr>
              <p:grpSpPr bwMode="auto">
                <a:xfrm rot="4286940" flipH="1">
                  <a:off x="962" y="766"/>
                  <a:ext cx="141" cy="50"/>
                  <a:chOff x="4032" y="2817"/>
                  <a:chExt cx="417" cy="635"/>
                </a:xfrm>
              </p:grpSpPr>
              <p:sp>
                <p:nvSpPr>
                  <p:cNvPr id="78894"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78895"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78890"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78887"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8"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852" name="Group 46"/>
          <p:cNvGrpSpPr>
            <a:grpSpLocks/>
          </p:cNvGrpSpPr>
          <p:nvPr/>
        </p:nvGrpSpPr>
        <p:grpSpPr bwMode="auto">
          <a:xfrm>
            <a:off x="7745413" y="1052513"/>
            <a:ext cx="1347787" cy="2341562"/>
            <a:chOff x="2593" y="768"/>
            <a:chExt cx="849" cy="1475"/>
          </a:xfrm>
        </p:grpSpPr>
        <p:grpSp>
          <p:nvGrpSpPr>
            <p:cNvPr id="78875" name="Group 47"/>
            <p:cNvGrpSpPr>
              <a:grpSpLocks/>
            </p:cNvGrpSpPr>
            <p:nvPr/>
          </p:nvGrpSpPr>
          <p:grpSpPr bwMode="auto">
            <a:xfrm>
              <a:off x="2593" y="1179"/>
              <a:ext cx="849" cy="1064"/>
              <a:chOff x="2593" y="1179"/>
              <a:chExt cx="849" cy="1064"/>
            </a:xfrm>
          </p:grpSpPr>
          <p:sp>
            <p:nvSpPr>
              <p:cNvPr id="78879"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0"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1"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2"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3"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4"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85"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876" name="Group 55"/>
            <p:cNvGrpSpPr>
              <a:grpSpLocks/>
            </p:cNvGrpSpPr>
            <p:nvPr/>
          </p:nvGrpSpPr>
          <p:grpSpPr bwMode="auto">
            <a:xfrm>
              <a:off x="2720" y="768"/>
              <a:ext cx="230" cy="1456"/>
              <a:chOff x="2720" y="768"/>
              <a:chExt cx="230" cy="1456"/>
            </a:xfrm>
          </p:grpSpPr>
          <p:sp>
            <p:nvSpPr>
              <p:cNvPr id="78877"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878"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78853"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
        <p:nvSpPr>
          <p:cNvPr id="78854" name="AutoShape 42"/>
          <p:cNvSpPr>
            <a:spLocks noChangeArrowheads="1"/>
          </p:cNvSpPr>
          <p:nvPr/>
        </p:nvSpPr>
        <p:spPr bwMode="auto">
          <a:xfrm>
            <a:off x="1939925" y="4953000"/>
            <a:ext cx="5805488" cy="1811338"/>
          </a:xfrm>
          <a:prstGeom prst="wedgeRoundRectCallout">
            <a:avLst>
              <a:gd name="adj1" fmla="val -56935"/>
              <a:gd name="adj2" fmla="val -45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These code words are spread evenly through the set of all </a:t>
            </a:r>
            <a:r>
              <a:rPr lang="en-US" altLang="en-US">
                <a:solidFill>
                  <a:srgbClr val="FF99FF"/>
                </a:solidFill>
              </a:rPr>
              <a:t>n</a:t>
            </a:r>
            <a:r>
              <a:rPr lang="en-US" altLang="en-US"/>
              <a:t> digit </a:t>
            </a:r>
            <a:r>
              <a:rPr lang="en-US" altLang="en-US">
                <a:solidFill>
                  <a:srgbClr val="FF99FF"/>
                </a:solidFill>
              </a:rPr>
              <a:t>tuples</a:t>
            </a:r>
          </a:p>
          <a:p>
            <a:pPr algn="ctr"/>
            <a:r>
              <a:rPr lang="en-US" altLang="en-US"/>
              <a:t>so that the minimum hamming distance between any two is </a:t>
            </a:r>
            <a:r>
              <a:rPr lang="en-US" altLang="en-US">
                <a:solidFill>
                  <a:srgbClr val="FF0000"/>
                </a:solidFill>
              </a:rPr>
              <a:t>r</a:t>
            </a:r>
            <a:r>
              <a:rPr lang="en-US" altLang="en-US"/>
              <a:t>.</a:t>
            </a:r>
          </a:p>
        </p:txBody>
      </p:sp>
      <p:grpSp>
        <p:nvGrpSpPr>
          <p:cNvPr id="60" name="Group 59"/>
          <p:cNvGrpSpPr>
            <a:grpSpLocks/>
          </p:cNvGrpSpPr>
          <p:nvPr/>
        </p:nvGrpSpPr>
        <p:grpSpPr bwMode="auto">
          <a:xfrm>
            <a:off x="381000" y="657225"/>
            <a:ext cx="7924800" cy="4676775"/>
            <a:chOff x="381000" y="951978"/>
            <a:chExt cx="7924800" cy="4676642"/>
          </a:xfrm>
        </p:grpSpPr>
        <p:sp>
          <p:nvSpPr>
            <p:cNvPr id="78856" name="Rectangle 60"/>
            <p:cNvSpPr>
              <a:spLocks noChangeArrowheads="1"/>
            </p:cNvSpPr>
            <p:nvPr/>
          </p:nvSpPr>
          <p:spPr bwMode="auto">
            <a:xfrm>
              <a:off x="3200400" y="3364208"/>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78857" name="Rectangle 62"/>
            <p:cNvSpPr>
              <a:spLocks noChangeArrowheads="1"/>
            </p:cNvSpPr>
            <p:nvPr/>
          </p:nvSpPr>
          <p:spPr bwMode="auto">
            <a:xfrm>
              <a:off x="4185780" y="951978"/>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99FF"/>
                  </a:solidFill>
                </a:rPr>
                <a:t>1110010</a:t>
              </a:r>
            </a:p>
          </p:txBody>
        </p:sp>
        <p:sp>
          <p:nvSpPr>
            <p:cNvPr id="78858" name="Rectangle 63"/>
            <p:cNvSpPr>
              <a:spLocks noChangeArrowheads="1"/>
            </p:cNvSpPr>
            <p:nvPr/>
          </p:nvSpPr>
          <p:spPr bwMode="auto">
            <a:xfrm>
              <a:off x="3200400" y="2568161"/>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1010000</a:t>
              </a:r>
            </a:p>
          </p:txBody>
        </p:sp>
        <p:sp>
          <p:nvSpPr>
            <p:cNvPr id="78859" name="Rectangle 64"/>
            <p:cNvSpPr>
              <a:spLocks noChangeArrowheads="1"/>
            </p:cNvSpPr>
            <p:nvPr/>
          </p:nvSpPr>
          <p:spPr bwMode="auto">
            <a:xfrm>
              <a:off x="381000" y="5105400"/>
              <a:ext cx="14280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99FF"/>
                  </a:solidFill>
                </a:rPr>
                <a:t>1101001</a:t>
              </a:r>
            </a:p>
          </p:txBody>
        </p:sp>
        <p:sp>
          <p:nvSpPr>
            <p:cNvPr id="78860" name="Rectangle 65"/>
            <p:cNvSpPr>
              <a:spLocks noChangeArrowheads="1"/>
            </p:cNvSpPr>
            <p:nvPr/>
          </p:nvSpPr>
          <p:spPr bwMode="auto">
            <a:xfrm>
              <a:off x="4114800" y="3972580"/>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0010001</a:t>
              </a:r>
            </a:p>
          </p:txBody>
        </p:sp>
        <p:sp>
          <p:nvSpPr>
            <p:cNvPr id="78861" name="Rectangle 66"/>
            <p:cNvSpPr>
              <a:spLocks noChangeArrowheads="1"/>
            </p:cNvSpPr>
            <p:nvPr/>
          </p:nvSpPr>
          <p:spPr bwMode="auto">
            <a:xfrm>
              <a:off x="5048917" y="4582180"/>
              <a:ext cx="14280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0110001</a:t>
              </a:r>
            </a:p>
          </p:txBody>
        </p:sp>
        <p:sp>
          <p:nvSpPr>
            <p:cNvPr id="78862" name="Rectangle 67"/>
            <p:cNvSpPr>
              <a:spLocks noChangeArrowheads="1"/>
            </p:cNvSpPr>
            <p:nvPr/>
          </p:nvSpPr>
          <p:spPr bwMode="auto">
            <a:xfrm>
              <a:off x="6877717" y="4724400"/>
              <a:ext cx="14280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dirty="0">
                  <a:solidFill>
                    <a:srgbClr val="FF99FF"/>
                  </a:solidFill>
                </a:rPr>
                <a:t>0110101</a:t>
              </a:r>
            </a:p>
          </p:txBody>
        </p:sp>
        <p:sp>
          <p:nvSpPr>
            <p:cNvPr id="78863" name="Rectangle 68"/>
            <p:cNvSpPr>
              <a:spLocks noChangeArrowheads="1"/>
            </p:cNvSpPr>
            <p:nvPr/>
          </p:nvSpPr>
          <p:spPr bwMode="auto">
            <a:xfrm>
              <a:off x="2057400" y="3810000"/>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1110001</a:t>
              </a:r>
            </a:p>
          </p:txBody>
        </p:sp>
        <p:sp>
          <p:nvSpPr>
            <p:cNvPr id="78864" name="Rectangle 69"/>
            <p:cNvSpPr>
              <a:spLocks noChangeArrowheads="1"/>
            </p:cNvSpPr>
            <p:nvPr/>
          </p:nvSpPr>
          <p:spPr bwMode="auto">
            <a:xfrm>
              <a:off x="685800" y="4419600"/>
              <a:ext cx="14280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1100001</a:t>
              </a:r>
            </a:p>
          </p:txBody>
        </p:sp>
        <p:cxnSp>
          <p:nvCxnSpPr>
            <p:cNvPr id="78865" name="Straight Connector 70"/>
            <p:cNvCxnSpPr>
              <a:cxnSpLocks noChangeShapeType="1"/>
            </p:cNvCxnSpPr>
            <p:nvPr/>
          </p:nvCxnSpPr>
          <p:spPr bwMode="auto">
            <a:xfrm flipV="1">
              <a:off x="3977258" y="2131864"/>
              <a:ext cx="905821" cy="535136"/>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66" name="Straight Connector 71"/>
            <p:cNvCxnSpPr>
              <a:cxnSpLocks noChangeShapeType="1"/>
              <a:endCxn id="78856" idx="0"/>
            </p:cNvCxnSpPr>
            <p:nvPr/>
          </p:nvCxnSpPr>
          <p:spPr bwMode="auto">
            <a:xfrm>
              <a:off x="3842046" y="2928610"/>
              <a:ext cx="79064" cy="435598"/>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67" name="Straight Connector 72"/>
            <p:cNvCxnSpPr>
              <a:cxnSpLocks noChangeShapeType="1"/>
            </p:cNvCxnSpPr>
            <p:nvPr/>
          </p:nvCxnSpPr>
          <p:spPr bwMode="auto">
            <a:xfrm>
              <a:off x="4072216" y="3767898"/>
              <a:ext cx="522903" cy="34690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68" name="Straight Connector 73"/>
            <p:cNvCxnSpPr>
              <a:cxnSpLocks noChangeShapeType="1"/>
            </p:cNvCxnSpPr>
            <p:nvPr/>
          </p:nvCxnSpPr>
          <p:spPr bwMode="auto">
            <a:xfrm>
              <a:off x="4835510" y="4343400"/>
              <a:ext cx="803290" cy="346902"/>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69" name="Straight Connector 74"/>
            <p:cNvCxnSpPr>
              <a:cxnSpLocks noChangeShapeType="1"/>
              <a:endCxn id="78862" idx="1"/>
            </p:cNvCxnSpPr>
            <p:nvPr/>
          </p:nvCxnSpPr>
          <p:spPr bwMode="auto">
            <a:xfrm>
              <a:off x="6294096" y="4921769"/>
              <a:ext cx="583621" cy="64241"/>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70" name="Straight Connector 75"/>
            <p:cNvCxnSpPr>
              <a:cxnSpLocks noChangeShapeType="1"/>
            </p:cNvCxnSpPr>
            <p:nvPr/>
          </p:nvCxnSpPr>
          <p:spPr bwMode="auto">
            <a:xfrm flipH="1">
              <a:off x="2971801" y="3810000"/>
              <a:ext cx="758772" cy="131349"/>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71" name="Straight Connector 76"/>
            <p:cNvCxnSpPr>
              <a:cxnSpLocks noChangeShapeType="1"/>
            </p:cNvCxnSpPr>
            <p:nvPr/>
          </p:nvCxnSpPr>
          <p:spPr bwMode="auto">
            <a:xfrm flipH="1">
              <a:off x="1399841" y="4288251"/>
              <a:ext cx="1111531" cy="293929"/>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cxnSp>
          <p:nvCxnSpPr>
            <p:cNvPr id="78872" name="Straight Connector 77"/>
            <p:cNvCxnSpPr>
              <a:cxnSpLocks noChangeShapeType="1"/>
            </p:cNvCxnSpPr>
            <p:nvPr/>
          </p:nvCxnSpPr>
          <p:spPr bwMode="auto">
            <a:xfrm flipV="1">
              <a:off x="990600" y="4843790"/>
              <a:ext cx="228601" cy="40383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sp>
          <p:nvSpPr>
            <p:cNvPr id="78873" name="Rectangle 78"/>
            <p:cNvSpPr>
              <a:spLocks noChangeArrowheads="1"/>
            </p:cNvSpPr>
            <p:nvPr/>
          </p:nvSpPr>
          <p:spPr bwMode="auto">
            <a:xfrm>
              <a:off x="4191811" y="1789134"/>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1110000</a:t>
              </a:r>
            </a:p>
          </p:txBody>
        </p:sp>
        <p:cxnSp>
          <p:nvCxnSpPr>
            <p:cNvPr id="78874" name="Straight Connector 79"/>
            <p:cNvCxnSpPr>
              <a:cxnSpLocks noChangeShapeType="1"/>
            </p:cNvCxnSpPr>
            <p:nvPr/>
          </p:nvCxnSpPr>
          <p:spPr bwMode="auto">
            <a:xfrm>
              <a:off x="4862600" y="1295400"/>
              <a:ext cx="0" cy="640080"/>
            </a:xfrm>
            <a:prstGeom prst="line">
              <a:avLst/>
            </a:prstGeom>
            <a:noFill/>
            <a:ln w="25400" algn="ctr">
              <a:solidFill>
                <a:srgbClr val="FF0000"/>
              </a:solidFill>
              <a:round/>
              <a:headEnd/>
              <a:tailEnd/>
            </a:ln>
            <a:extLst>
              <a:ext uri="{909E8E84-426E-40DD-AFC4-6F175D3DCCD1}">
                <a14:hiddenFill xmlns:a14="http://schemas.microsoft.com/office/drawing/2010/main">
                  <a:noFill/>
                </a14:hiddenFill>
              </a:ext>
            </a:extLst>
          </p:spPr>
        </p:cxn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ppt_x"/>
                                          </p:val>
                                        </p:tav>
                                        <p:tav tm="100000">
                                          <p:val>
                                            <p:strVal val="#ppt_x"/>
                                          </p:val>
                                        </p:tav>
                                      </p:tavLst>
                                    </p:anim>
                                    <p:anim calcmode="lin" valueType="num">
                                      <p:cBhvr additive="base">
                                        <p:cTn id="8"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515938"/>
            <a:ext cx="4957762"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 Eg:</a:t>
            </a:r>
          </a:p>
          <a:p>
            <a:pPr lvl="2" eaLnBrk="1" hangingPunct="1">
              <a:buFontTx/>
              <a:buChar char="•"/>
            </a:pPr>
            <a:r>
              <a:rPr lang="en-US" altLang="en-US"/>
              <a:t>Code words </a:t>
            </a:r>
            <a:r>
              <a:rPr lang="en-US" altLang="en-US" i="1">
                <a:solidFill>
                  <a:schemeClr val="accent1"/>
                </a:solidFill>
              </a:rPr>
              <a:t>v =</a:t>
            </a:r>
            <a:r>
              <a:rPr lang="en-US" altLang="en-US"/>
              <a:t> </a:t>
            </a:r>
            <a:r>
              <a:rPr lang="en-US" altLang="en-US">
                <a:solidFill>
                  <a:srgbClr val="FF99FF"/>
                </a:solidFill>
              </a:rPr>
              <a:t>1110010</a:t>
            </a:r>
          </a:p>
          <a:p>
            <a:pPr lvl="1" eaLnBrk="1" hangingPunct="1">
              <a:buFontTx/>
              <a:buChar char="•"/>
            </a:pPr>
            <a:r>
              <a:rPr lang="en-US" altLang="en-US"/>
              <a:t>An underlying field </a:t>
            </a:r>
            <a:r>
              <a:rPr lang="en-US" altLang="en-US" i="1">
                <a:solidFill>
                  <a:schemeClr val="accent1"/>
                </a:solidFill>
              </a:rPr>
              <a:t>F</a:t>
            </a:r>
            <a:r>
              <a:rPr lang="en-US" altLang="en-US"/>
              <a:t>. </a:t>
            </a:r>
          </a:p>
        </p:txBody>
      </p:sp>
      <p:sp>
        <p:nvSpPr>
          <p:cNvPr id="78" name="AutoShape 42"/>
          <p:cNvSpPr>
            <a:spLocks noChangeArrowheads="1"/>
          </p:cNvSpPr>
          <p:nvPr/>
        </p:nvSpPr>
        <p:spPr bwMode="auto">
          <a:xfrm>
            <a:off x="1676400" y="2438400"/>
            <a:ext cx="6172200" cy="1905000"/>
          </a:xfrm>
          <a:prstGeom prst="wedgeRoundRectCallout">
            <a:avLst>
              <a:gd name="adj1" fmla="val -60245"/>
              <a:gd name="adj2" fmla="val -35134"/>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The digits of the </a:t>
            </a:r>
            <a:r>
              <a:rPr lang="en-US" altLang="en-US">
                <a:solidFill>
                  <a:schemeClr val="accent1"/>
                </a:solidFill>
              </a:rPr>
              <a:t>message</a:t>
            </a:r>
            <a:r>
              <a:rPr lang="en-US" altLang="en-US"/>
              <a:t> and in the </a:t>
            </a:r>
            <a:r>
              <a:rPr lang="en-US" altLang="en-US">
                <a:solidFill>
                  <a:srgbClr val="FF99FF"/>
                </a:solidFill>
              </a:rPr>
              <a:t>code</a:t>
            </a:r>
          </a:p>
          <a:p>
            <a:pPr algn="ctr"/>
            <a:r>
              <a:rPr lang="en-US" altLang="en-US"/>
              <a:t>are from your favorite finite field </a:t>
            </a:r>
            <a:r>
              <a:rPr lang="en-US" altLang="en-US">
                <a:solidFill>
                  <a:schemeClr val="accent1"/>
                </a:solidFill>
              </a:rPr>
              <a:t>F</a:t>
            </a:r>
            <a:r>
              <a:rPr lang="en-US" altLang="en-US"/>
              <a:t>.</a:t>
            </a:r>
          </a:p>
          <a:p>
            <a:pPr algn="ctr"/>
            <a:r>
              <a:rPr lang="en-US" altLang="en-US"/>
              <a:t>Eg bits: </a:t>
            </a:r>
            <a:r>
              <a:rPr lang="en-US" altLang="en-US" i="1">
                <a:solidFill>
                  <a:schemeClr val="accent1"/>
                </a:solidFill>
              </a:rPr>
              <a:t>v = </a:t>
            </a:r>
            <a:r>
              <a:rPr lang="en-US" altLang="en-US">
                <a:solidFill>
                  <a:srgbClr val="FF99FF"/>
                </a:solidFill>
              </a:rPr>
              <a:t>1110010</a:t>
            </a:r>
          </a:p>
          <a:p>
            <a:pPr algn="ctr"/>
            <a:r>
              <a:rPr lang="en-US" altLang="en-US"/>
              <a:t>Bytes: </a:t>
            </a:r>
            <a:r>
              <a:rPr lang="en-US" altLang="en-US" i="1">
                <a:solidFill>
                  <a:schemeClr val="accent1"/>
                </a:solidFill>
              </a:rPr>
              <a:t>v = </a:t>
            </a:r>
            <a:r>
              <a:rPr lang="en-US" altLang="en-US">
                <a:solidFill>
                  <a:srgbClr val="FF99FF"/>
                </a:solidFill>
              </a:rPr>
              <a:t>13 A2 7C 41 04 F3 A2</a:t>
            </a:r>
            <a:endParaRPr lang="en-US" altLang="en-US"/>
          </a:p>
        </p:txBody>
      </p:sp>
      <p:sp>
        <p:nvSpPr>
          <p:cNvPr id="79876"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0" end="0"/>
                                            </p:txEl>
                                          </p:spTgt>
                                        </p:tgtEl>
                                        <p:attrNameLst>
                                          <p:attrName>style.visibility</p:attrName>
                                        </p:attrNameLst>
                                      </p:cBhvr>
                                      <p:to>
                                        <p:strVal val="visible"/>
                                      </p:to>
                                    </p:set>
                                    <p:anim calcmode="lin" valueType="num">
                                      <p:cBhvr additive="base">
                                        <p:cTn id="7" dur="500" fill="hold"/>
                                        <p:tgtEl>
                                          <p:spTgt spid="1978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7847">
                                            <p:txEl>
                                              <p:pRg st="1" end="1"/>
                                            </p:txEl>
                                          </p:spTgt>
                                        </p:tgtEl>
                                        <p:attrNameLst>
                                          <p:attrName>style.visibility</p:attrName>
                                        </p:attrNameLst>
                                      </p:cBhvr>
                                      <p:to>
                                        <p:strVal val="visible"/>
                                      </p:to>
                                    </p:set>
                                    <p:anim calcmode="lin" valueType="num">
                                      <p:cBhvr additive="base">
                                        <p:cTn id="11" dur="500" fill="hold"/>
                                        <p:tgtEl>
                                          <p:spTgt spid="19784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784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7847">
                                            <p:txEl>
                                              <p:pRg st="2" end="2"/>
                                            </p:txEl>
                                          </p:spTgt>
                                        </p:tgtEl>
                                        <p:attrNameLst>
                                          <p:attrName>style.visibility</p:attrName>
                                        </p:attrNameLst>
                                      </p:cBhvr>
                                      <p:to>
                                        <p:strVal val="visible"/>
                                      </p:to>
                                    </p:set>
                                    <p:anim calcmode="lin" valueType="num">
                                      <p:cBhvr additive="base">
                                        <p:cTn id="15" dur="500" fill="hold"/>
                                        <p:tgtEl>
                                          <p:spTgt spid="19784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978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97847">
                                            <p:txEl>
                                              <p:pRg st="3" end="3"/>
                                            </p:txEl>
                                          </p:spTgt>
                                        </p:tgtEl>
                                        <p:attrNameLst>
                                          <p:attrName>style.visibility</p:attrName>
                                        </p:attrNameLst>
                                      </p:cBhvr>
                                      <p:to>
                                        <p:strVal val="visible"/>
                                      </p:to>
                                    </p:set>
                                    <p:anim calcmode="lin" valueType="num">
                                      <p:cBhvr additive="base">
                                        <p:cTn id="21" dur="500" fill="hold"/>
                                        <p:tgtEl>
                                          <p:spTgt spid="19784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978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8"/>
                                        </p:tgtEl>
                                        <p:attrNameLst>
                                          <p:attrName>style.visibility</p:attrName>
                                        </p:attrNameLst>
                                      </p:cBhvr>
                                      <p:to>
                                        <p:strVal val="visible"/>
                                      </p:to>
                                    </p:set>
                                    <p:anim calcmode="lin" valueType="num">
                                      <p:cBhvr additive="base">
                                        <p:cTn id="27" dur="500" fill="hold"/>
                                        <p:tgtEl>
                                          <p:spTgt spid="78"/>
                                        </p:tgtEl>
                                        <p:attrNameLst>
                                          <p:attrName>ppt_x</p:attrName>
                                        </p:attrNameLst>
                                      </p:cBhvr>
                                      <p:tavLst>
                                        <p:tav tm="0">
                                          <p:val>
                                            <p:strVal val="#ppt_x"/>
                                          </p:val>
                                        </p:tav>
                                        <p:tav tm="100000">
                                          <p:val>
                                            <p:strVal val="#ppt_x"/>
                                          </p:val>
                                        </p:tav>
                                      </p:tavLst>
                                    </p:anim>
                                    <p:anim calcmode="lin" valueType="num">
                                      <p:cBhvr additive="base">
                                        <p:cTn id="28"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515938"/>
            <a:ext cx="5600700"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vector space has:</a:t>
            </a:r>
          </a:p>
          <a:p>
            <a:pPr lvl="1" eaLnBrk="1" hangingPunct="1">
              <a:buFontTx/>
              <a:buChar char="•"/>
            </a:pPr>
            <a:r>
              <a:rPr lang="en-US" altLang="en-US"/>
              <a:t>A universe </a:t>
            </a:r>
            <a:r>
              <a:rPr lang="en-US" altLang="en-US" i="1">
                <a:solidFill>
                  <a:schemeClr val="accent1"/>
                </a:solidFill>
              </a:rPr>
              <a:t>V</a:t>
            </a:r>
            <a:r>
              <a:rPr lang="en-US" altLang="en-US"/>
              <a:t> of objects. Eg:</a:t>
            </a:r>
          </a:p>
          <a:p>
            <a:pPr lvl="2" eaLnBrk="1" hangingPunct="1">
              <a:buFontTx/>
              <a:buChar char="•"/>
            </a:pPr>
            <a:r>
              <a:rPr lang="en-US" altLang="en-US"/>
              <a:t>Code words </a:t>
            </a:r>
            <a:r>
              <a:rPr lang="en-US" altLang="en-US" i="1">
                <a:solidFill>
                  <a:schemeClr val="accent1"/>
                </a:solidFill>
              </a:rPr>
              <a:t>v =</a:t>
            </a:r>
            <a:r>
              <a:rPr lang="en-US" altLang="en-US"/>
              <a:t> </a:t>
            </a:r>
            <a:r>
              <a:rPr lang="en-US" altLang="en-US">
                <a:solidFill>
                  <a:srgbClr val="FF99FF"/>
                </a:solidFill>
              </a:rPr>
              <a:t>1110010</a:t>
            </a:r>
          </a:p>
          <a:p>
            <a:pPr lvl="1" eaLnBrk="1" hangingPunct="1">
              <a:buFontTx/>
              <a:buChar char="•"/>
            </a:pPr>
            <a:r>
              <a:rPr lang="en-US" altLang="en-US"/>
              <a:t>An underlying field </a:t>
            </a:r>
            <a:r>
              <a:rPr lang="en-US" altLang="en-US" i="1">
                <a:solidFill>
                  <a:schemeClr val="accent1"/>
                </a:solidFill>
              </a:rPr>
              <a:t>F</a:t>
            </a:r>
            <a:r>
              <a:rPr lang="en-US" altLang="en-US"/>
              <a:t>. </a:t>
            </a:r>
          </a:p>
          <a:p>
            <a:pPr lvl="1" eaLnBrk="1" hangingPunct="1">
              <a:buFontTx/>
              <a:buChar char="•"/>
            </a:pPr>
            <a:r>
              <a:rPr lang="en-US" altLang="en-US"/>
              <a:t>Closed under linear combinations</a:t>
            </a:r>
          </a:p>
          <a:p>
            <a:pPr lvl="2" eaLnBrk="1" hangingPunct="1">
              <a:buFontTx/>
              <a:buChar char="•"/>
            </a:pPr>
            <a:r>
              <a:rPr lang="en-US" altLang="en-US"/>
              <a:t>If </a:t>
            </a:r>
            <a:r>
              <a:rPr lang="en-US" altLang="en-US" i="1">
                <a:solidFill>
                  <a:schemeClr val="accent1"/>
                </a:solidFill>
              </a:rPr>
              <a:t>u,v </a:t>
            </a:r>
            <a:r>
              <a:rPr lang="en-US" altLang="en-US" i="1">
                <a:solidFill>
                  <a:schemeClr val="accent1"/>
                </a:solidFill>
                <a:sym typeface="Symbol" pitchFamily="18" charset="2"/>
              </a:rPr>
              <a:t> V</a:t>
            </a:r>
            <a:r>
              <a:rPr lang="en-US" altLang="en-US">
                <a:sym typeface="Symbol" pitchFamily="18" charset="2"/>
              </a:rPr>
              <a:t>, then </a:t>
            </a:r>
            <a:r>
              <a:rPr lang="en-US" altLang="en-US" i="1">
                <a:solidFill>
                  <a:schemeClr val="accent1"/>
                </a:solidFill>
                <a:sym typeface="Symbol" pitchFamily="18" charset="2"/>
              </a:rPr>
              <a:t>au + bv  V</a:t>
            </a:r>
          </a:p>
        </p:txBody>
      </p:sp>
      <p:grpSp>
        <p:nvGrpSpPr>
          <p:cNvPr id="2" name="Group 1"/>
          <p:cNvGrpSpPr>
            <a:grpSpLocks/>
          </p:cNvGrpSpPr>
          <p:nvPr/>
        </p:nvGrpSpPr>
        <p:grpSpPr bwMode="auto">
          <a:xfrm>
            <a:off x="6445250" y="4089400"/>
            <a:ext cx="1758950" cy="1268413"/>
            <a:chOff x="6444644" y="4089858"/>
            <a:chExt cx="1759904" cy="1268020"/>
          </a:xfrm>
        </p:grpSpPr>
        <p:sp>
          <p:nvSpPr>
            <p:cNvPr id="80904" name="Rectangle 65"/>
            <p:cNvSpPr>
              <a:spLocks noChangeArrowheads="1"/>
            </p:cNvSpPr>
            <p:nvPr/>
          </p:nvSpPr>
          <p:spPr bwMode="auto">
            <a:xfrm>
              <a:off x="6763128" y="4434508"/>
              <a:ext cx="1441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a:solidFill>
                    <a:srgbClr val="FF99FF"/>
                  </a:solidFill>
                </a:rPr>
                <a:t>1010001</a:t>
              </a:r>
            </a:p>
          </p:txBody>
        </p:sp>
        <p:sp>
          <p:nvSpPr>
            <p:cNvPr id="80905" name="Rectangle 66"/>
            <p:cNvSpPr>
              <a:spLocks noChangeArrowheads="1"/>
            </p:cNvSpPr>
            <p:nvPr/>
          </p:nvSpPr>
          <p:spPr bwMode="auto">
            <a:xfrm>
              <a:off x="6789802" y="4089858"/>
              <a:ext cx="1414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a:solidFill>
                    <a:srgbClr val="FF99FF"/>
                  </a:solidFill>
                </a:rPr>
                <a:t>1110010</a:t>
              </a:r>
            </a:p>
          </p:txBody>
        </p:sp>
        <p:cxnSp>
          <p:nvCxnSpPr>
            <p:cNvPr id="80906" name="Straight Connector 67"/>
            <p:cNvCxnSpPr>
              <a:cxnSpLocks noChangeShapeType="1"/>
            </p:cNvCxnSpPr>
            <p:nvPr/>
          </p:nvCxnSpPr>
          <p:spPr bwMode="auto">
            <a:xfrm>
              <a:off x="6629400" y="4916760"/>
              <a:ext cx="1575148" cy="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80907" name="Rectangle 68"/>
            <p:cNvSpPr>
              <a:spLocks noChangeArrowheads="1"/>
            </p:cNvSpPr>
            <p:nvPr/>
          </p:nvSpPr>
          <p:spPr bwMode="auto">
            <a:xfrm>
              <a:off x="6444644" y="4834658"/>
              <a:ext cx="17599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i="1">
                  <a:solidFill>
                    <a:schemeClr val="accent1"/>
                  </a:solidFill>
                </a:rPr>
                <a:t>+ </a:t>
              </a:r>
              <a:r>
                <a:rPr lang="en-US" altLang="en-US">
                  <a:solidFill>
                    <a:srgbClr val="FF99FF"/>
                  </a:solidFill>
                </a:rPr>
                <a:t>0100011</a:t>
              </a:r>
            </a:p>
          </p:txBody>
        </p:sp>
      </p:grpSp>
      <p:grpSp>
        <p:nvGrpSpPr>
          <p:cNvPr id="72" name="Group 71"/>
          <p:cNvGrpSpPr>
            <a:grpSpLocks/>
          </p:cNvGrpSpPr>
          <p:nvPr/>
        </p:nvGrpSpPr>
        <p:grpSpPr bwMode="auto">
          <a:xfrm>
            <a:off x="5600700" y="4037013"/>
            <a:ext cx="3578225" cy="2744787"/>
            <a:chOff x="2743200" y="3580172"/>
            <a:chExt cx="3578224" cy="2744428"/>
          </a:xfrm>
        </p:grpSpPr>
        <p:sp>
          <p:nvSpPr>
            <p:cNvPr id="80902" name="Rectangle 72"/>
            <p:cNvSpPr>
              <a:spLocks noChangeArrowheads="1"/>
            </p:cNvSpPr>
            <p:nvPr/>
          </p:nvSpPr>
          <p:spPr bwMode="auto">
            <a:xfrm>
              <a:off x="2743200" y="4939605"/>
              <a:ext cx="357822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t>Each digit is a separate </a:t>
              </a:r>
              <a:br>
                <a:rPr lang="en-US" altLang="en-US"/>
              </a:br>
              <a:r>
                <a:rPr lang="en-US" altLang="en-US"/>
                <a:t>binary sum.</a:t>
              </a:r>
            </a:p>
            <a:p>
              <a:pPr algn="ctr" eaLnBrk="1" hangingPunct="1"/>
              <a:r>
                <a:rPr lang="en-US" altLang="en-US"/>
                <a:t>No carries.</a:t>
              </a:r>
            </a:p>
          </p:txBody>
        </p:sp>
        <p:sp>
          <p:nvSpPr>
            <p:cNvPr id="80903" name="Rectangle 73"/>
            <p:cNvSpPr>
              <a:spLocks noChangeArrowheads="1"/>
            </p:cNvSpPr>
            <p:nvPr/>
          </p:nvSpPr>
          <p:spPr bwMode="auto">
            <a:xfrm>
              <a:off x="4343400" y="3580172"/>
              <a:ext cx="244315" cy="1284102"/>
            </a:xfrm>
            <a:prstGeom prst="rect">
              <a:avLst/>
            </a:prstGeom>
            <a:noFill/>
            <a:ln w="19050"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a:p>
          </p:txBody>
        </p:sp>
      </p:grpSp>
      <p:sp>
        <p:nvSpPr>
          <p:cNvPr id="80901"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7847">
                                            <p:txEl>
                                              <p:pRg st="4" end="4"/>
                                            </p:txEl>
                                          </p:spTgt>
                                        </p:tgtEl>
                                        <p:attrNameLst>
                                          <p:attrName>style.visibility</p:attrName>
                                        </p:attrNameLst>
                                      </p:cBhvr>
                                      <p:to>
                                        <p:strVal val="visible"/>
                                      </p:to>
                                    </p:set>
                                    <p:anim calcmode="lin" valueType="num">
                                      <p:cBhvr additive="base">
                                        <p:cTn id="7" dur="500" fill="hold"/>
                                        <p:tgtEl>
                                          <p:spTgt spid="197847">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7847">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7847">
                                            <p:txEl>
                                              <p:pRg st="5" end="5"/>
                                            </p:txEl>
                                          </p:spTgt>
                                        </p:tgtEl>
                                        <p:attrNameLst>
                                          <p:attrName>style.visibility</p:attrName>
                                        </p:attrNameLst>
                                      </p:cBhvr>
                                      <p:to>
                                        <p:strVal val="visible"/>
                                      </p:to>
                                    </p:set>
                                    <p:anim calcmode="lin" valueType="num">
                                      <p:cBhvr additive="base">
                                        <p:cTn id="11" dur="500" fill="hold"/>
                                        <p:tgtEl>
                                          <p:spTgt spid="197847">
                                            <p:txEl>
                                              <p:pRg st="5" end="5"/>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784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72"/>
                                        </p:tgtEl>
                                        <p:attrNameLst>
                                          <p:attrName>style.visibility</p:attrName>
                                        </p:attrNameLst>
                                      </p:cBhvr>
                                      <p:to>
                                        <p:strVal val="visible"/>
                                      </p:to>
                                    </p:set>
                                    <p:anim calcmode="lin" valueType="num">
                                      <p:cBhvr additive="base">
                                        <p:cTn id="23" dur="500" fill="hold"/>
                                        <p:tgtEl>
                                          <p:spTgt spid="72"/>
                                        </p:tgtEl>
                                        <p:attrNameLst>
                                          <p:attrName>ppt_x</p:attrName>
                                        </p:attrNameLst>
                                      </p:cBhvr>
                                      <p:tavLst>
                                        <p:tav tm="0">
                                          <p:val>
                                            <p:strVal val="#ppt_x"/>
                                          </p:val>
                                        </p:tav>
                                        <p:tav tm="100000">
                                          <p:val>
                                            <p:strVal val="#ppt_x"/>
                                          </p:val>
                                        </p:tav>
                                      </p:tavLst>
                                    </p:anim>
                                    <p:anim calcmode="lin" valueType="num">
                                      <p:cBhvr additive="base">
                                        <p:cTn id="24"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47" name="Text Box 215"/>
          <p:cNvSpPr txBox="1">
            <a:spLocks noChangeArrowheads="1"/>
          </p:cNvSpPr>
          <p:nvPr/>
        </p:nvSpPr>
        <p:spPr bwMode="auto">
          <a:xfrm>
            <a:off x="325438" y="482600"/>
            <a:ext cx="7794625"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A basis of a vector space:</a:t>
            </a:r>
          </a:p>
          <a:p>
            <a:pPr lvl="1" eaLnBrk="1" hangingPunct="1">
              <a:buFontTx/>
              <a:buChar char="•"/>
            </a:pPr>
            <a:r>
              <a:rPr lang="en-US" altLang="en-US"/>
              <a:t>A tuple  </a:t>
            </a:r>
            <a:r>
              <a:rPr lang="en-US" altLang="en-US" i="1">
                <a:solidFill>
                  <a:srgbClr val="FF99FF"/>
                </a:solidFill>
              </a:rPr>
              <a:t>&lt;w</a:t>
            </a:r>
            <a:r>
              <a:rPr lang="en-US" altLang="en-US" i="1" baseline="-25000">
                <a:solidFill>
                  <a:srgbClr val="FF99FF"/>
                </a:solidFill>
              </a:rPr>
              <a:t>1</a:t>
            </a:r>
            <a:r>
              <a:rPr lang="en-US" altLang="en-US" i="1">
                <a:solidFill>
                  <a:srgbClr val="FF99FF"/>
                </a:solidFill>
              </a:rPr>
              <a:t>,w</a:t>
            </a:r>
            <a:r>
              <a:rPr lang="en-US" altLang="en-US" i="1" baseline="-25000">
                <a:solidFill>
                  <a:srgbClr val="FF99FF"/>
                </a:solidFill>
              </a:rPr>
              <a:t>2</a:t>
            </a:r>
            <a:r>
              <a:rPr lang="en-US" altLang="en-US" i="1">
                <a:solidFill>
                  <a:srgbClr val="FF99FF"/>
                </a:solidFill>
              </a:rPr>
              <a:t>,…,w</a:t>
            </a:r>
            <a:r>
              <a:rPr lang="en-US" altLang="en-US" i="1" baseline="-25000">
                <a:solidFill>
                  <a:srgbClr val="FF99FF"/>
                </a:solidFill>
              </a:rPr>
              <a:t>d</a:t>
            </a:r>
            <a:r>
              <a:rPr lang="en-US" altLang="en-US" i="1">
                <a:solidFill>
                  <a:srgbClr val="FF99FF"/>
                </a:solidFill>
              </a:rPr>
              <a:t>&gt;</a:t>
            </a:r>
            <a:r>
              <a:rPr lang="en-US" altLang="en-US">
                <a:solidFill>
                  <a:srgbClr val="FF99FF"/>
                </a:solidFill>
              </a:rPr>
              <a:t> </a:t>
            </a:r>
            <a:r>
              <a:rPr lang="en-US" altLang="en-US"/>
              <a:t>of objects</a:t>
            </a:r>
          </a:p>
          <a:p>
            <a:pPr lvl="1" eaLnBrk="1" hangingPunct="1">
              <a:buFontTx/>
              <a:buChar char="•"/>
            </a:pPr>
            <a:r>
              <a:rPr lang="en-US" altLang="en-US"/>
              <a:t>Linearly independent</a:t>
            </a:r>
            <a:endParaRPr lang="en-US" altLang="en-US">
              <a:sym typeface="Symbol" pitchFamily="18" charset="2"/>
            </a:endParaRPr>
          </a:p>
          <a:p>
            <a:pPr lvl="1" eaLnBrk="1" hangingPunct="1">
              <a:buFontTx/>
              <a:buChar char="•"/>
            </a:pPr>
            <a:r>
              <a:rPr lang="en-US" altLang="en-US">
                <a:sym typeface="Symbol" pitchFamily="18" charset="2"/>
              </a:rPr>
              <a:t>Spans the space uniquely</a:t>
            </a:r>
            <a:br>
              <a:rPr lang="en-US" altLang="en-US">
                <a:sym typeface="Symbol" pitchFamily="18" charset="2"/>
              </a:rPr>
            </a:br>
            <a:r>
              <a:rPr lang="en-US" altLang="en-US">
                <a:sym typeface="Symbol" pitchFamily="18" charset="2"/>
              </a:rPr>
              <a:t>   </a:t>
            </a:r>
            <a:r>
              <a:rPr lang="en-US" altLang="en-US" i="1">
                <a:solidFill>
                  <a:srgbClr val="FF99FF"/>
                </a:solidFill>
                <a:latin typeface="Symbol" pitchFamily="18" charset="2"/>
              </a:rPr>
              <a:t>"</a:t>
            </a:r>
            <a:r>
              <a:rPr lang="en-US" altLang="en-US" i="1">
                <a:solidFill>
                  <a:srgbClr val="FF99FF"/>
                </a:solidFill>
              </a:rPr>
              <a:t>v </a:t>
            </a:r>
            <a:r>
              <a:rPr lang="en-US" altLang="en-US" i="1">
                <a:solidFill>
                  <a:schemeClr val="accent1"/>
                </a:solidFill>
                <a:latin typeface="Symbol" pitchFamily="18" charset="2"/>
              </a:rPr>
              <a:t>$</a:t>
            </a:r>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r>
              <a:rPr lang="en-US" altLang="en-US">
                <a:sym typeface="Symbol" pitchFamily="18" charset="2"/>
              </a:rPr>
              <a:t> </a:t>
            </a:r>
            <a:r>
              <a:rPr lang="en-US" altLang="en-US" i="1">
                <a:solidFill>
                  <a:srgbClr val="FF99FF"/>
                </a:solidFill>
                <a:sym typeface="Symbol" pitchFamily="18" charset="2"/>
              </a:rPr>
              <a:t>v =</a:t>
            </a:r>
            <a:r>
              <a:rPr lang="en-US" altLang="en-US" i="1">
                <a:solidFill>
                  <a:schemeClr val="accent1"/>
                </a:solidFill>
                <a:sym typeface="Symbol" pitchFamily="18" charset="2"/>
              </a:rPr>
              <a:t> a</a:t>
            </a:r>
            <a:r>
              <a:rPr lang="en-US" altLang="en-US" i="1" baseline="-25000">
                <a:solidFill>
                  <a:schemeClr val="accent1"/>
                </a:solidFill>
              </a:rPr>
              <a:t>1</a:t>
            </a:r>
            <a:r>
              <a:rPr lang="en-US" altLang="en-US" i="1">
                <a:solidFill>
                  <a:srgbClr val="FF99FF"/>
                </a:solidFill>
              </a:rPr>
              <a:t>w</a:t>
            </a:r>
            <a:r>
              <a:rPr lang="en-US" altLang="en-US" i="1" baseline="-25000">
                <a:solidFill>
                  <a:srgbClr val="FF99FF"/>
                </a:solidFill>
              </a:rPr>
              <a:t>1</a:t>
            </a:r>
            <a:r>
              <a:rPr lang="en-US" altLang="en-US" i="1">
                <a:solidFill>
                  <a:schemeClr val="accent1"/>
                </a:solidFill>
              </a:rPr>
              <a:t>+a</a:t>
            </a:r>
            <a:r>
              <a:rPr lang="en-US" altLang="en-US" i="1" baseline="-25000">
                <a:solidFill>
                  <a:schemeClr val="accent1"/>
                </a:solidFill>
              </a:rPr>
              <a:t>2</a:t>
            </a:r>
            <a:r>
              <a:rPr lang="en-US" altLang="en-US" i="1">
                <a:solidFill>
                  <a:srgbClr val="FF99FF"/>
                </a:solidFill>
              </a:rPr>
              <a:t>w</a:t>
            </a:r>
            <a:r>
              <a:rPr lang="en-US" altLang="en-US" i="1" baseline="-25000">
                <a:solidFill>
                  <a:srgbClr val="FF99FF"/>
                </a:solidFill>
              </a:rPr>
              <a:t>2</a:t>
            </a:r>
            <a:r>
              <a:rPr lang="en-US" altLang="en-US" i="1">
                <a:solidFill>
                  <a:schemeClr val="accent1"/>
                </a:solidFill>
              </a:rPr>
              <a:t> +… + a</a:t>
            </a:r>
            <a:r>
              <a:rPr lang="en-US" altLang="en-US" i="1" baseline="-25000">
                <a:solidFill>
                  <a:schemeClr val="accent1"/>
                </a:solidFill>
              </a:rPr>
              <a:t>d</a:t>
            </a:r>
            <a:r>
              <a:rPr lang="en-US" altLang="en-US" i="1">
                <a:solidFill>
                  <a:srgbClr val="FF99FF"/>
                </a:solidFill>
              </a:rPr>
              <a:t>w</a:t>
            </a:r>
            <a:r>
              <a:rPr lang="en-US" altLang="en-US" i="1" baseline="-25000">
                <a:solidFill>
                  <a:srgbClr val="FF99FF"/>
                </a:solidFill>
              </a:rPr>
              <a:t>d</a:t>
            </a:r>
            <a:r>
              <a:rPr lang="en-US" altLang="en-US" i="1">
                <a:solidFill>
                  <a:schemeClr val="accent1"/>
                </a:solidFill>
                <a:sym typeface="Symbol" pitchFamily="18" charset="2"/>
              </a:rPr>
              <a:t>    </a:t>
            </a:r>
            <a:endParaRPr lang="en-US" altLang="en-US" i="1" baseline="30000">
              <a:solidFill>
                <a:schemeClr val="accent1"/>
              </a:solidFill>
            </a:endParaRPr>
          </a:p>
        </p:txBody>
      </p:sp>
      <p:sp>
        <p:nvSpPr>
          <p:cNvPr id="81923" name="Rectangle 19"/>
          <p:cNvSpPr>
            <a:spLocks noChangeArrowheads="1"/>
          </p:cNvSpPr>
          <p:nvPr/>
        </p:nvSpPr>
        <p:spPr bwMode="auto">
          <a:xfrm>
            <a:off x="6762750" y="4433888"/>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a:solidFill>
                  <a:srgbClr val="FF99FF"/>
                </a:solidFill>
              </a:rPr>
              <a:t>1010001</a:t>
            </a:r>
          </a:p>
        </p:txBody>
      </p:sp>
      <p:sp>
        <p:nvSpPr>
          <p:cNvPr id="81924" name="Rectangle 20"/>
          <p:cNvSpPr>
            <a:spLocks noChangeArrowheads="1"/>
          </p:cNvSpPr>
          <p:nvPr/>
        </p:nvSpPr>
        <p:spPr bwMode="auto">
          <a:xfrm>
            <a:off x="6789738" y="4089400"/>
            <a:ext cx="1414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a:solidFill>
                  <a:srgbClr val="FF99FF"/>
                </a:solidFill>
              </a:rPr>
              <a:t>1110010</a:t>
            </a:r>
          </a:p>
        </p:txBody>
      </p:sp>
      <p:sp>
        <p:nvSpPr>
          <p:cNvPr id="81925" name="Rectangle 23"/>
          <p:cNvSpPr>
            <a:spLocks noChangeArrowheads="1"/>
          </p:cNvSpPr>
          <p:nvPr/>
        </p:nvSpPr>
        <p:spPr bwMode="auto">
          <a:xfrm>
            <a:off x="6777038" y="4833938"/>
            <a:ext cx="14271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a:solidFill>
                  <a:srgbClr val="FF99FF"/>
                </a:solidFill>
              </a:rPr>
              <a:t>0100011</a:t>
            </a:r>
          </a:p>
        </p:txBody>
      </p:sp>
      <p:sp>
        <p:nvSpPr>
          <p:cNvPr id="32" name="Rectangle 31"/>
          <p:cNvSpPr>
            <a:spLocks noChangeArrowheads="1"/>
          </p:cNvSpPr>
          <p:nvPr/>
        </p:nvSpPr>
        <p:spPr bwMode="auto">
          <a:xfrm>
            <a:off x="6886575" y="5410200"/>
            <a:ext cx="1450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[0,0,1,1]</a:t>
            </a:r>
            <a:endParaRPr lang="en-CA" altLang="en-US"/>
          </a:p>
        </p:txBody>
      </p:sp>
      <p:sp>
        <p:nvSpPr>
          <p:cNvPr id="33" name="Rectangle 26"/>
          <p:cNvSpPr>
            <a:spLocks noChangeArrowheads="1"/>
          </p:cNvSpPr>
          <p:nvPr/>
        </p:nvSpPr>
        <p:spPr bwMode="auto">
          <a:xfrm>
            <a:off x="4648200" y="5422900"/>
            <a:ext cx="22828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grpSp>
        <p:nvGrpSpPr>
          <p:cNvPr id="14" name="Group 13"/>
          <p:cNvGrpSpPr>
            <a:grpSpLocks/>
          </p:cNvGrpSpPr>
          <p:nvPr/>
        </p:nvGrpSpPr>
        <p:grpSpPr bwMode="auto">
          <a:xfrm>
            <a:off x="4318000" y="3109913"/>
            <a:ext cx="3886200" cy="1847850"/>
            <a:chOff x="4318348" y="3109328"/>
            <a:chExt cx="3886200" cy="1848400"/>
          </a:xfrm>
        </p:grpSpPr>
        <p:cxnSp>
          <p:nvCxnSpPr>
            <p:cNvPr id="81952" name="Straight Connector 21"/>
            <p:cNvCxnSpPr>
              <a:cxnSpLocks noChangeShapeType="1"/>
            </p:cNvCxnSpPr>
            <p:nvPr/>
          </p:nvCxnSpPr>
          <p:spPr bwMode="auto">
            <a:xfrm>
              <a:off x="5410200" y="4916760"/>
              <a:ext cx="2794348" cy="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81953" name="Rectangle 24"/>
            <p:cNvSpPr>
              <a:spLocks noChangeArrowheads="1"/>
            </p:cNvSpPr>
            <p:nvPr/>
          </p:nvSpPr>
          <p:spPr bwMode="auto">
            <a:xfrm>
              <a:off x="6009139" y="3783839"/>
              <a:ext cx="21954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r>
                <a:rPr lang="en-US" altLang="en-US" i="1" dirty="0">
                  <a:solidFill>
                    <a:srgbClr val="FF99FF"/>
                  </a:solidFill>
                </a:rPr>
                <a:t>w</a:t>
              </a:r>
              <a:r>
                <a:rPr lang="en-US" altLang="en-US" i="1" baseline="-25000" dirty="0">
                  <a:solidFill>
                    <a:srgbClr val="FF99FF"/>
                  </a:solidFill>
                </a:rPr>
                <a:t>2</a:t>
              </a:r>
              <a:r>
                <a:rPr lang="en-US" altLang="en-US" i="1" dirty="0">
                  <a:solidFill>
                    <a:srgbClr val="FF99FF"/>
                  </a:solidFill>
                </a:rPr>
                <a:t> = </a:t>
              </a:r>
              <a:r>
                <a:rPr lang="en-US" altLang="en-US" dirty="0">
                  <a:solidFill>
                    <a:srgbClr val="FF99FF"/>
                  </a:solidFill>
                </a:rPr>
                <a:t>0110101</a:t>
              </a:r>
            </a:p>
          </p:txBody>
        </p:sp>
        <p:sp>
          <p:nvSpPr>
            <p:cNvPr id="81954" name="Rectangle 25"/>
            <p:cNvSpPr>
              <a:spLocks noChangeArrowheads="1"/>
            </p:cNvSpPr>
            <p:nvPr/>
          </p:nvSpPr>
          <p:spPr bwMode="auto">
            <a:xfrm>
              <a:off x="6039596" y="3464167"/>
              <a:ext cx="21649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dirty="0">
                  <a:solidFill>
                    <a:srgbClr val="FF99FF"/>
                  </a:solidFill>
                </a:rPr>
                <a:t>w</a:t>
              </a:r>
              <a:r>
                <a:rPr lang="en-US" altLang="en-US" i="1" baseline="-25000" dirty="0">
                  <a:solidFill>
                    <a:srgbClr val="FF99FF"/>
                  </a:solidFill>
                </a:rPr>
                <a:t>1 </a:t>
              </a:r>
              <a:r>
                <a:rPr lang="en-US" altLang="en-US" i="1" dirty="0">
                  <a:solidFill>
                    <a:srgbClr val="FF99FF"/>
                  </a:solidFill>
                </a:rPr>
                <a:t>= </a:t>
              </a:r>
              <a:r>
                <a:rPr lang="en-US" altLang="en-US" dirty="0">
                  <a:solidFill>
                    <a:srgbClr val="FF99FF"/>
                  </a:solidFill>
                </a:rPr>
                <a:t>1101001</a:t>
              </a:r>
            </a:p>
          </p:txBody>
        </p:sp>
        <p:sp>
          <p:nvSpPr>
            <p:cNvPr id="81955" name="Rectangle 4"/>
            <p:cNvSpPr>
              <a:spLocks noChangeArrowheads="1"/>
            </p:cNvSpPr>
            <p:nvPr/>
          </p:nvSpPr>
          <p:spPr bwMode="auto">
            <a:xfrm>
              <a:off x="4318348" y="3109328"/>
              <a:ext cx="36231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rgbClr val="FF99FF"/>
                  </a:solidFill>
                </a:rPr>
                <a:t>Basis = &lt;w</a:t>
              </a:r>
              <a:r>
                <a:rPr lang="en-US" altLang="en-US" i="1" baseline="-25000">
                  <a:solidFill>
                    <a:srgbClr val="FF99FF"/>
                  </a:solidFill>
                </a:rPr>
                <a:t>1</a:t>
              </a:r>
              <a:r>
                <a:rPr lang="en-US" altLang="en-US" i="1">
                  <a:solidFill>
                    <a:srgbClr val="FF99FF"/>
                  </a:solidFill>
                </a:rPr>
                <a:t>,w</a:t>
              </a:r>
              <a:r>
                <a:rPr lang="en-US" altLang="en-US" i="1" baseline="-25000">
                  <a:solidFill>
                    <a:srgbClr val="FF99FF"/>
                  </a:solidFill>
                </a:rPr>
                <a:t>2</a:t>
              </a:r>
              <a:r>
                <a:rPr lang="en-US" altLang="en-US" i="1">
                  <a:solidFill>
                    <a:srgbClr val="FF99FF"/>
                  </a:solidFill>
                </a:rPr>
                <a:t>,…,w</a:t>
              </a:r>
              <a:r>
                <a:rPr lang="en-US" altLang="en-US" i="1" baseline="-25000">
                  <a:solidFill>
                    <a:srgbClr val="FF99FF"/>
                  </a:solidFill>
                </a:rPr>
                <a:t>d</a:t>
              </a:r>
              <a:r>
                <a:rPr lang="en-US" altLang="en-US" i="1">
                  <a:solidFill>
                    <a:srgbClr val="FF99FF"/>
                  </a:solidFill>
                </a:rPr>
                <a:t>&gt;</a:t>
              </a:r>
              <a:r>
                <a:rPr lang="en-US" altLang="en-US">
                  <a:solidFill>
                    <a:srgbClr val="FF99FF"/>
                  </a:solidFill>
                </a:rPr>
                <a:t> </a:t>
              </a:r>
            </a:p>
          </p:txBody>
        </p:sp>
        <p:sp>
          <p:nvSpPr>
            <p:cNvPr id="81956" name="Rectangle 6"/>
            <p:cNvSpPr>
              <a:spLocks noChangeArrowheads="1"/>
            </p:cNvSpPr>
            <p:nvPr/>
          </p:nvSpPr>
          <p:spPr bwMode="auto">
            <a:xfrm>
              <a:off x="6034372" y="4434508"/>
              <a:ext cx="9941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rgbClr val="FF99FF"/>
                  </a:solidFill>
                </a:rPr>
                <a:t>w</a:t>
              </a:r>
              <a:r>
                <a:rPr lang="en-US" altLang="en-US" i="1" baseline="-25000">
                  <a:solidFill>
                    <a:srgbClr val="FF99FF"/>
                  </a:solidFill>
                </a:rPr>
                <a:t>4  </a:t>
              </a:r>
              <a:r>
                <a:rPr lang="en-US" altLang="en-US" i="1">
                  <a:solidFill>
                    <a:srgbClr val="FF99FF"/>
                  </a:solidFill>
                </a:rPr>
                <a:t>= </a:t>
              </a:r>
              <a:endParaRPr lang="en-US" altLang="en-US">
                <a:solidFill>
                  <a:srgbClr val="FF99FF"/>
                </a:solidFill>
              </a:endParaRPr>
            </a:p>
          </p:txBody>
        </p:sp>
        <p:sp>
          <p:nvSpPr>
            <p:cNvPr id="81957" name="Rectangle 7"/>
            <p:cNvSpPr>
              <a:spLocks noChangeArrowheads="1"/>
            </p:cNvSpPr>
            <p:nvPr/>
          </p:nvSpPr>
          <p:spPr bwMode="auto">
            <a:xfrm>
              <a:off x="6021851" y="4122201"/>
              <a:ext cx="9941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rgbClr val="FF99FF"/>
                  </a:solidFill>
                </a:rPr>
                <a:t>w</a:t>
              </a:r>
              <a:r>
                <a:rPr lang="en-US" altLang="en-US" i="1" baseline="-25000">
                  <a:solidFill>
                    <a:srgbClr val="FF99FF"/>
                  </a:solidFill>
                </a:rPr>
                <a:t>3  </a:t>
              </a:r>
              <a:r>
                <a:rPr lang="en-US" altLang="en-US" i="1">
                  <a:solidFill>
                    <a:srgbClr val="FF99FF"/>
                  </a:solidFill>
                </a:rPr>
                <a:t>= </a:t>
              </a:r>
              <a:endParaRPr lang="en-US" altLang="en-US">
                <a:solidFill>
                  <a:srgbClr val="FF99FF"/>
                </a:solidFill>
              </a:endParaRPr>
            </a:p>
          </p:txBody>
        </p:sp>
      </p:grpSp>
      <p:sp>
        <p:nvSpPr>
          <p:cNvPr id="9" name="Rectangle 8"/>
          <p:cNvSpPr>
            <a:spLocks noChangeArrowheads="1"/>
          </p:cNvSpPr>
          <p:nvPr/>
        </p:nvSpPr>
        <p:spPr bwMode="auto">
          <a:xfrm>
            <a:off x="4876800" y="4864100"/>
            <a:ext cx="2146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rgbClr val="FF99FF"/>
                </a:solidFill>
              </a:rPr>
              <a:t>v = w</a:t>
            </a:r>
            <a:r>
              <a:rPr lang="en-US" altLang="en-US" i="1" baseline="-25000">
                <a:solidFill>
                  <a:srgbClr val="FF99FF"/>
                </a:solidFill>
              </a:rPr>
              <a:t>3</a:t>
            </a:r>
            <a:r>
              <a:rPr lang="en-US" altLang="en-US" i="1">
                <a:solidFill>
                  <a:srgbClr val="FF99FF"/>
                </a:solidFill>
              </a:rPr>
              <a:t>+w</a:t>
            </a:r>
            <a:r>
              <a:rPr lang="en-US" altLang="en-US" i="1" baseline="-25000">
                <a:solidFill>
                  <a:srgbClr val="FF99FF"/>
                </a:solidFill>
              </a:rPr>
              <a:t>4</a:t>
            </a:r>
            <a:r>
              <a:rPr lang="en-US" altLang="en-US" i="1">
                <a:solidFill>
                  <a:srgbClr val="FF99FF"/>
                </a:solidFill>
              </a:rPr>
              <a:t> = </a:t>
            </a:r>
            <a:endParaRPr lang="en-US" altLang="en-US">
              <a:solidFill>
                <a:srgbClr val="FF99FF"/>
              </a:solidFill>
            </a:endParaRPr>
          </a:p>
        </p:txBody>
      </p:sp>
      <p:sp>
        <p:nvSpPr>
          <p:cNvPr id="10" name="Rectangle 9"/>
          <p:cNvSpPr>
            <a:spLocks noChangeArrowheads="1"/>
          </p:cNvSpPr>
          <p:nvPr/>
        </p:nvSpPr>
        <p:spPr bwMode="auto">
          <a:xfrm>
            <a:off x="503238" y="5867400"/>
            <a:ext cx="82597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ym typeface="Symbol" pitchFamily="18" charset="2"/>
              </a:rPr>
              <a:t>What </a:t>
            </a:r>
            <a:r>
              <a:rPr lang="en-US" altLang="en-US">
                <a:solidFill>
                  <a:schemeClr val="accent1"/>
                </a:solidFill>
                <a:sym typeface="Symbol" pitchFamily="18" charset="2"/>
              </a:rPr>
              <a:t>k</a:t>
            </a:r>
            <a:r>
              <a:rPr lang="en-US" altLang="en-US">
                <a:sym typeface="Symbol" pitchFamily="18" charset="2"/>
              </a:rPr>
              <a:t> digit </a:t>
            </a:r>
            <a:r>
              <a:rPr lang="en-US" altLang="en-US">
                <a:solidFill>
                  <a:schemeClr val="accent1"/>
                </a:solidFill>
                <a:sym typeface="Symbol" pitchFamily="18" charset="2"/>
              </a:rPr>
              <a:t>message</a:t>
            </a:r>
            <a:r>
              <a:rPr lang="en-US" altLang="en-US">
                <a:sym typeface="Symbol" pitchFamily="18" charset="2"/>
              </a:rPr>
              <a:t> is associated with this code word?</a:t>
            </a:r>
          </a:p>
        </p:txBody>
      </p:sp>
      <p:sp>
        <p:nvSpPr>
          <p:cNvPr id="11" name="Rectangle 10"/>
          <p:cNvSpPr>
            <a:spLocks noChangeArrowheads="1"/>
          </p:cNvSpPr>
          <p:nvPr/>
        </p:nvSpPr>
        <p:spPr bwMode="auto">
          <a:xfrm>
            <a:off x="4648200" y="5508625"/>
            <a:ext cx="3810000" cy="396875"/>
          </a:xfrm>
          <a:prstGeom prst="rect">
            <a:avLst/>
          </a:prstGeom>
          <a:noFill/>
          <a:ln w="19050" cap="sq">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a:p>
        </p:txBody>
      </p:sp>
      <p:cxnSp>
        <p:nvCxnSpPr>
          <p:cNvPr id="81932" name="Straight Connector 45"/>
          <p:cNvCxnSpPr>
            <a:cxnSpLocks noChangeShapeType="1"/>
          </p:cNvCxnSpPr>
          <p:nvPr/>
        </p:nvCxnSpPr>
        <p:spPr bwMode="auto">
          <a:xfrm>
            <a:off x="6629400" y="4916488"/>
            <a:ext cx="1574800" cy="0"/>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grpSp>
        <p:nvGrpSpPr>
          <p:cNvPr id="35" name="Group 34"/>
          <p:cNvGrpSpPr>
            <a:grpSpLocks/>
          </p:cNvGrpSpPr>
          <p:nvPr/>
        </p:nvGrpSpPr>
        <p:grpSpPr bwMode="auto">
          <a:xfrm>
            <a:off x="381000" y="3111500"/>
            <a:ext cx="3209925" cy="2895600"/>
            <a:chOff x="381000" y="3111674"/>
            <a:chExt cx="3210333" cy="2895600"/>
          </a:xfrm>
        </p:grpSpPr>
        <p:sp>
          <p:nvSpPr>
            <p:cNvPr id="81940" name="Rectangle 35"/>
            <p:cNvSpPr>
              <a:spLocks noChangeArrowheads="1"/>
            </p:cNvSpPr>
            <p:nvPr/>
          </p:nvSpPr>
          <p:spPr bwMode="auto">
            <a:xfrm>
              <a:off x="2558449" y="5471528"/>
              <a:ext cx="10328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[3,-1]</a:t>
              </a:r>
              <a:endParaRPr lang="en-CA" altLang="en-US"/>
            </a:p>
          </p:txBody>
        </p:sp>
        <p:grpSp>
          <p:nvGrpSpPr>
            <p:cNvPr id="81941" name="Group 36"/>
            <p:cNvGrpSpPr>
              <a:grpSpLocks/>
            </p:cNvGrpSpPr>
            <p:nvPr/>
          </p:nvGrpSpPr>
          <p:grpSpPr bwMode="auto">
            <a:xfrm>
              <a:off x="814387" y="3850516"/>
              <a:ext cx="1143000" cy="1465263"/>
              <a:chOff x="1828800" y="4356100"/>
              <a:chExt cx="1143000" cy="1465263"/>
            </a:xfrm>
          </p:grpSpPr>
          <p:sp>
            <p:nvSpPr>
              <p:cNvPr id="81948" name="Line 58"/>
              <p:cNvSpPr>
                <a:spLocks noChangeShapeType="1"/>
              </p:cNvSpPr>
              <p:nvPr/>
            </p:nvSpPr>
            <p:spPr bwMode="auto">
              <a:xfrm flipV="1">
                <a:off x="1828800" y="5440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9" name="Line 59"/>
              <p:cNvSpPr>
                <a:spLocks noChangeShapeType="1"/>
              </p:cNvSpPr>
              <p:nvPr/>
            </p:nvSpPr>
            <p:spPr bwMode="auto">
              <a:xfrm flipV="1">
                <a:off x="2209800" y="5059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50" name="Line 60"/>
              <p:cNvSpPr>
                <a:spLocks noChangeShapeType="1"/>
              </p:cNvSpPr>
              <p:nvPr/>
            </p:nvSpPr>
            <p:spPr bwMode="auto">
              <a:xfrm flipV="1">
                <a:off x="2590800" y="4678363"/>
                <a:ext cx="38100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51" name="Line 61"/>
              <p:cNvSpPr>
                <a:spLocks noChangeShapeType="1"/>
              </p:cNvSpPr>
              <p:nvPr/>
            </p:nvSpPr>
            <p:spPr bwMode="auto">
              <a:xfrm>
                <a:off x="2819400" y="4356100"/>
                <a:ext cx="127000" cy="35559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81942" name="Rectangle 54"/>
            <p:cNvSpPr>
              <a:spLocks noChangeArrowheads="1"/>
            </p:cNvSpPr>
            <p:nvPr/>
          </p:nvSpPr>
          <p:spPr bwMode="auto">
            <a:xfrm>
              <a:off x="642937" y="3111674"/>
              <a:ext cx="24319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81943" name="Line 63"/>
            <p:cNvSpPr>
              <a:spLocks noChangeShapeType="1"/>
            </p:cNvSpPr>
            <p:nvPr/>
          </p:nvSpPr>
          <p:spPr bwMode="auto">
            <a:xfrm flipV="1">
              <a:off x="839803" y="3837815"/>
              <a:ext cx="990550" cy="144780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4" name="Rectangle 56"/>
            <p:cNvSpPr>
              <a:spLocks noChangeArrowheads="1"/>
            </p:cNvSpPr>
            <p:nvPr/>
          </p:nvSpPr>
          <p:spPr bwMode="auto">
            <a:xfrm>
              <a:off x="687411" y="4156903"/>
              <a:ext cx="669891"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v =</a:t>
              </a:r>
            </a:p>
          </p:txBody>
        </p:sp>
        <p:sp>
          <p:nvSpPr>
            <p:cNvPr id="81945" name="Rectangle 26"/>
            <p:cNvSpPr>
              <a:spLocks noChangeArrowheads="1"/>
            </p:cNvSpPr>
            <p:nvPr/>
          </p:nvSpPr>
          <p:spPr bwMode="auto">
            <a:xfrm>
              <a:off x="381000" y="5484054"/>
              <a:ext cx="22828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i="1">
                  <a:solidFill>
                    <a:schemeClr val="accent1"/>
                  </a:solidFill>
                </a:rPr>
                <a:t>[a</a:t>
              </a:r>
              <a:r>
                <a:rPr lang="en-US" altLang="en-US" i="1" baseline="-25000">
                  <a:solidFill>
                    <a:schemeClr val="accent1"/>
                  </a:solidFill>
                </a:rPr>
                <a:t>1</a:t>
              </a:r>
              <a:r>
                <a:rPr lang="en-US" altLang="en-US" i="1">
                  <a:solidFill>
                    <a:schemeClr val="accent1"/>
                  </a:solidFill>
                </a:rPr>
                <a:t>,a</a:t>
              </a:r>
              <a:r>
                <a:rPr lang="en-US" altLang="en-US" i="1" baseline="-25000">
                  <a:solidFill>
                    <a:schemeClr val="accent1"/>
                  </a:solidFill>
                </a:rPr>
                <a:t>2</a:t>
              </a:r>
              <a:r>
                <a:rPr lang="en-US" altLang="en-US" i="1">
                  <a:solidFill>
                    <a:schemeClr val="accent1"/>
                  </a:solidFill>
                </a:rPr>
                <a:t>,…,a</a:t>
              </a:r>
              <a:r>
                <a:rPr lang="en-US" altLang="en-US" i="1" baseline="-25000">
                  <a:solidFill>
                    <a:schemeClr val="accent1"/>
                  </a:solidFill>
                </a:rPr>
                <a:t>d</a:t>
              </a:r>
              <a:r>
                <a:rPr lang="en-US" altLang="en-US" i="1">
                  <a:solidFill>
                    <a:schemeClr val="accent1"/>
                  </a:solidFill>
                </a:rPr>
                <a:t>] =</a:t>
              </a:r>
              <a:endParaRPr lang="en-CA" altLang="en-US"/>
            </a:p>
          </p:txBody>
        </p:sp>
        <p:sp>
          <p:nvSpPr>
            <p:cNvPr id="81946" name="Line 60"/>
            <p:cNvSpPr>
              <a:spLocks noChangeShapeType="1"/>
            </p:cNvSpPr>
            <p:nvPr/>
          </p:nvSpPr>
          <p:spPr bwMode="auto">
            <a:xfrm flipV="1">
              <a:off x="2033544" y="3218036"/>
              <a:ext cx="380981"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7" name="Line 61"/>
            <p:cNvSpPr>
              <a:spLocks noChangeShapeType="1"/>
            </p:cNvSpPr>
            <p:nvPr/>
          </p:nvSpPr>
          <p:spPr bwMode="auto">
            <a:xfrm>
              <a:off x="2592315" y="3218037"/>
              <a:ext cx="126994" cy="35559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4" name="Rectangle 3"/>
          <p:cNvSpPr>
            <a:spLocks noChangeArrowheads="1"/>
          </p:cNvSpPr>
          <p:nvPr/>
        </p:nvSpPr>
        <p:spPr bwMode="auto">
          <a:xfrm>
            <a:off x="3838575" y="1055688"/>
            <a:ext cx="3905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baseline="-25000">
                <a:solidFill>
                  <a:schemeClr val="accent1"/>
                </a:solidFill>
              </a:rPr>
              <a:t>k</a:t>
            </a:r>
            <a:endParaRPr lang="en-US" altLang="en-US">
              <a:solidFill>
                <a:schemeClr val="accent1"/>
              </a:solidFill>
            </a:endParaRPr>
          </a:p>
        </p:txBody>
      </p:sp>
      <p:sp>
        <p:nvSpPr>
          <p:cNvPr id="52" name="Rectangle 51"/>
          <p:cNvSpPr>
            <a:spLocks noChangeArrowheads="1"/>
          </p:cNvSpPr>
          <p:nvPr/>
        </p:nvSpPr>
        <p:spPr bwMode="auto">
          <a:xfrm>
            <a:off x="7253288" y="3236913"/>
            <a:ext cx="3889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baseline="-25000">
                <a:solidFill>
                  <a:schemeClr val="accent1"/>
                </a:solidFill>
              </a:rPr>
              <a:t>k</a:t>
            </a:r>
            <a:endParaRPr lang="en-US" altLang="en-US">
              <a:solidFill>
                <a:schemeClr val="accent1"/>
              </a:solidFill>
            </a:endParaRPr>
          </a:p>
        </p:txBody>
      </p:sp>
      <p:sp>
        <p:nvSpPr>
          <p:cNvPr id="53" name="Rectangle 52"/>
          <p:cNvSpPr>
            <a:spLocks noChangeArrowheads="1"/>
          </p:cNvSpPr>
          <p:nvPr/>
        </p:nvSpPr>
        <p:spPr bwMode="auto">
          <a:xfrm>
            <a:off x="6146800" y="5559425"/>
            <a:ext cx="390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baseline="-25000">
                <a:solidFill>
                  <a:schemeClr val="accent1"/>
                </a:solidFill>
              </a:rPr>
              <a:t>k</a:t>
            </a:r>
            <a:endParaRPr lang="en-US" altLang="en-US">
              <a:solidFill>
                <a:schemeClr val="accent1"/>
              </a:solidFill>
            </a:endParaRPr>
          </a:p>
        </p:txBody>
      </p:sp>
      <p:sp>
        <p:nvSpPr>
          <p:cNvPr id="54" name="Rectangle 53"/>
          <p:cNvSpPr>
            <a:spLocks noChangeArrowheads="1"/>
          </p:cNvSpPr>
          <p:nvPr/>
        </p:nvSpPr>
        <p:spPr bwMode="auto">
          <a:xfrm>
            <a:off x="7392988" y="2324100"/>
            <a:ext cx="3905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baseline="-25000">
                <a:solidFill>
                  <a:schemeClr val="accent1"/>
                </a:solidFill>
              </a:rPr>
              <a:t>k</a:t>
            </a:r>
            <a:endParaRPr lang="en-US" altLang="en-US">
              <a:solidFill>
                <a:schemeClr val="accent1"/>
              </a:solidFill>
            </a:endParaRPr>
          </a:p>
        </p:txBody>
      </p:sp>
      <p:sp>
        <p:nvSpPr>
          <p:cNvPr id="55" name="Rectangle 54"/>
          <p:cNvSpPr>
            <a:spLocks noChangeArrowheads="1"/>
          </p:cNvSpPr>
          <p:nvPr/>
        </p:nvSpPr>
        <p:spPr bwMode="auto">
          <a:xfrm>
            <a:off x="7064375" y="2308225"/>
            <a:ext cx="388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a:t>
            </a:r>
            <a:r>
              <a:rPr lang="en-US" altLang="en-US" i="1" baseline="-25000">
                <a:solidFill>
                  <a:schemeClr val="accent1"/>
                </a:solidFill>
              </a:rPr>
              <a:t>k</a:t>
            </a:r>
            <a:endParaRPr lang="en-US" altLang="en-US">
              <a:solidFill>
                <a:schemeClr val="accent1"/>
              </a:solidFill>
            </a:endParaRPr>
          </a:p>
        </p:txBody>
      </p:sp>
      <p:sp>
        <p:nvSpPr>
          <p:cNvPr id="81939"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7847"/>
                                        </p:tgtEl>
                                        <p:attrNameLst>
                                          <p:attrName>style.visibility</p:attrName>
                                        </p:attrNameLst>
                                      </p:cBhvr>
                                      <p:to>
                                        <p:strVal val="visible"/>
                                      </p:to>
                                    </p:set>
                                    <p:anim calcmode="lin" valueType="num">
                                      <p:cBhvr additive="base">
                                        <p:cTn id="7" dur="500" fill="hold"/>
                                        <p:tgtEl>
                                          <p:spTgt spid="197847"/>
                                        </p:tgtEl>
                                        <p:attrNameLst>
                                          <p:attrName>ppt_x</p:attrName>
                                        </p:attrNameLst>
                                      </p:cBhvr>
                                      <p:tavLst>
                                        <p:tav tm="0">
                                          <p:val>
                                            <p:strVal val="#ppt_x"/>
                                          </p:val>
                                        </p:tav>
                                        <p:tav tm="100000">
                                          <p:val>
                                            <p:strVal val="#ppt_x"/>
                                          </p:val>
                                        </p:tav>
                                      </p:tavLst>
                                    </p:anim>
                                    <p:anim calcmode="lin" valueType="num">
                                      <p:cBhvr additive="base">
                                        <p:cTn id="8" dur="500" fill="hold"/>
                                        <p:tgtEl>
                                          <p:spTgt spid="19784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ppt_x"/>
                                          </p:val>
                                        </p:tav>
                                        <p:tav tm="100000">
                                          <p:val>
                                            <p:strVal val="#ppt_x"/>
                                          </p:val>
                                        </p:tav>
                                      </p:tavLst>
                                    </p:anim>
                                    <p:anim calcmode="lin" valueType="num">
                                      <p:cBhvr additive="base">
                                        <p:cTn id="3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500" fill="hold"/>
                                        <p:tgtEl>
                                          <p:spTgt spid="32"/>
                                        </p:tgtEl>
                                        <p:attrNameLst>
                                          <p:attrName>ppt_x</p:attrName>
                                        </p:attrNameLst>
                                      </p:cBhvr>
                                      <p:tavLst>
                                        <p:tav tm="0">
                                          <p:val>
                                            <p:strVal val="#ppt_x"/>
                                          </p:val>
                                        </p:tav>
                                        <p:tav tm="100000">
                                          <p:val>
                                            <p:strVal val="#ppt_x"/>
                                          </p:val>
                                        </p:tav>
                                      </p:tavLst>
                                    </p:anim>
                                    <p:anim calcmode="lin" valueType="num">
                                      <p:cBhvr additive="base">
                                        <p:cTn id="3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500" fill="hold"/>
                                        <p:tgtEl>
                                          <p:spTgt spid="11"/>
                                        </p:tgtEl>
                                        <p:attrNameLst>
                                          <p:attrName>ppt_x</p:attrName>
                                        </p:attrNameLst>
                                      </p:cBhvr>
                                      <p:tavLst>
                                        <p:tav tm="0">
                                          <p:val>
                                            <p:strVal val="#ppt_x"/>
                                          </p:val>
                                        </p:tav>
                                        <p:tav tm="100000">
                                          <p:val>
                                            <p:strVal val="#ppt_x"/>
                                          </p:val>
                                        </p:tav>
                                      </p:tavLst>
                                    </p:anim>
                                    <p:anim calcmode="lin" valueType="num">
                                      <p:cBhvr additive="base">
                                        <p:cTn id="5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additive="base">
                                        <p:cTn id="55" dur="500" fill="hold"/>
                                        <p:tgtEl>
                                          <p:spTgt spid="4"/>
                                        </p:tgtEl>
                                        <p:attrNameLst>
                                          <p:attrName>ppt_x</p:attrName>
                                        </p:attrNameLst>
                                      </p:cBhvr>
                                      <p:tavLst>
                                        <p:tav tm="0">
                                          <p:val>
                                            <p:strVal val="#ppt_x"/>
                                          </p:val>
                                        </p:tav>
                                        <p:tav tm="100000">
                                          <p:val>
                                            <p:strVal val="#ppt_x"/>
                                          </p:val>
                                        </p:tav>
                                      </p:tavLst>
                                    </p:anim>
                                    <p:anim calcmode="lin" valueType="num">
                                      <p:cBhvr additive="base">
                                        <p:cTn id="56" dur="500" fill="hold"/>
                                        <p:tgtEl>
                                          <p:spTgt spid="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2"/>
                                        </p:tgtEl>
                                        <p:attrNameLst>
                                          <p:attrName>style.visibility</p:attrName>
                                        </p:attrNameLst>
                                      </p:cBhvr>
                                      <p:to>
                                        <p:strVal val="visible"/>
                                      </p:to>
                                    </p:set>
                                    <p:anim calcmode="lin" valueType="num">
                                      <p:cBhvr additive="base">
                                        <p:cTn id="59" dur="500" fill="hold"/>
                                        <p:tgtEl>
                                          <p:spTgt spid="52"/>
                                        </p:tgtEl>
                                        <p:attrNameLst>
                                          <p:attrName>ppt_x</p:attrName>
                                        </p:attrNameLst>
                                      </p:cBhvr>
                                      <p:tavLst>
                                        <p:tav tm="0">
                                          <p:val>
                                            <p:strVal val="#ppt_x"/>
                                          </p:val>
                                        </p:tav>
                                        <p:tav tm="100000">
                                          <p:val>
                                            <p:strVal val="#ppt_x"/>
                                          </p:val>
                                        </p:tav>
                                      </p:tavLst>
                                    </p:anim>
                                    <p:anim calcmode="lin" valueType="num">
                                      <p:cBhvr additive="base">
                                        <p:cTn id="60" dur="500" fill="hold"/>
                                        <p:tgtEl>
                                          <p:spTgt spid="5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additive="base">
                                        <p:cTn id="63" dur="500" fill="hold"/>
                                        <p:tgtEl>
                                          <p:spTgt spid="53"/>
                                        </p:tgtEl>
                                        <p:attrNameLst>
                                          <p:attrName>ppt_x</p:attrName>
                                        </p:attrNameLst>
                                      </p:cBhvr>
                                      <p:tavLst>
                                        <p:tav tm="0">
                                          <p:val>
                                            <p:strVal val="#ppt_x"/>
                                          </p:val>
                                        </p:tav>
                                        <p:tav tm="100000">
                                          <p:val>
                                            <p:strVal val="#ppt_x"/>
                                          </p:val>
                                        </p:tav>
                                      </p:tavLst>
                                    </p:anim>
                                    <p:anim calcmode="lin" valueType="num">
                                      <p:cBhvr additive="base">
                                        <p:cTn id="64" dur="500" fill="hold"/>
                                        <p:tgtEl>
                                          <p:spTgt spid="5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500" fill="hold"/>
                                        <p:tgtEl>
                                          <p:spTgt spid="55"/>
                                        </p:tgtEl>
                                        <p:attrNameLst>
                                          <p:attrName>ppt_x</p:attrName>
                                        </p:attrNameLst>
                                      </p:cBhvr>
                                      <p:tavLst>
                                        <p:tav tm="0">
                                          <p:val>
                                            <p:strVal val="#ppt_x"/>
                                          </p:val>
                                        </p:tav>
                                        <p:tav tm="100000">
                                          <p:val>
                                            <p:strVal val="#ppt_x"/>
                                          </p:val>
                                        </p:tav>
                                      </p:tavLst>
                                    </p:anim>
                                    <p:anim calcmode="lin" valueType="num">
                                      <p:cBhvr additive="base">
                                        <p:cTn id="72"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847" grpId="0"/>
      <p:bldP spid="32" grpId="0"/>
      <p:bldP spid="33" grpId="0"/>
      <p:bldP spid="9" grpId="0"/>
      <p:bldP spid="10" grpId="0"/>
      <p:bldP spid="11" grpId="0" animBg="1"/>
      <p:bldP spid="4" grpId="0"/>
      <p:bldP spid="52" grpId="0"/>
      <p:bldP spid="53" grpId="0"/>
      <p:bldP spid="54" grpId="0"/>
      <p:bldP spid="5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1" name="Group 3"/>
          <p:cNvGrpSpPr>
            <a:grpSpLocks/>
          </p:cNvGrpSpPr>
          <p:nvPr/>
        </p:nvGrpSpPr>
        <p:grpSpPr bwMode="auto">
          <a:xfrm>
            <a:off x="4452938" y="3194050"/>
            <a:ext cx="436562" cy="768350"/>
            <a:chOff x="2308" y="1513"/>
            <a:chExt cx="1162" cy="2570"/>
          </a:xfrm>
        </p:grpSpPr>
        <p:grpSp>
          <p:nvGrpSpPr>
            <p:cNvPr id="82990" name="Group 4"/>
            <p:cNvGrpSpPr>
              <a:grpSpLocks/>
            </p:cNvGrpSpPr>
            <p:nvPr/>
          </p:nvGrpSpPr>
          <p:grpSpPr bwMode="auto">
            <a:xfrm>
              <a:off x="2308" y="1740"/>
              <a:ext cx="957" cy="2343"/>
              <a:chOff x="2308" y="1740"/>
              <a:chExt cx="957" cy="2343"/>
            </a:xfrm>
          </p:grpSpPr>
          <p:sp>
            <p:nvSpPr>
              <p:cNvPr id="82998"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9"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0"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1"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2"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3"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2991"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2"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3"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94"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95"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96"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97"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0" name="Rectangle 79"/>
          <p:cNvSpPr>
            <a:spLocks noChangeArrowheads="1"/>
          </p:cNvSpPr>
          <p:nvPr/>
        </p:nvSpPr>
        <p:spPr bwMode="auto">
          <a:xfrm>
            <a:off x="3190875" y="3362325"/>
            <a:ext cx="1441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9900CC"/>
                </a:solidFill>
              </a:rPr>
              <a:t>1010001</a:t>
            </a:r>
          </a:p>
        </p:txBody>
      </p:sp>
      <p:sp>
        <p:nvSpPr>
          <p:cNvPr id="91" name="AutoShape 58"/>
          <p:cNvSpPr>
            <a:spLocks noChangeArrowheads="1"/>
          </p:cNvSpPr>
          <p:nvPr/>
        </p:nvSpPr>
        <p:spPr bwMode="auto">
          <a:xfrm>
            <a:off x="203200" y="4027488"/>
            <a:ext cx="4667250" cy="1520825"/>
          </a:xfrm>
          <a:prstGeom prst="wedgeRoundRectCallout">
            <a:avLst>
              <a:gd name="adj1" fmla="val 39264"/>
              <a:gd name="adj2" fmla="val -63324"/>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a:t>Given my message is</a:t>
            </a:r>
            <a:br>
              <a:rPr lang="en-US" altLang="en-US"/>
            </a:br>
            <a:r>
              <a:rPr lang="en-US" altLang="en-US"/>
              <a:t>   “Yes, I will marry you”,</a:t>
            </a:r>
            <a:br>
              <a:rPr lang="en-US" altLang="en-US"/>
            </a:br>
            <a:r>
              <a:rPr lang="en-US" altLang="en-US"/>
              <a:t>I send this code.</a:t>
            </a:r>
          </a:p>
        </p:txBody>
      </p:sp>
      <p:sp>
        <p:nvSpPr>
          <p:cNvPr id="67" name="Rectangle 66"/>
          <p:cNvSpPr>
            <a:spLocks noChangeArrowheads="1"/>
          </p:cNvSpPr>
          <p:nvPr/>
        </p:nvSpPr>
        <p:spPr bwMode="auto">
          <a:xfrm>
            <a:off x="4176713" y="950913"/>
            <a:ext cx="14144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rgbClr val="FF99FF"/>
                </a:solidFill>
              </a:rPr>
              <a:t>1110010</a:t>
            </a:r>
          </a:p>
        </p:txBody>
      </p:sp>
      <p:sp>
        <p:nvSpPr>
          <p:cNvPr id="93" name="AutoShape 58"/>
          <p:cNvSpPr>
            <a:spLocks noChangeArrowheads="1"/>
          </p:cNvSpPr>
          <p:nvPr/>
        </p:nvSpPr>
        <p:spPr bwMode="auto">
          <a:xfrm>
            <a:off x="203200" y="1501775"/>
            <a:ext cx="3883025" cy="1833563"/>
          </a:xfrm>
          <a:prstGeom prst="wedgeRoundRectCallout">
            <a:avLst>
              <a:gd name="adj1" fmla="val 52574"/>
              <a:gd name="adj2" fmla="val 61014"/>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r>
              <a:rPr lang="en-US" altLang="en-US"/>
              <a:t>Had my message been</a:t>
            </a:r>
            <a:br>
              <a:rPr lang="en-US" altLang="en-US"/>
            </a:br>
            <a:r>
              <a:rPr lang="en-US" altLang="en-US"/>
              <a:t>   “No, way bozo”,</a:t>
            </a:r>
            <a:br>
              <a:rPr lang="en-US" altLang="en-US"/>
            </a:br>
            <a:r>
              <a:rPr lang="en-US" altLang="en-US"/>
              <a:t>I would have sent this other code.</a:t>
            </a:r>
          </a:p>
        </p:txBody>
      </p:sp>
      <p:grpSp>
        <p:nvGrpSpPr>
          <p:cNvPr id="37899" name="Group 46"/>
          <p:cNvGrpSpPr>
            <a:grpSpLocks/>
          </p:cNvGrpSpPr>
          <p:nvPr/>
        </p:nvGrpSpPr>
        <p:grpSpPr bwMode="auto">
          <a:xfrm>
            <a:off x="3473450" y="922338"/>
            <a:ext cx="876300" cy="579437"/>
            <a:chOff x="2593" y="768"/>
            <a:chExt cx="849" cy="1475"/>
          </a:xfrm>
        </p:grpSpPr>
        <p:grpSp>
          <p:nvGrpSpPr>
            <p:cNvPr id="82979" name="Group 47"/>
            <p:cNvGrpSpPr>
              <a:grpSpLocks/>
            </p:cNvGrpSpPr>
            <p:nvPr/>
          </p:nvGrpSpPr>
          <p:grpSpPr bwMode="auto">
            <a:xfrm>
              <a:off x="2593" y="1179"/>
              <a:ext cx="849" cy="1064"/>
              <a:chOff x="2593" y="1179"/>
              <a:chExt cx="849" cy="1064"/>
            </a:xfrm>
          </p:grpSpPr>
          <p:sp>
            <p:nvSpPr>
              <p:cNvPr id="82983"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4"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5"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6"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7"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8"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9"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980" name="Group 55"/>
            <p:cNvGrpSpPr>
              <a:grpSpLocks/>
            </p:cNvGrpSpPr>
            <p:nvPr/>
          </p:nvGrpSpPr>
          <p:grpSpPr bwMode="auto">
            <a:xfrm>
              <a:off x="2720" y="768"/>
              <a:ext cx="230" cy="1456"/>
              <a:chOff x="2720" y="768"/>
              <a:chExt cx="230" cy="1456"/>
            </a:xfrm>
          </p:grpSpPr>
          <p:sp>
            <p:nvSpPr>
              <p:cNvPr id="82981"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2"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94" name="AutoShape 58"/>
          <p:cNvSpPr>
            <a:spLocks noChangeArrowheads="1"/>
          </p:cNvSpPr>
          <p:nvPr/>
        </p:nvSpPr>
        <p:spPr bwMode="auto">
          <a:xfrm>
            <a:off x="4567238" y="1555750"/>
            <a:ext cx="4519612" cy="1612900"/>
          </a:xfrm>
          <a:prstGeom prst="wedgeRoundRectCallout">
            <a:avLst>
              <a:gd name="adj1" fmla="val -53514"/>
              <a:gd name="adj2" fmla="val -4750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My goal is to corrupt </a:t>
            </a:r>
            <a:br>
              <a:rPr lang="en-US" altLang="en-US"/>
            </a:br>
            <a:r>
              <a:rPr lang="en-US" altLang="en-US"/>
              <a:t>the message</a:t>
            </a:r>
            <a:br>
              <a:rPr lang="en-US" altLang="en-US"/>
            </a:br>
            <a:r>
              <a:rPr lang="en-US" altLang="en-US"/>
              <a:t>to confuse the receiver.</a:t>
            </a:r>
          </a:p>
        </p:txBody>
      </p:sp>
      <p:grpSp>
        <p:nvGrpSpPr>
          <p:cNvPr id="82953" name="Group 18"/>
          <p:cNvGrpSpPr>
            <a:grpSpLocks/>
          </p:cNvGrpSpPr>
          <p:nvPr/>
        </p:nvGrpSpPr>
        <p:grpSpPr bwMode="auto">
          <a:xfrm flipH="1">
            <a:off x="8577263" y="5792788"/>
            <a:ext cx="515937" cy="938212"/>
            <a:chOff x="864" y="465"/>
            <a:chExt cx="1046" cy="2358"/>
          </a:xfrm>
        </p:grpSpPr>
        <p:grpSp>
          <p:nvGrpSpPr>
            <p:cNvPr id="82956" name="Group 19"/>
            <p:cNvGrpSpPr>
              <a:grpSpLocks/>
            </p:cNvGrpSpPr>
            <p:nvPr/>
          </p:nvGrpSpPr>
          <p:grpSpPr bwMode="auto">
            <a:xfrm>
              <a:off x="864" y="465"/>
              <a:ext cx="1008" cy="2319"/>
              <a:chOff x="587" y="528"/>
              <a:chExt cx="1008" cy="2319"/>
            </a:xfrm>
          </p:grpSpPr>
          <p:grpSp>
            <p:nvGrpSpPr>
              <p:cNvPr id="82959" name="Group 20"/>
              <p:cNvGrpSpPr>
                <a:grpSpLocks/>
              </p:cNvGrpSpPr>
              <p:nvPr/>
            </p:nvGrpSpPr>
            <p:grpSpPr bwMode="auto">
              <a:xfrm>
                <a:off x="587" y="528"/>
                <a:ext cx="1008" cy="2319"/>
                <a:chOff x="587" y="528"/>
                <a:chExt cx="1008" cy="2319"/>
              </a:xfrm>
            </p:grpSpPr>
            <p:grpSp>
              <p:nvGrpSpPr>
                <p:cNvPr id="82961" name="Group 21"/>
                <p:cNvGrpSpPr>
                  <a:grpSpLocks/>
                </p:cNvGrpSpPr>
                <p:nvPr/>
              </p:nvGrpSpPr>
              <p:grpSpPr bwMode="auto">
                <a:xfrm>
                  <a:off x="587" y="528"/>
                  <a:ext cx="1008" cy="2319"/>
                  <a:chOff x="1151" y="1104"/>
                  <a:chExt cx="686" cy="1741"/>
                </a:xfrm>
              </p:grpSpPr>
              <p:sp>
                <p:nvSpPr>
                  <p:cNvPr id="82968"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69"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0"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1"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2"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3"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2974" name="Group 28"/>
                  <p:cNvGrpSpPr>
                    <a:grpSpLocks/>
                  </p:cNvGrpSpPr>
                  <p:nvPr/>
                </p:nvGrpSpPr>
                <p:grpSpPr bwMode="auto">
                  <a:xfrm flipH="1">
                    <a:off x="1212" y="1104"/>
                    <a:ext cx="277" cy="235"/>
                    <a:chOff x="1590" y="1104"/>
                    <a:chExt cx="277" cy="235"/>
                  </a:xfrm>
                </p:grpSpPr>
                <p:sp>
                  <p:nvSpPr>
                    <p:cNvPr id="82975"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6"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7"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8"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2962" name="Group 33"/>
                <p:cNvGrpSpPr>
                  <a:grpSpLocks/>
                </p:cNvGrpSpPr>
                <p:nvPr/>
              </p:nvGrpSpPr>
              <p:grpSpPr bwMode="auto">
                <a:xfrm rot="4286940" flipH="1">
                  <a:off x="1038" y="766"/>
                  <a:ext cx="141" cy="50"/>
                  <a:chOff x="4032" y="2817"/>
                  <a:chExt cx="417" cy="635"/>
                </a:xfrm>
              </p:grpSpPr>
              <p:sp>
                <p:nvSpPr>
                  <p:cNvPr id="82966"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67"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82963" name="Group 36"/>
                <p:cNvGrpSpPr>
                  <a:grpSpLocks/>
                </p:cNvGrpSpPr>
                <p:nvPr/>
              </p:nvGrpSpPr>
              <p:grpSpPr bwMode="auto">
                <a:xfrm rot="4286940" flipH="1">
                  <a:off x="962" y="766"/>
                  <a:ext cx="141" cy="50"/>
                  <a:chOff x="4032" y="2817"/>
                  <a:chExt cx="417" cy="635"/>
                </a:xfrm>
              </p:grpSpPr>
              <p:sp>
                <p:nvSpPr>
                  <p:cNvPr id="82964"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82965"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82960"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82957"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8"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 name="AutoShape 58"/>
          <p:cNvSpPr>
            <a:spLocks noChangeArrowheads="1"/>
          </p:cNvSpPr>
          <p:nvPr/>
        </p:nvSpPr>
        <p:spPr bwMode="auto">
          <a:xfrm>
            <a:off x="4419600" y="5829300"/>
            <a:ext cx="3733800" cy="765175"/>
          </a:xfrm>
          <a:prstGeom prst="wedgeRoundRectCallout">
            <a:avLst>
              <a:gd name="adj1" fmla="val 60556"/>
              <a:gd name="adj2" fmla="val -31495"/>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do hope I get a yes.</a:t>
            </a:r>
          </a:p>
        </p:txBody>
      </p:sp>
      <p:sp>
        <p:nvSpPr>
          <p:cNvPr id="82955"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000">
                <a:solidFill>
                  <a:schemeClr val="tx2"/>
                </a:solidFill>
              </a:rPr>
              <a:t>Error Correcting Codes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7891"/>
                                        </p:tgtEl>
                                        <p:attrNameLst>
                                          <p:attrName>style.visibility</p:attrName>
                                        </p:attrNameLst>
                                      </p:cBhvr>
                                      <p:to>
                                        <p:strVal val="visible"/>
                                      </p:to>
                                    </p:set>
                                    <p:anim calcmode="lin" valueType="num">
                                      <p:cBhvr additive="base">
                                        <p:cTn id="7" dur="500" fill="hold"/>
                                        <p:tgtEl>
                                          <p:spTgt spid="37891"/>
                                        </p:tgtEl>
                                        <p:attrNameLst>
                                          <p:attrName>ppt_x</p:attrName>
                                        </p:attrNameLst>
                                      </p:cBhvr>
                                      <p:tavLst>
                                        <p:tav tm="0">
                                          <p:val>
                                            <p:strVal val="0-#ppt_w/2"/>
                                          </p:val>
                                        </p:tav>
                                        <p:tav tm="100000">
                                          <p:val>
                                            <p:strVal val="#ppt_x"/>
                                          </p:val>
                                        </p:tav>
                                      </p:tavLst>
                                    </p:anim>
                                    <p:anim calcmode="lin" valueType="num">
                                      <p:cBhvr additive="base">
                                        <p:cTn id="8" dur="500" fill="hold"/>
                                        <p:tgtEl>
                                          <p:spTgt spid="3789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0"/>
                                        </p:tgtEl>
                                        <p:attrNameLst>
                                          <p:attrName>style.visibility</p:attrName>
                                        </p:attrNameLst>
                                      </p:cBhvr>
                                      <p:to>
                                        <p:strVal val="visible"/>
                                      </p:to>
                                    </p:set>
                                    <p:anim calcmode="lin" valueType="num">
                                      <p:cBhvr additive="base">
                                        <p:cTn id="11" dur="500" fill="hold"/>
                                        <p:tgtEl>
                                          <p:spTgt spid="80"/>
                                        </p:tgtEl>
                                        <p:attrNameLst>
                                          <p:attrName>ppt_x</p:attrName>
                                        </p:attrNameLst>
                                      </p:cBhvr>
                                      <p:tavLst>
                                        <p:tav tm="0">
                                          <p:val>
                                            <p:strVal val="0-#ppt_w/2"/>
                                          </p:val>
                                        </p:tav>
                                        <p:tav tm="100000">
                                          <p:val>
                                            <p:strVal val="#ppt_x"/>
                                          </p:val>
                                        </p:tav>
                                      </p:tavLst>
                                    </p:anim>
                                    <p:anim calcmode="lin" valueType="num">
                                      <p:cBhvr additive="base">
                                        <p:cTn id="12" dur="500" fill="hold"/>
                                        <p:tgtEl>
                                          <p:spTgt spid="8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fill="hold"/>
                                        <p:tgtEl>
                                          <p:spTgt spid="91"/>
                                        </p:tgtEl>
                                        <p:attrNameLst>
                                          <p:attrName>ppt_x</p:attrName>
                                        </p:attrNameLst>
                                      </p:cBhvr>
                                      <p:tavLst>
                                        <p:tav tm="0">
                                          <p:val>
                                            <p:strVal val="0-#ppt_w/2"/>
                                          </p:val>
                                        </p:tav>
                                        <p:tav tm="100000">
                                          <p:val>
                                            <p:strVal val="#ppt_x"/>
                                          </p:val>
                                        </p:tav>
                                      </p:tavLst>
                                    </p:anim>
                                    <p:anim calcmode="lin" valueType="num">
                                      <p:cBhvr additive="base">
                                        <p:cTn id="16"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67"/>
                                        </p:tgtEl>
                                        <p:attrNameLst>
                                          <p:attrName>style.visibility</p:attrName>
                                        </p:attrNameLst>
                                      </p:cBhvr>
                                      <p:to>
                                        <p:strVal val="visible"/>
                                      </p:to>
                                    </p:set>
                                    <p:anim calcmode="lin" valueType="num">
                                      <p:cBhvr additive="base">
                                        <p:cTn id="21" dur="500" fill="hold"/>
                                        <p:tgtEl>
                                          <p:spTgt spid="67"/>
                                        </p:tgtEl>
                                        <p:attrNameLst>
                                          <p:attrName>ppt_x</p:attrName>
                                        </p:attrNameLst>
                                      </p:cBhvr>
                                      <p:tavLst>
                                        <p:tav tm="0">
                                          <p:val>
                                            <p:strVal val="0-#ppt_w/2"/>
                                          </p:val>
                                        </p:tav>
                                        <p:tav tm="100000">
                                          <p:val>
                                            <p:strVal val="#ppt_x"/>
                                          </p:val>
                                        </p:tav>
                                      </p:tavLst>
                                    </p:anim>
                                    <p:anim calcmode="lin" valueType="num">
                                      <p:cBhvr additive="base">
                                        <p:cTn id="22" dur="500" fill="hold"/>
                                        <p:tgtEl>
                                          <p:spTgt spid="6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93"/>
                                        </p:tgtEl>
                                        <p:attrNameLst>
                                          <p:attrName>style.visibility</p:attrName>
                                        </p:attrNameLst>
                                      </p:cBhvr>
                                      <p:to>
                                        <p:strVal val="visible"/>
                                      </p:to>
                                    </p:set>
                                    <p:anim calcmode="lin" valueType="num">
                                      <p:cBhvr additive="base">
                                        <p:cTn id="25" dur="500" fill="hold"/>
                                        <p:tgtEl>
                                          <p:spTgt spid="93"/>
                                        </p:tgtEl>
                                        <p:attrNameLst>
                                          <p:attrName>ppt_x</p:attrName>
                                        </p:attrNameLst>
                                      </p:cBhvr>
                                      <p:tavLst>
                                        <p:tav tm="0">
                                          <p:val>
                                            <p:strVal val="0-#ppt_w/2"/>
                                          </p:val>
                                        </p:tav>
                                        <p:tav tm="100000">
                                          <p:val>
                                            <p:strVal val="#ppt_x"/>
                                          </p:val>
                                        </p:tav>
                                      </p:tavLst>
                                    </p:anim>
                                    <p:anim calcmode="lin" valueType="num">
                                      <p:cBhvr additive="base">
                                        <p:cTn id="26"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7899"/>
                                        </p:tgtEl>
                                        <p:attrNameLst>
                                          <p:attrName>style.visibility</p:attrName>
                                        </p:attrNameLst>
                                      </p:cBhvr>
                                      <p:to>
                                        <p:strVal val="visible"/>
                                      </p:to>
                                    </p:set>
                                    <p:anim calcmode="lin" valueType="num">
                                      <p:cBhvr additive="base">
                                        <p:cTn id="31" dur="500" fill="hold"/>
                                        <p:tgtEl>
                                          <p:spTgt spid="37899"/>
                                        </p:tgtEl>
                                        <p:attrNameLst>
                                          <p:attrName>ppt_x</p:attrName>
                                        </p:attrNameLst>
                                      </p:cBhvr>
                                      <p:tavLst>
                                        <p:tav tm="0">
                                          <p:val>
                                            <p:strVal val="#ppt_x"/>
                                          </p:val>
                                        </p:tav>
                                        <p:tav tm="100000">
                                          <p:val>
                                            <p:strVal val="#ppt_x"/>
                                          </p:val>
                                        </p:tav>
                                      </p:tavLst>
                                    </p:anim>
                                    <p:anim calcmode="lin" valueType="num">
                                      <p:cBhvr additive="base">
                                        <p:cTn id="32" dur="500" fill="hold"/>
                                        <p:tgtEl>
                                          <p:spTgt spid="3789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4"/>
                                        </p:tgtEl>
                                        <p:attrNameLst>
                                          <p:attrName>style.visibility</p:attrName>
                                        </p:attrNameLst>
                                      </p:cBhvr>
                                      <p:to>
                                        <p:strVal val="visible"/>
                                      </p:to>
                                    </p:set>
                                    <p:anim calcmode="lin" valueType="num">
                                      <p:cBhvr additive="base">
                                        <p:cTn id="35" dur="500" fill="hold"/>
                                        <p:tgtEl>
                                          <p:spTgt spid="94"/>
                                        </p:tgtEl>
                                        <p:attrNameLst>
                                          <p:attrName>ppt_x</p:attrName>
                                        </p:attrNameLst>
                                      </p:cBhvr>
                                      <p:tavLst>
                                        <p:tav tm="0">
                                          <p:val>
                                            <p:strVal val="#ppt_x"/>
                                          </p:val>
                                        </p:tav>
                                        <p:tav tm="100000">
                                          <p:val>
                                            <p:strVal val="#ppt_x"/>
                                          </p:val>
                                        </p:tav>
                                      </p:tavLst>
                                    </p:anim>
                                    <p:anim calcmode="lin" valueType="num">
                                      <p:cBhvr additive="base">
                                        <p:cTn id="36"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95"/>
                                        </p:tgtEl>
                                        <p:attrNameLst>
                                          <p:attrName>style.visibility</p:attrName>
                                        </p:attrNameLst>
                                      </p:cBhvr>
                                      <p:to>
                                        <p:strVal val="visible"/>
                                      </p:to>
                                    </p:set>
                                    <p:anim calcmode="lin" valueType="num">
                                      <p:cBhvr additive="base">
                                        <p:cTn id="41" dur="500" fill="hold"/>
                                        <p:tgtEl>
                                          <p:spTgt spid="95"/>
                                        </p:tgtEl>
                                        <p:attrNameLst>
                                          <p:attrName>ppt_x</p:attrName>
                                        </p:attrNameLst>
                                      </p:cBhvr>
                                      <p:tavLst>
                                        <p:tav tm="0">
                                          <p:val>
                                            <p:strVal val="1+#ppt_w/2"/>
                                          </p:val>
                                        </p:tav>
                                        <p:tav tm="100000">
                                          <p:val>
                                            <p:strVal val="#ppt_x"/>
                                          </p:val>
                                        </p:tav>
                                      </p:tavLst>
                                    </p:anim>
                                    <p:anim calcmode="lin" valueType="num">
                                      <p:cBhvr additive="base">
                                        <p:cTn id="42" dur="500" fill="hold"/>
                                        <p:tgtEl>
                                          <p:spTgt spid="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1" grpId="0" animBg="1"/>
      <p:bldP spid="67" grpId="0"/>
      <p:bldP spid="93" grpId="0" animBg="1"/>
      <p:bldP spid="94" grpId="0" animBg="1"/>
      <p:bldP spid="95" grpId="0" animBg="1"/>
    </p:bld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a:spPr>
      <a:bodyPr lIns="0" tIns="0" rIns="0" bIns="0"/>
      <a:lstStyle>
        <a:defPPr algn="ctr" eaLnBrk="0" hangingPunct="0">
          <a:defRPr dirty="0" smtClean="0"/>
        </a:defPPr>
      </a:lstStyle>
    </a:spDef>
    <a:lnDef>
      <a:spPr bwMode="auto">
        <a:xfrm>
          <a:off x="0" y="0"/>
          <a:ext cx="1" cy="1"/>
        </a:xfrm>
        <a:custGeom>
          <a:avLst/>
          <a:gdLst/>
          <a:ahLst/>
          <a:cxnLst/>
          <a:rect l="0" t="0" r="0" b="0"/>
          <a:pathLst/>
        </a:custGeom>
        <a:noFill/>
        <a:ln w="25400" cap="flat" cmpd="sng" algn="ctr">
          <a:solidFill>
            <a:schemeClr val="accent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48380</TotalTime>
  <Words>13773</Words>
  <Application>Microsoft Office PowerPoint</Application>
  <PresentationFormat>On-screen Show (4:3)</PresentationFormat>
  <Paragraphs>4514</Paragraphs>
  <Slides>252</Slides>
  <Notes>139</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3</vt:i4>
      </vt:variant>
      <vt:variant>
        <vt:lpstr>Slide Titles</vt:lpstr>
      </vt:variant>
      <vt:variant>
        <vt:i4>252</vt:i4>
      </vt:variant>
    </vt:vector>
  </HeadingPairs>
  <TitlesOfParts>
    <vt:vector size="265" baseType="lpstr">
      <vt:lpstr>Arial</vt:lpstr>
      <vt:lpstr>Arial Rounded MT Bold</vt:lpstr>
      <vt:lpstr>Cambria Math</vt:lpstr>
      <vt:lpstr>Comic Sans MS</vt:lpstr>
      <vt:lpstr>Symbol</vt:lpstr>
      <vt:lpstr>Tahoma</vt:lpstr>
      <vt:lpstr>Times New Roman</vt:lpstr>
      <vt:lpstr>Verdana</vt:lpstr>
      <vt:lpstr>Wingdings</vt:lpstr>
      <vt:lpstr>Default Design</vt:lpstr>
      <vt:lpstr>Equation</vt:lpstr>
      <vt:lpstr>Microsoft Equation 3.0</vt:lpstr>
      <vt:lpstr>Bitmap Image</vt:lpstr>
      <vt:lpstr>Algebra</vt:lpstr>
      <vt:lpstr>Mod p</vt:lpstr>
      <vt:lpstr>            Fields</vt:lpstr>
      <vt:lpstr>            Fields</vt:lpstr>
      <vt:lpstr>            Fields</vt:lpstr>
      <vt:lpstr>Finite Fields</vt:lpstr>
      <vt:lpstr>Finite Fields</vt:lpstr>
      <vt:lpstr>Finite Fields</vt:lpstr>
      <vt:lpstr>Finite Fields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Cryptography</vt:lpstr>
      <vt:lpstr>Identifying Oneself </vt:lpstr>
      <vt:lpstr>Cryptography</vt:lpstr>
      <vt:lpstr>Cryptography</vt:lpstr>
      <vt:lpstr>Cryptography</vt:lpstr>
      <vt:lpstr>Cryptography</vt:lpstr>
      <vt:lpstr>PowerPoint Presentation</vt:lpstr>
      <vt:lpstr>PowerPoint Presentation</vt:lpstr>
      <vt:lpstr>PowerPoint Presentation</vt:lpstr>
      <vt:lpstr>Types of Finite Fields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Vector Spaces</vt:lpstr>
      <vt:lpstr>Vector Spaces</vt:lpstr>
      <vt:lpstr>Vector Spaces</vt:lpstr>
      <vt:lpstr>Vector Spaces</vt:lpstr>
      <vt:lpstr>Vector Spaces</vt:lpstr>
      <vt:lpstr>Vector Spaces</vt:lpstr>
      <vt:lpstr>Vector Spaces</vt:lpstr>
      <vt:lpstr>Vector Spaces</vt:lpstr>
      <vt:lpstr>PowerPoint Presentation</vt:lpstr>
      <vt:lpstr>Vector Spaces</vt:lpstr>
      <vt:lpstr>Vector Spaces</vt:lpstr>
      <vt:lpstr>Vector Spaces</vt:lpstr>
      <vt:lpstr>Vector Spaces</vt:lpstr>
      <vt:lpstr>Vector Spaces</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Degrees of Freedom</vt:lpstr>
      <vt:lpstr>Colour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Linear Transformations</vt:lpstr>
      <vt:lpstr>PowerPoint Presentation</vt:lpstr>
      <vt:lpstr>PowerPoint Presentation</vt:lpstr>
      <vt:lpstr>PowerPoint Presentation</vt:lpstr>
      <vt:lpstr>PowerPoint Presentation</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Integrating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Stack of Stack Frames</dc:title>
  <dc:creator>Dept. of Computer Science</dc:creator>
  <cp:lastModifiedBy>Jeff Edmonds</cp:lastModifiedBy>
  <cp:revision>961</cp:revision>
  <dcterms:created xsi:type="dcterms:W3CDTF">2000-09-21T20:56:02Z</dcterms:created>
  <dcterms:modified xsi:type="dcterms:W3CDTF">2019-02-05T17:34:01Z</dcterms:modified>
</cp:coreProperties>
</file>